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Lst>
  <p:notesMasterIdLst>
    <p:notesMasterId r:id="rId40"/>
  </p:notesMasterIdLst>
  <p:sldIdLst>
    <p:sldId id="269" r:id="rId16"/>
    <p:sldId id="270" r:id="rId17"/>
    <p:sldId id="288" r:id="rId18"/>
    <p:sldId id="307" r:id="rId19"/>
    <p:sldId id="272" r:id="rId20"/>
    <p:sldId id="273" r:id="rId21"/>
    <p:sldId id="303" r:id="rId22"/>
    <p:sldId id="304" r:id="rId23"/>
    <p:sldId id="305" r:id="rId24"/>
    <p:sldId id="274" r:id="rId25"/>
    <p:sldId id="293" r:id="rId26"/>
    <p:sldId id="294" r:id="rId27"/>
    <p:sldId id="308" r:id="rId28"/>
    <p:sldId id="312" r:id="rId29"/>
    <p:sldId id="292" r:id="rId30"/>
    <p:sldId id="295" r:id="rId31"/>
    <p:sldId id="301" r:id="rId32"/>
    <p:sldId id="297" r:id="rId33"/>
    <p:sldId id="296" r:id="rId34"/>
    <p:sldId id="298" r:id="rId35"/>
    <p:sldId id="299" r:id="rId36"/>
    <p:sldId id="290" r:id="rId37"/>
    <p:sldId id="314" r:id="rId38"/>
    <p:sldId id="291" r:id="rId39"/>
  </p:sldIdLst>
  <p:sldSz cx="12192000" cy="6858000"/>
  <p:notesSz cx="6805613" cy="9939338"/>
  <p:defaultTextStyle>
    <a:defPPr>
      <a:defRPr lang="ko-KR"/>
    </a:defPPr>
    <a:lvl1pPr algn="l" rtl="0" eaLnBrk="0" fontAlgn="base" hangingPunct="0">
      <a:spcBef>
        <a:spcPct val="0"/>
      </a:spcBef>
      <a:spcAft>
        <a:spcPct val="0"/>
      </a:spcAft>
      <a:defRPr kern="1200">
        <a:solidFill>
          <a:schemeClr val="tx1"/>
        </a:solidFill>
        <a:latin typeface="맑은 고딕" panose="020B0503020000020004" pitchFamily="34" charset="-127"/>
        <a:ea typeface="맑은 고딕" panose="020B0503020000020004" pitchFamily="34" charset="-127"/>
        <a:cs typeface="+mn-cs"/>
      </a:defRPr>
    </a:lvl1pPr>
    <a:lvl2pPr marL="457200" algn="l" rtl="0" eaLnBrk="0" fontAlgn="base" hangingPunct="0">
      <a:spcBef>
        <a:spcPct val="0"/>
      </a:spcBef>
      <a:spcAft>
        <a:spcPct val="0"/>
      </a:spcAft>
      <a:defRPr kern="1200">
        <a:solidFill>
          <a:schemeClr val="tx1"/>
        </a:solidFill>
        <a:latin typeface="맑은 고딕" panose="020B0503020000020004" pitchFamily="34" charset="-127"/>
        <a:ea typeface="맑은 고딕" panose="020B0503020000020004" pitchFamily="34" charset="-127"/>
        <a:cs typeface="+mn-cs"/>
      </a:defRPr>
    </a:lvl2pPr>
    <a:lvl3pPr marL="914400" algn="l" rtl="0" eaLnBrk="0" fontAlgn="base" hangingPunct="0">
      <a:spcBef>
        <a:spcPct val="0"/>
      </a:spcBef>
      <a:spcAft>
        <a:spcPct val="0"/>
      </a:spcAft>
      <a:defRPr kern="1200">
        <a:solidFill>
          <a:schemeClr val="tx1"/>
        </a:solidFill>
        <a:latin typeface="맑은 고딕" panose="020B0503020000020004" pitchFamily="34" charset="-127"/>
        <a:ea typeface="맑은 고딕" panose="020B0503020000020004" pitchFamily="34" charset="-127"/>
        <a:cs typeface="+mn-cs"/>
      </a:defRPr>
    </a:lvl3pPr>
    <a:lvl4pPr marL="1371600" algn="l" rtl="0" eaLnBrk="0" fontAlgn="base" hangingPunct="0">
      <a:spcBef>
        <a:spcPct val="0"/>
      </a:spcBef>
      <a:spcAft>
        <a:spcPct val="0"/>
      </a:spcAft>
      <a:defRPr kern="1200">
        <a:solidFill>
          <a:schemeClr val="tx1"/>
        </a:solidFill>
        <a:latin typeface="맑은 고딕" panose="020B0503020000020004" pitchFamily="34" charset="-127"/>
        <a:ea typeface="맑은 고딕" panose="020B0503020000020004" pitchFamily="34" charset="-127"/>
        <a:cs typeface="+mn-cs"/>
      </a:defRPr>
    </a:lvl4pPr>
    <a:lvl5pPr marL="1828800" algn="l" rtl="0" eaLnBrk="0" fontAlgn="base" hangingPunct="0">
      <a:spcBef>
        <a:spcPct val="0"/>
      </a:spcBef>
      <a:spcAft>
        <a:spcPct val="0"/>
      </a:spcAft>
      <a:defRPr kern="1200">
        <a:solidFill>
          <a:schemeClr val="tx1"/>
        </a:solidFill>
        <a:latin typeface="맑은 고딕" panose="020B0503020000020004" pitchFamily="34" charset="-127"/>
        <a:ea typeface="맑은 고딕" panose="020B0503020000020004" pitchFamily="34" charset="-127"/>
        <a:cs typeface="+mn-cs"/>
      </a:defRPr>
    </a:lvl5pPr>
    <a:lvl6pPr marL="2286000" algn="l" defTabSz="914400" rtl="0" eaLnBrk="1" latinLnBrk="0" hangingPunct="1">
      <a:defRPr kern="1200">
        <a:solidFill>
          <a:schemeClr val="tx1"/>
        </a:solidFill>
        <a:latin typeface="맑은 고딕" panose="020B0503020000020004" pitchFamily="34" charset="-127"/>
        <a:ea typeface="맑은 고딕" panose="020B0503020000020004" pitchFamily="34" charset="-127"/>
        <a:cs typeface="+mn-cs"/>
      </a:defRPr>
    </a:lvl6pPr>
    <a:lvl7pPr marL="2743200" algn="l" defTabSz="914400" rtl="0" eaLnBrk="1" latinLnBrk="0" hangingPunct="1">
      <a:defRPr kern="1200">
        <a:solidFill>
          <a:schemeClr val="tx1"/>
        </a:solidFill>
        <a:latin typeface="맑은 고딕" panose="020B0503020000020004" pitchFamily="34" charset="-127"/>
        <a:ea typeface="맑은 고딕" panose="020B0503020000020004" pitchFamily="34" charset="-127"/>
        <a:cs typeface="+mn-cs"/>
      </a:defRPr>
    </a:lvl7pPr>
    <a:lvl8pPr marL="3200400" algn="l" defTabSz="914400" rtl="0" eaLnBrk="1" latinLnBrk="0" hangingPunct="1">
      <a:defRPr kern="1200">
        <a:solidFill>
          <a:schemeClr val="tx1"/>
        </a:solidFill>
        <a:latin typeface="맑은 고딕" panose="020B0503020000020004" pitchFamily="34" charset="-127"/>
        <a:ea typeface="맑은 고딕" panose="020B0503020000020004" pitchFamily="34" charset="-127"/>
        <a:cs typeface="+mn-cs"/>
      </a:defRPr>
    </a:lvl8pPr>
    <a:lvl9pPr marL="3657600" algn="l" defTabSz="914400" rtl="0" eaLnBrk="1" latinLnBrk="0" hangingPunct="1">
      <a:defRPr kern="1200">
        <a:solidFill>
          <a:schemeClr val="tx1"/>
        </a:solidFill>
        <a:latin typeface="맑은 고딕" panose="020B0503020000020004" pitchFamily="34" charset="-127"/>
        <a:ea typeface="맑은 고딕" panose="020B0503020000020004" pitchFamily="34" charset="-127"/>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4FA7FF"/>
    <a:srgbClr val="3333CC"/>
    <a:srgbClr val="C9D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81" autoAdjust="0"/>
    <p:restoredTop sz="94718" autoAdjust="0"/>
  </p:normalViewPr>
  <p:slideViewPr>
    <p:cSldViewPr snapToGrid="0">
      <p:cViewPr varScale="1">
        <p:scale>
          <a:sx n="70" d="100"/>
          <a:sy n="70" d="100"/>
        </p:scale>
        <p:origin x="96" y="7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72E98-DD49-4559-8FC2-1ADD798A5C6F}" type="doc">
      <dgm:prSet loTypeId="urn:microsoft.com/office/officeart/2005/8/layout/equation1" loCatId="process" qsTypeId="urn:microsoft.com/office/officeart/2005/8/quickstyle/simple1" qsCatId="simple" csTypeId="urn:microsoft.com/office/officeart/2005/8/colors/accent1_2" csCatId="accent1" phldr="1"/>
      <dgm:spPr/>
    </dgm:pt>
    <dgm:pt modelId="{E5E97835-0F62-436B-95A9-B5E3A4D6A302}">
      <dgm:prSet phldrT="[텍스트]" custT="1"/>
      <dgm:spPr>
        <a:solidFill>
          <a:srgbClr val="C9DAFF"/>
        </a:solidFill>
      </dgm:spPr>
      <dgm:t>
        <a:bodyPr/>
        <a:lstStyle/>
        <a:p>
          <a:pPr latinLnBrk="1"/>
          <a:r>
            <a:rPr lang="en-US" altLang="ko-KR" sz="1700" b="1" dirty="0" smtClean="0">
              <a:solidFill>
                <a:schemeClr val="tx1"/>
              </a:solidFill>
            </a:rPr>
            <a:t>AGREEMENT RENEWAL UNDER PROCESS</a:t>
          </a:r>
          <a:endParaRPr lang="ko-KR" altLang="en-US" sz="1700" b="1" dirty="0">
            <a:solidFill>
              <a:schemeClr val="tx1"/>
            </a:solidFill>
          </a:endParaRPr>
        </a:p>
      </dgm:t>
    </dgm:pt>
    <dgm:pt modelId="{49D398AF-640D-4E77-9628-7B07FA7B623F}" type="parTrans" cxnId="{90489CA7-3B93-4F2C-A8AE-81676B07B85F}">
      <dgm:prSet/>
      <dgm:spPr/>
      <dgm:t>
        <a:bodyPr/>
        <a:lstStyle/>
        <a:p>
          <a:pPr latinLnBrk="1"/>
          <a:endParaRPr lang="ko-KR" altLang="en-US"/>
        </a:p>
      </dgm:t>
    </dgm:pt>
    <dgm:pt modelId="{83E0E676-FA46-4DE6-B305-3996FD9CCAA2}" type="sibTrans" cxnId="{90489CA7-3B93-4F2C-A8AE-81676B07B85F}">
      <dgm:prSet/>
      <dgm:spPr>
        <a:solidFill>
          <a:schemeClr val="bg1"/>
        </a:solidFill>
      </dgm:spPr>
      <dgm:t>
        <a:bodyPr/>
        <a:lstStyle/>
        <a:p>
          <a:pPr latinLnBrk="1"/>
          <a:endParaRPr lang="ko-KR" altLang="en-US"/>
        </a:p>
      </dgm:t>
    </dgm:pt>
    <dgm:pt modelId="{79B06146-27BF-4439-BB29-461B03879472}">
      <dgm:prSet phldrT="[텍스트]" custT="1"/>
      <dgm:spPr>
        <a:solidFill>
          <a:schemeClr val="accent1">
            <a:lumMod val="75000"/>
          </a:schemeClr>
        </a:solidFill>
      </dgm:spPr>
      <dgm:t>
        <a:bodyPr/>
        <a:lstStyle/>
        <a:p>
          <a:pPr latinLnBrk="1"/>
          <a:r>
            <a:rPr lang="en-US" altLang="ko-KR" sz="1650" b="1" dirty="0" smtClean="0"/>
            <a:t>PROGRAMS MORE ALIGNED WITH 37 C/4,C/5 &amp; SDGs</a:t>
          </a:r>
          <a:endParaRPr lang="ko-KR" altLang="en-US" sz="1650" b="1" i="0" dirty="0"/>
        </a:p>
      </dgm:t>
    </dgm:pt>
    <dgm:pt modelId="{47E9016B-EA1E-464B-9132-C3D713E79865}" type="parTrans" cxnId="{10C84B0E-7037-4BF3-8C72-3A7C38FE590E}">
      <dgm:prSet/>
      <dgm:spPr/>
      <dgm:t>
        <a:bodyPr/>
        <a:lstStyle/>
        <a:p>
          <a:pPr latinLnBrk="1"/>
          <a:endParaRPr lang="ko-KR" altLang="en-US"/>
        </a:p>
      </dgm:t>
    </dgm:pt>
    <dgm:pt modelId="{16900C6F-7D61-4A0E-B003-1F165D045AF8}" type="sibTrans" cxnId="{10C84B0E-7037-4BF3-8C72-3A7C38FE590E}">
      <dgm:prSet/>
      <dgm:spPr>
        <a:solidFill>
          <a:schemeClr val="bg1"/>
        </a:solidFill>
      </dgm:spPr>
      <dgm:t>
        <a:bodyPr/>
        <a:lstStyle/>
        <a:p>
          <a:pPr latinLnBrk="1"/>
          <a:endParaRPr lang="ko-KR" altLang="en-US"/>
        </a:p>
      </dgm:t>
    </dgm:pt>
    <dgm:pt modelId="{19FF8C56-DA0C-4814-A83F-4B3BA57CF5AE}">
      <dgm:prSet phldrT="[텍스트]" custT="1"/>
      <dgm:spPr>
        <a:solidFill>
          <a:schemeClr val="tx2">
            <a:lumMod val="50000"/>
          </a:schemeClr>
        </a:solidFill>
      </dgm:spPr>
      <dgm:t>
        <a:bodyPr/>
        <a:lstStyle/>
        <a:p>
          <a:pPr latinLnBrk="1"/>
          <a:r>
            <a:rPr lang="en-US" altLang="ko-KR" sz="1600" b="1" dirty="0" smtClean="0"/>
            <a:t>NUMBER OF PARTICIPANT STATES PARTIES INCREASED</a:t>
          </a:r>
          <a:endParaRPr lang="ko-KR" altLang="en-US" sz="1600" b="1" dirty="0"/>
        </a:p>
      </dgm:t>
    </dgm:pt>
    <dgm:pt modelId="{A8399148-EE55-4107-B931-F1D2ECDE5069}" type="parTrans" cxnId="{0579689F-E623-43CA-A5B4-4CD08AF2AA19}">
      <dgm:prSet/>
      <dgm:spPr/>
      <dgm:t>
        <a:bodyPr/>
        <a:lstStyle/>
        <a:p>
          <a:pPr latinLnBrk="1"/>
          <a:endParaRPr lang="ko-KR" altLang="en-US"/>
        </a:p>
      </dgm:t>
    </dgm:pt>
    <dgm:pt modelId="{58B5669B-1ABB-4E78-9D02-DBCE154FD59F}" type="sibTrans" cxnId="{0579689F-E623-43CA-A5B4-4CD08AF2AA19}">
      <dgm:prSet/>
      <dgm:spPr/>
      <dgm:t>
        <a:bodyPr/>
        <a:lstStyle/>
        <a:p>
          <a:pPr latinLnBrk="1"/>
          <a:endParaRPr lang="ko-KR" altLang="en-US"/>
        </a:p>
      </dgm:t>
    </dgm:pt>
    <dgm:pt modelId="{23080563-FBFF-4BAC-8E26-69B70BF0A3A7}">
      <dgm:prSet phldrT="[텍스트]" custT="1"/>
      <dgm:spPr>
        <a:solidFill>
          <a:srgbClr val="4FA7FF"/>
        </a:solidFill>
      </dgm:spPr>
      <dgm:t>
        <a:bodyPr/>
        <a:lstStyle/>
        <a:p>
          <a:pPr latinLnBrk="1"/>
          <a:r>
            <a:rPr lang="en-US" altLang="ko-KR" sz="1530" b="1" i="0" dirty="0" smtClean="0"/>
            <a:t>ESTABLISHMENT</a:t>
          </a:r>
          <a:r>
            <a:rPr lang="en-US" altLang="ko-KR" sz="1400" b="1" i="0" dirty="0" smtClean="0"/>
            <a:t> </a:t>
          </a:r>
          <a:r>
            <a:rPr lang="en-US" altLang="ko-KR" sz="1600" b="1" i="0" dirty="0" smtClean="0"/>
            <a:t>OF FIVE-YEAR PROGRAMS &amp; STRATEGIES</a:t>
          </a:r>
        </a:p>
      </dgm:t>
    </dgm:pt>
    <dgm:pt modelId="{7ECE9E02-B57E-4445-B979-D731B4946299}" type="parTrans" cxnId="{5BF03886-6C04-4470-B438-B969F235442E}">
      <dgm:prSet/>
      <dgm:spPr/>
      <dgm:t>
        <a:bodyPr/>
        <a:lstStyle/>
        <a:p>
          <a:pPr latinLnBrk="1"/>
          <a:endParaRPr lang="ko-KR" altLang="en-US"/>
        </a:p>
      </dgm:t>
    </dgm:pt>
    <dgm:pt modelId="{55925188-CDBE-439B-9C30-37987B215892}" type="sibTrans" cxnId="{5BF03886-6C04-4470-B438-B969F235442E}">
      <dgm:prSet/>
      <dgm:spPr>
        <a:noFill/>
      </dgm:spPr>
      <dgm:t>
        <a:bodyPr/>
        <a:lstStyle/>
        <a:p>
          <a:pPr latinLnBrk="1"/>
          <a:endParaRPr lang="ko-KR" altLang="en-US"/>
        </a:p>
      </dgm:t>
    </dgm:pt>
    <dgm:pt modelId="{42153AF7-A1B5-4831-9C3C-552B7E9A543E}" type="pres">
      <dgm:prSet presAssocID="{8B172E98-DD49-4559-8FC2-1ADD798A5C6F}" presName="linearFlow" presStyleCnt="0">
        <dgm:presLayoutVars>
          <dgm:dir/>
          <dgm:resizeHandles val="exact"/>
        </dgm:presLayoutVars>
      </dgm:prSet>
      <dgm:spPr/>
    </dgm:pt>
    <dgm:pt modelId="{40F78426-4973-482F-B676-FE5119A8768A}" type="pres">
      <dgm:prSet presAssocID="{E5E97835-0F62-436B-95A9-B5E3A4D6A302}" presName="node" presStyleLbl="node1" presStyleIdx="0" presStyleCnt="4" custScaleX="202895" custScaleY="197773" custLinFactNeighborY="-296">
        <dgm:presLayoutVars>
          <dgm:bulletEnabled val="1"/>
        </dgm:presLayoutVars>
      </dgm:prSet>
      <dgm:spPr/>
      <dgm:t>
        <a:bodyPr/>
        <a:lstStyle/>
        <a:p>
          <a:pPr latinLnBrk="1"/>
          <a:endParaRPr lang="ko-KR" altLang="en-US"/>
        </a:p>
      </dgm:t>
    </dgm:pt>
    <dgm:pt modelId="{A2923485-47F5-4F28-9EF3-F5D9421B03DA}" type="pres">
      <dgm:prSet presAssocID="{83E0E676-FA46-4DE6-B305-3996FD9CCAA2}" presName="spacerL" presStyleCnt="0"/>
      <dgm:spPr/>
    </dgm:pt>
    <dgm:pt modelId="{CFCF4FF8-C34B-4CAA-B9A2-57984993B6F2}" type="pres">
      <dgm:prSet presAssocID="{83E0E676-FA46-4DE6-B305-3996FD9CCAA2}" presName="sibTrans" presStyleLbl="sibTrans2D1" presStyleIdx="0" presStyleCnt="3"/>
      <dgm:spPr/>
      <dgm:t>
        <a:bodyPr/>
        <a:lstStyle/>
        <a:p>
          <a:pPr latinLnBrk="1"/>
          <a:endParaRPr lang="ko-KR" altLang="en-US"/>
        </a:p>
      </dgm:t>
    </dgm:pt>
    <dgm:pt modelId="{31D7634E-A99D-4906-A705-8D2148D1FF5E}" type="pres">
      <dgm:prSet presAssocID="{83E0E676-FA46-4DE6-B305-3996FD9CCAA2}" presName="spacerR" presStyleCnt="0"/>
      <dgm:spPr/>
    </dgm:pt>
    <dgm:pt modelId="{AA7FEBCB-E276-4C26-9AE6-A8055318D4B8}" type="pres">
      <dgm:prSet presAssocID="{23080563-FBFF-4BAC-8E26-69B70BF0A3A7}" presName="node" presStyleLbl="node1" presStyleIdx="1" presStyleCnt="4" custScaleX="202895" custScaleY="197773">
        <dgm:presLayoutVars>
          <dgm:bulletEnabled val="1"/>
        </dgm:presLayoutVars>
      </dgm:prSet>
      <dgm:spPr/>
      <dgm:t>
        <a:bodyPr/>
        <a:lstStyle/>
        <a:p>
          <a:pPr latinLnBrk="1"/>
          <a:endParaRPr lang="ko-KR" altLang="en-US"/>
        </a:p>
      </dgm:t>
    </dgm:pt>
    <dgm:pt modelId="{B39C0248-F78D-4B27-8FF2-1189E8B74233}" type="pres">
      <dgm:prSet presAssocID="{55925188-CDBE-439B-9C30-37987B215892}" presName="spacerL" presStyleCnt="0"/>
      <dgm:spPr/>
    </dgm:pt>
    <dgm:pt modelId="{3B488DCB-D76A-45AE-8BDC-35493AD7172E}" type="pres">
      <dgm:prSet presAssocID="{55925188-CDBE-439B-9C30-37987B215892}" presName="sibTrans" presStyleLbl="sibTrans2D1" presStyleIdx="1" presStyleCnt="3"/>
      <dgm:spPr/>
      <dgm:t>
        <a:bodyPr/>
        <a:lstStyle/>
        <a:p>
          <a:pPr latinLnBrk="1"/>
          <a:endParaRPr lang="ko-KR" altLang="en-US"/>
        </a:p>
      </dgm:t>
    </dgm:pt>
    <dgm:pt modelId="{73385C51-9290-4BF1-A5FD-467304647495}" type="pres">
      <dgm:prSet presAssocID="{55925188-CDBE-439B-9C30-37987B215892}" presName="spacerR" presStyleCnt="0"/>
      <dgm:spPr/>
    </dgm:pt>
    <dgm:pt modelId="{193C08CC-1B6C-4110-8DFA-C4F28D05FC8E}" type="pres">
      <dgm:prSet presAssocID="{79B06146-27BF-4439-BB29-461B03879472}" presName="node" presStyleLbl="node1" presStyleIdx="2" presStyleCnt="4" custScaleX="206232" custScaleY="201497">
        <dgm:presLayoutVars>
          <dgm:bulletEnabled val="1"/>
        </dgm:presLayoutVars>
      </dgm:prSet>
      <dgm:spPr/>
      <dgm:t>
        <a:bodyPr/>
        <a:lstStyle/>
        <a:p>
          <a:pPr latinLnBrk="1"/>
          <a:endParaRPr lang="ko-KR" altLang="en-US"/>
        </a:p>
      </dgm:t>
    </dgm:pt>
    <dgm:pt modelId="{78E8A631-B1A2-4374-97BB-D4E1180C20FA}" type="pres">
      <dgm:prSet presAssocID="{16900C6F-7D61-4A0E-B003-1F165D045AF8}" presName="spacerL" presStyleCnt="0"/>
      <dgm:spPr/>
    </dgm:pt>
    <dgm:pt modelId="{1565A90C-7570-4DED-9B60-CA59F8E10122}" type="pres">
      <dgm:prSet presAssocID="{16900C6F-7D61-4A0E-B003-1F165D045AF8}" presName="sibTrans" presStyleLbl="sibTrans2D1" presStyleIdx="2" presStyleCnt="3"/>
      <dgm:spPr/>
      <dgm:t>
        <a:bodyPr/>
        <a:lstStyle/>
        <a:p>
          <a:pPr latinLnBrk="1"/>
          <a:endParaRPr lang="ko-KR" altLang="en-US"/>
        </a:p>
      </dgm:t>
    </dgm:pt>
    <dgm:pt modelId="{BDC2FF8F-E247-40A0-9676-7563B170EB99}" type="pres">
      <dgm:prSet presAssocID="{16900C6F-7D61-4A0E-B003-1F165D045AF8}" presName="spacerR" presStyleCnt="0"/>
      <dgm:spPr/>
    </dgm:pt>
    <dgm:pt modelId="{BE8972DF-C407-44D1-9B7C-F0654B3CD195}" type="pres">
      <dgm:prSet presAssocID="{19FF8C56-DA0C-4814-A83F-4B3BA57CF5AE}" presName="node" presStyleLbl="node1" presStyleIdx="3" presStyleCnt="4" custScaleX="203498" custScaleY="205163">
        <dgm:presLayoutVars>
          <dgm:bulletEnabled val="1"/>
        </dgm:presLayoutVars>
      </dgm:prSet>
      <dgm:spPr/>
      <dgm:t>
        <a:bodyPr/>
        <a:lstStyle/>
        <a:p>
          <a:pPr latinLnBrk="1"/>
          <a:endParaRPr lang="ko-KR" altLang="en-US"/>
        </a:p>
      </dgm:t>
    </dgm:pt>
  </dgm:ptLst>
  <dgm:cxnLst>
    <dgm:cxn modelId="{282627A3-B0CE-4269-80A1-CE9F59A6BB36}" type="presOf" srcId="{83E0E676-FA46-4DE6-B305-3996FD9CCAA2}" destId="{CFCF4FF8-C34B-4CAA-B9A2-57984993B6F2}" srcOrd="0" destOrd="0" presId="urn:microsoft.com/office/officeart/2005/8/layout/equation1"/>
    <dgm:cxn modelId="{3FF3657C-2E8D-4A32-AA11-3AFB14850C9E}" type="presOf" srcId="{23080563-FBFF-4BAC-8E26-69B70BF0A3A7}" destId="{AA7FEBCB-E276-4C26-9AE6-A8055318D4B8}" srcOrd="0" destOrd="0" presId="urn:microsoft.com/office/officeart/2005/8/layout/equation1"/>
    <dgm:cxn modelId="{84025615-1B57-4AA1-8B3B-D26C03F43D1A}" type="presOf" srcId="{8B172E98-DD49-4559-8FC2-1ADD798A5C6F}" destId="{42153AF7-A1B5-4831-9C3C-552B7E9A543E}" srcOrd="0" destOrd="0" presId="urn:microsoft.com/office/officeart/2005/8/layout/equation1"/>
    <dgm:cxn modelId="{81ECC1B4-A7B9-49F5-89AE-2C13AAC43412}" type="presOf" srcId="{E5E97835-0F62-436B-95A9-B5E3A4D6A302}" destId="{40F78426-4973-482F-B676-FE5119A8768A}" srcOrd="0" destOrd="0" presId="urn:microsoft.com/office/officeart/2005/8/layout/equation1"/>
    <dgm:cxn modelId="{0579689F-E623-43CA-A5B4-4CD08AF2AA19}" srcId="{8B172E98-DD49-4559-8FC2-1ADD798A5C6F}" destId="{19FF8C56-DA0C-4814-A83F-4B3BA57CF5AE}" srcOrd="3" destOrd="0" parTransId="{A8399148-EE55-4107-B931-F1D2ECDE5069}" sibTransId="{58B5669B-1ABB-4E78-9D02-DBCE154FD59F}"/>
    <dgm:cxn modelId="{10C84B0E-7037-4BF3-8C72-3A7C38FE590E}" srcId="{8B172E98-DD49-4559-8FC2-1ADD798A5C6F}" destId="{79B06146-27BF-4439-BB29-461B03879472}" srcOrd="2" destOrd="0" parTransId="{47E9016B-EA1E-464B-9132-C3D713E79865}" sibTransId="{16900C6F-7D61-4A0E-B003-1F165D045AF8}"/>
    <dgm:cxn modelId="{2E7A6945-0D49-48B2-806A-8BA4421B21E5}" type="presOf" srcId="{16900C6F-7D61-4A0E-B003-1F165D045AF8}" destId="{1565A90C-7570-4DED-9B60-CA59F8E10122}" srcOrd="0" destOrd="0" presId="urn:microsoft.com/office/officeart/2005/8/layout/equation1"/>
    <dgm:cxn modelId="{90489CA7-3B93-4F2C-A8AE-81676B07B85F}" srcId="{8B172E98-DD49-4559-8FC2-1ADD798A5C6F}" destId="{E5E97835-0F62-436B-95A9-B5E3A4D6A302}" srcOrd="0" destOrd="0" parTransId="{49D398AF-640D-4E77-9628-7B07FA7B623F}" sibTransId="{83E0E676-FA46-4DE6-B305-3996FD9CCAA2}"/>
    <dgm:cxn modelId="{69E59CD9-C181-44D8-8FF7-D81E7A46D20A}" type="presOf" srcId="{79B06146-27BF-4439-BB29-461B03879472}" destId="{193C08CC-1B6C-4110-8DFA-C4F28D05FC8E}" srcOrd="0" destOrd="0" presId="urn:microsoft.com/office/officeart/2005/8/layout/equation1"/>
    <dgm:cxn modelId="{4A47B029-25E2-47F4-B2AD-DAC86270D73B}" type="presOf" srcId="{55925188-CDBE-439B-9C30-37987B215892}" destId="{3B488DCB-D76A-45AE-8BDC-35493AD7172E}" srcOrd="0" destOrd="0" presId="urn:microsoft.com/office/officeart/2005/8/layout/equation1"/>
    <dgm:cxn modelId="{5BF03886-6C04-4470-B438-B969F235442E}" srcId="{8B172E98-DD49-4559-8FC2-1ADD798A5C6F}" destId="{23080563-FBFF-4BAC-8E26-69B70BF0A3A7}" srcOrd="1" destOrd="0" parTransId="{7ECE9E02-B57E-4445-B979-D731B4946299}" sibTransId="{55925188-CDBE-439B-9C30-37987B215892}"/>
    <dgm:cxn modelId="{9C831C84-89A5-4E4C-AFCC-7D6EE90AC06C}" type="presOf" srcId="{19FF8C56-DA0C-4814-A83F-4B3BA57CF5AE}" destId="{BE8972DF-C407-44D1-9B7C-F0654B3CD195}" srcOrd="0" destOrd="0" presId="urn:microsoft.com/office/officeart/2005/8/layout/equation1"/>
    <dgm:cxn modelId="{DA279027-00E5-4897-913D-38FD02FF4179}" type="presParOf" srcId="{42153AF7-A1B5-4831-9C3C-552B7E9A543E}" destId="{40F78426-4973-482F-B676-FE5119A8768A}" srcOrd="0" destOrd="0" presId="urn:microsoft.com/office/officeart/2005/8/layout/equation1"/>
    <dgm:cxn modelId="{5C5BD62C-D07E-4313-9F27-5601F4F99FEC}" type="presParOf" srcId="{42153AF7-A1B5-4831-9C3C-552B7E9A543E}" destId="{A2923485-47F5-4F28-9EF3-F5D9421B03DA}" srcOrd="1" destOrd="0" presId="urn:microsoft.com/office/officeart/2005/8/layout/equation1"/>
    <dgm:cxn modelId="{5202118F-07F7-45DB-8C23-83855440B951}" type="presParOf" srcId="{42153AF7-A1B5-4831-9C3C-552B7E9A543E}" destId="{CFCF4FF8-C34B-4CAA-B9A2-57984993B6F2}" srcOrd="2" destOrd="0" presId="urn:microsoft.com/office/officeart/2005/8/layout/equation1"/>
    <dgm:cxn modelId="{631AB81E-6354-4532-9D54-E4C843246BCD}" type="presParOf" srcId="{42153AF7-A1B5-4831-9C3C-552B7E9A543E}" destId="{31D7634E-A99D-4906-A705-8D2148D1FF5E}" srcOrd="3" destOrd="0" presId="urn:microsoft.com/office/officeart/2005/8/layout/equation1"/>
    <dgm:cxn modelId="{131A4CD6-72A0-4110-B8FB-B8BABF9497FD}" type="presParOf" srcId="{42153AF7-A1B5-4831-9C3C-552B7E9A543E}" destId="{AA7FEBCB-E276-4C26-9AE6-A8055318D4B8}" srcOrd="4" destOrd="0" presId="urn:microsoft.com/office/officeart/2005/8/layout/equation1"/>
    <dgm:cxn modelId="{08033773-991C-47BB-B838-100FF0B5D873}" type="presParOf" srcId="{42153AF7-A1B5-4831-9C3C-552B7E9A543E}" destId="{B39C0248-F78D-4B27-8FF2-1189E8B74233}" srcOrd="5" destOrd="0" presId="urn:microsoft.com/office/officeart/2005/8/layout/equation1"/>
    <dgm:cxn modelId="{5B7A8198-E034-4D48-AA89-5F6B2C901FB2}" type="presParOf" srcId="{42153AF7-A1B5-4831-9C3C-552B7E9A543E}" destId="{3B488DCB-D76A-45AE-8BDC-35493AD7172E}" srcOrd="6" destOrd="0" presId="urn:microsoft.com/office/officeart/2005/8/layout/equation1"/>
    <dgm:cxn modelId="{901D744E-433C-40BA-90B7-80B7ABEB9DC1}" type="presParOf" srcId="{42153AF7-A1B5-4831-9C3C-552B7E9A543E}" destId="{73385C51-9290-4BF1-A5FD-467304647495}" srcOrd="7" destOrd="0" presId="urn:microsoft.com/office/officeart/2005/8/layout/equation1"/>
    <dgm:cxn modelId="{FF5852AA-A0A3-4E70-A85B-1FE5CED54184}" type="presParOf" srcId="{42153AF7-A1B5-4831-9C3C-552B7E9A543E}" destId="{193C08CC-1B6C-4110-8DFA-C4F28D05FC8E}" srcOrd="8" destOrd="0" presId="urn:microsoft.com/office/officeart/2005/8/layout/equation1"/>
    <dgm:cxn modelId="{B2A271E3-D967-419E-A420-563B3E0C61E7}" type="presParOf" srcId="{42153AF7-A1B5-4831-9C3C-552B7E9A543E}" destId="{78E8A631-B1A2-4374-97BB-D4E1180C20FA}" srcOrd="9" destOrd="0" presId="urn:microsoft.com/office/officeart/2005/8/layout/equation1"/>
    <dgm:cxn modelId="{2DBDDCD5-1BE0-4476-B88A-7A94CBCF69C6}" type="presParOf" srcId="{42153AF7-A1B5-4831-9C3C-552B7E9A543E}" destId="{1565A90C-7570-4DED-9B60-CA59F8E10122}" srcOrd="10" destOrd="0" presId="urn:microsoft.com/office/officeart/2005/8/layout/equation1"/>
    <dgm:cxn modelId="{A85B926F-9864-4912-BE1A-0EC97746B229}" type="presParOf" srcId="{42153AF7-A1B5-4831-9C3C-552B7E9A543E}" destId="{BDC2FF8F-E247-40A0-9676-7563B170EB99}" srcOrd="11" destOrd="0" presId="urn:microsoft.com/office/officeart/2005/8/layout/equation1"/>
    <dgm:cxn modelId="{5ED1164D-C63D-48C4-B4EE-DA932B55FB9A}" type="presParOf" srcId="{42153AF7-A1B5-4831-9C3C-552B7E9A543E}" destId="{BE8972DF-C407-44D1-9B7C-F0654B3CD195}"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BA6382-CF6B-43D2-8C18-3E800A894CE9}" type="doc">
      <dgm:prSet loTypeId="urn:microsoft.com/office/officeart/2005/8/layout/cycle2" loCatId="cycle" qsTypeId="urn:microsoft.com/office/officeart/2005/8/quickstyle/simple1" qsCatId="simple" csTypeId="urn:microsoft.com/office/officeart/2005/8/colors/accent1_5" csCatId="accent1" phldr="1"/>
      <dgm:spPr/>
      <dgm:t>
        <a:bodyPr/>
        <a:lstStyle/>
        <a:p>
          <a:pPr latinLnBrk="1"/>
          <a:endParaRPr lang="ko-KR" altLang="en-US"/>
        </a:p>
      </dgm:t>
    </dgm:pt>
    <dgm:pt modelId="{0CE80564-E3E0-4490-8925-BF693750846E}">
      <dgm:prSet phldrT="[텍스트]"/>
      <dgm:spPr/>
      <dgm:t>
        <a:bodyPr/>
        <a:lstStyle/>
        <a:p>
          <a:pPr latinLnBrk="1"/>
          <a:r>
            <a:rPr lang="en-US" altLang="ko-KR" dirty="0" smtClean="0"/>
            <a:t>PLAN</a:t>
          </a:r>
          <a:endParaRPr lang="ko-KR" altLang="en-US" dirty="0"/>
        </a:p>
      </dgm:t>
    </dgm:pt>
    <dgm:pt modelId="{BAF0FAE8-B693-44E0-82F2-426057BFF5C6}" type="parTrans" cxnId="{97774FB6-035C-4D9D-93E1-B1BB19CE45E0}">
      <dgm:prSet/>
      <dgm:spPr/>
      <dgm:t>
        <a:bodyPr/>
        <a:lstStyle/>
        <a:p>
          <a:pPr latinLnBrk="1"/>
          <a:endParaRPr lang="ko-KR" altLang="en-US"/>
        </a:p>
      </dgm:t>
    </dgm:pt>
    <dgm:pt modelId="{F6DBF68B-8DE4-4113-8C1D-5B857CDCC991}" type="sibTrans" cxnId="{97774FB6-035C-4D9D-93E1-B1BB19CE45E0}">
      <dgm:prSet/>
      <dgm:spPr/>
      <dgm:t>
        <a:bodyPr/>
        <a:lstStyle/>
        <a:p>
          <a:pPr latinLnBrk="1"/>
          <a:endParaRPr lang="ko-KR" altLang="en-US"/>
        </a:p>
      </dgm:t>
    </dgm:pt>
    <dgm:pt modelId="{E458D185-9B6D-4435-B803-FFDD6B6B9973}">
      <dgm:prSet phldrT="[텍스트]"/>
      <dgm:spPr/>
      <dgm:t>
        <a:bodyPr/>
        <a:lstStyle/>
        <a:p>
          <a:pPr latinLnBrk="1"/>
          <a:r>
            <a:rPr lang="en-US" altLang="ko-KR" dirty="0" smtClean="0"/>
            <a:t>SEE</a:t>
          </a:r>
          <a:endParaRPr lang="ko-KR" altLang="en-US" dirty="0"/>
        </a:p>
      </dgm:t>
    </dgm:pt>
    <dgm:pt modelId="{7834FCE6-4100-41AF-8508-570E16F30A01}" type="parTrans" cxnId="{D60BDBAB-9187-49B3-8334-52130D7811E8}">
      <dgm:prSet/>
      <dgm:spPr/>
      <dgm:t>
        <a:bodyPr/>
        <a:lstStyle/>
        <a:p>
          <a:pPr latinLnBrk="1"/>
          <a:endParaRPr lang="ko-KR" altLang="en-US"/>
        </a:p>
      </dgm:t>
    </dgm:pt>
    <dgm:pt modelId="{B0FA8C6A-D5F5-4C2D-97DB-84C9048BB071}" type="sibTrans" cxnId="{D60BDBAB-9187-49B3-8334-52130D7811E8}">
      <dgm:prSet/>
      <dgm:spPr/>
      <dgm:t>
        <a:bodyPr/>
        <a:lstStyle/>
        <a:p>
          <a:pPr latinLnBrk="1"/>
          <a:endParaRPr lang="ko-KR" altLang="en-US"/>
        </a:p>
      </dgm:t>
    </dgm:pt>
    <dgm:pt modelId="{386C07EB-2691-4183-95F8-8293ADB68DD7}">
      <dgm:prSet phldrT="[텍스트]"/>
      <dgm:spPr/>
      <dgm:t>
        <a:bodyPr/>
        <a:lstStyle/>
        <a:p>
          <a:pPr latinLnBrk="1"/>
          <a:r>
            <a:rPr lang="en-US" altLang="ko-KR" dirty="0" smtClean="0"/>
            <a:t>DO</a:t>
          </a:r>
          <a:endParaRPr lang="ko-KR" altLang="en-US" dirty="0"/>
        </a:p>
      </dgm:t>
    </dgm:pt>
    <dgm:pt modelId="{DC6EA57C-4D0F-405E-948E-321CF6461895}" type="parTrans" cxnId="{E5DE39EF-A4D5-4324-BE32-615F5379F7DF}">
      <dgm:prSet/>
      <dgm:spPr/>
      <dgm:t>
        <a:bodyPr/>
        <a:lstStyle/>
        <a:p>
          <a:pPr latinLnBrk="1"/>
          <a:endParaRPr lang="ko-KR" altLang="en-US"/>
        </a:p>
      </dgm:t>
    </dgm:pt>
    <dgm:pt modelId="{7A67D2D9-D6CD-47CE-8C9D-E6AD51ED0D84}" type="sibTrans" cxnId="{E5DE39EF-A4D5-4324-BE32-615F5379F7DF}">
      <dgm:prSet/>
      <dgm:spPr/>
      <dgm:t>
        <a:bodyPr/>
        <a:lstStyle/>
        <a:p>
          <a:pPr latinLnBrk="1"/>
          <a:endParaRPr lang="ko-KR" altLang="en-US"/>
        </a:p>
      </dgm:t>
    </dgm:pt>
    <dgm:pt modelId="{0328C5E4-4FCE-4681-829E-C8CFA14D0B70}" type="pres">
      <dgm:prSet presAssocID="{C6BA6382-CF6B-43D2-8C18-3E800A894CE9}" presName="cycle" presStyleCnt="0">
        <dgm:presLayoutVars>
          <dgm:dir/>
          <dgm:resizeHandles val="exact"/>
        </dgm:presLayoutVars>
      </dgm:prSet>
      <dgm:spPr/>
      <dgm:t>
        <a:bodyPr/>
        <a:lstStyle/>
        <a:p>
          <a:pPr latinLnBrk="1"/>
          <a:endParaRPr lang="ko-KR" altLang="en-US"/>
        </a:p>
      </dgm:t>
    </dgm:pt>
    <dgm:pt modelId="{BB963208-25B8-4CAC-99CE-1708744F11DE}" type="pres">
      <dgm:prSet presAssocID="{0CE80564-E3E0-4490-8925-BF693750846E}" presName="node" presStyleLbl="node1" presStyleIdx="0" presStyleCnt="3">
        <dgm:presLayoutVars>
          <dgm:bulletEnabled val="1"/>
        </dgm:presLayoutVars>
      </dgm:prSet>
      <dgm:spPr/>
      <dgm:t>
        <a:bodyPr/>
        <a:lstStyle/>
        <a:p>
          <a:pPr latinLnBrk="1"/>
          <a:endParaRPr lang="ko-KR" altLang="en-US"/>
        </a:p>
      </dgm:t>
    </dgm:pt>
    <dgm:pt modelId="{EFF7CD0D-C1CB-431C-802F-8F5B35FD92EE}" type="pres">
      <dgm:prSet presAssocID="{F6DBF68B-8DE4-4113-8C1D-5B857CDCC991}" presName="sibTrans" presStyleLbl="sibTrans2D1" presStyleIdx="0" presStyleCnt="3" custAng="10699380"/>
      <dgm:spPr/>
      <dgm:t>
        <a:bodyPr/>
        <a:lstStyle/>
        <a:p>
          <a:pPr latinLnBrk="1"/>
          <a:endParaRPr lang="ko-KR" altLang="en-US"/>
        </a:p>
      </dgm:t>
    </dgm:pt>
    <dgm:pt modelId="{CE9A2AB5-0E64-43F9-A199-485FF2AF329F}" type="pres">
      <dgm:prSet presAssocID="{F6DBF68B-8DE4-4113-8C1D-5B857CDCC991}" presName="connectorText" presStyleLbl="sibTrans2D1" presStyleIdx="0" presStyleCnt="3"/>
      <dgm:spPr/>
      <dgm:t>
        <a:bodyPr/>
        <a:lstStyle/>
        <a:p>
          <a:pPr latinLnBrk="1"/>
          <a:endParaRPr lang="ko-KR" altLang="en-US"/>
        </a:p>
      </dgm:t>
    </dgm:pt>
    <dgm:pt modelId="{45B8B81A-4976-4BE1-B529-E48D9DC5E19B}" type="pres">
      <dgm:prSet presAssocID="{E458D185-9B6D-4435-B803-FFDD6B6B9973}" presName="node" presStyleLbl="node1" presStyleIdx="1" presStyleCnt="3" custRadScaleRad="93066" custRadScaleInc="12426">
        <dgm:presLayoutVars>
          <dgm:bulletEnabled val="1"/>
        </dgm:presLayoutVars>
      </dgm:prSet>
      <dgm:spPr/>
      <dgm:t>
        <a:bodyPr/>
        <a:lstStyle/>
        <a:p>
          <a:pPr latinLnBrk="1"/>
          <a:endParaRPr lang="ko-KR" altLang="en-US"/>
        </a:p>
      </dgm:t>
    </dgm:pt>
    <dgm:pt modelId="{F6140C95-F2B2-4487-8A91-671C821C0370}" type="pres">
      <dgm:prSet presAssocID="{B0FA8C6A-D5F5-4C2D-97DB-84C9048BB071}" presName="sibTrans" presStyleLbl="sibTrans2D1" presStyleIdx="1" presStyleCnt="3" custAng="10800000"/>
      <dgm:spPr/>
      <dgm:t>
        <a:bodyPr/>
        <a:lstStyle/>
        <a:p>
          <a:pPr latinLnBrk="1"/>
          <a:endParaRPr lang="ko-KR" altLang="en-US"/>
        </a:p>
      </dgm:t>
    </dgm:pt>
    <dgm:pt modelId="{D32D18CA-B9C5-47B6-AAC7-5D2F2085BBB8}" type="pres">
      <dgm:prSet presAssocID="{B0FA8C6A-D5F5-4C2D-97DB-84C9048BB071}" presName="connectorText" presStyleLbl="sibTrans2D1" presStyleIdx="1" presStyleCnt="3"/>
      <dgm:spPr/>
      <dgm:t>
        <a:bodyPr/>
        <a:lstStyle/>
        <a:p>
          <a:pPr latinLnBrk="1"/>
          <a:endParaRPr lang="ko-KR" altLang="en-US"/>
        </a:p>
      </dgm:t>
    </dgm:pt>
    <dgm:pt modelId="{9808EC97-E63B-48E2-BF91-F1A0DF5B4E54}" type="pres">
      <dgm:prSet presAssocID="{386C07EB-2691-4183-95F8-8293ADB68DD7}" presName="node" presStyleLbl="node1" presStyleIdx="2" presStyleCnt="3">
        <dgm:presLayoutVars>
          <dgm:bulletEnabled val="1"/>
        </dgm:presLayoutVars>
      </dgm:prSet>
      <dgm:spPr/>
      <dgm:t>
        <a:bodyPr/>
        <a:lstStyle/>
        <a:p>
          <a:pPr latinLnBrk="1"/>
          <a:endParaRPr lang="ko-KR" altLang="en-US"/>
        </a:p>
      </dgm:t>
    </dgm:pt>
    <dgm:pt modelId="{3548B0CA-4E90-4433-8D90-430705161B7B}" type="pres">
      <dgm:prSet presAssocID="{7A67D2D9-D6CD-47CE-8C9D-E6AD51ED0D84}" presName="sibTrans" presStyleLbl="sibTrans2D1" presStyleIdx="2" presStyleCnt="3" custAng="10974228"/>
      <dgm:spPr/>
      <dgm:t>
        <a:bodyPr/>
        <a:lstStyle/>
        <a:p>
          <a:pPr latinLnBrk="1"/>
          <a:endParaRPr lang="ko-KR" altLang="en-US"/>
        </a:p>
      </dgm:t>
    </dgm:pt>
    <dgm:pt modelId="{4D8DE23E-065E-490A-B588-79C48A5F2615}" type="pres">
      <dgm:prSet presAssocID="{7A67D2D9-D6CD-47CE-8C9D-E6AD51ED0D84}" presName="connectorText" presStyleLbl="sibTrans2D1" presStyleIdx="2" presStyleCnt="3"/>
      <dgm:spPr/>
      <dgm:t>
        <a:bodyPr/>
        <a:lstStyle/>
        <a:p>
          <a:pPr latinLnBrk="1"/>
          <a:endParaRPr lang="ko-KR" altLang="en-US"/>
        </a:p>
      </dgm:t>
    </dgm:pt>
  </dgm:ptLst>
  <dgm:cxnLst>
    <dgm:cxn modelId="{D60BDBAB-9187-49B3-8334-52130D7811E8}" srcId="{C6BA6382-CF6B-43D2-8C18-3E800A894CE9}" destId="{E458D185-9B6D-4435-B803-FFDD6B6B9973}" srcOrd="1" destOrd="0" parTransId="{7834FCE6-4100-41AF-8508-570E16F30A01}" sibTransId="{B0FA8C6A-D5F5-4C2D-97DB-84C9048BB071}"/>
    <dgm:cxn modelId="{9BCF4B84-81FC-43A7-9739-5EA9AC0C2D11}" type="presOf" srcId="{0CE80564-E3E0-4490-8925-BF693750846E}" destId="{BB963208-25B8-4CAC-99CE-1708744F11DE}" srcOrd="0" destOrd="0" presId="urn:microsoft.com/office/officeart/2005/8/layout/cycle2"/>
    <dgm:cxn modelId="{138DD25F-8F2F-4FA5-90F0-28B162E3B14F}" type="presOf" srcId="{386C07EB-2691-4183-95F8-8293ADB68DD7}" destId="{9808EC97-E63B-48E2-BF91-F1A0DF5B4E54}" srcOrd="0" destOrd="0" presId="urn:microsoft.com/office/officeart/2005/8/layout/cycle2"/>
    <dgm:cxn modelId="{983F7126-A8A7-4E3E-814A-1E6986E797AD}" type="presOf" srcId="{F6DBF68B-8DE4-4113-8C1D-5B857CDCC991}" destId="{CE9A2AB5-0E64-43F9-A199-485FF2AF329F}" srcOrd="1" destOrd="0" presId="urn:microsoft.com/office/officeart/2005/8/layout/cycle2"/>
    <dgm:cxn modelId="{F40395BC-381A-4ADD-A4FA-E0BFD069D04F}" type="presOf" srcId="{E458D185-9B6D-4435-B803-FFDD6B6B9973}" destId="{45B8B81A-4976-4BE1-B529-E48D9DC5E19B}" srcOrd="0" destOrd="0" presId="urn:microsoft.com/office/officeart/2005/8/layout/cycle2"/>
    <dgm:cxn modelId="{A4DB4FE0-93BA-4BA0-9C87-76664A3C2D7C}" type="presOf" srcId="{C6BA6382-CF6B-43D2-8C18-3E800A894CE9}" destId="{0328C5E4-4FCE-4681-829E-C8CFA14D0B70}" srcOrd="0" destOrd="0" presId="urn:microsoft.com/office/officeart/2005/8/layout/cycle2"/>
    <dgm:cxn modelId="{97774FB6-035C-4D9D-93E1-B1BB19CE45E0}" srcId="{C6BA6382-CF6B-43D2-8C18-3E800A894CE9}" destId="{0CE80564-E3E0-4490-8925-BF693750846E}" srcOrd="0" destOrd="0" parTransId="{BAF0FAE8-B693-44E0-82F2-426057BFF5C6}" sibTransId="{F6DBF68B-8DE4-4113-8C1D-5B857CDCC991}"/>
    <dgm:cxn modelId="{91A3F54D-225D-476B-A5F0-A1206E76DB05}" type="presOf" srcId="{B0FA8C6A-D5F5-4C2D-97DB-84C9048BB071}" destId="{D32D18CA-B9C5-47B6-AAC7-5D2F2085BBB8}" srcOrd="1" destOrd="0" presId="urn:microsoft.com/office/officeart/2005/8/layout/cycle2"/>
    <dgm:cxn modelId="{F29D49EA-6B22-401E-BC7F-33ACA0533854}" type="presOf" srcId="{B0FA8C6A-D5F5-4C2D-97DB-84C9048BB071}" destId="{F6140C95-F2B2-4487-8A91-671C821C0370}" srcOrd="0" destOrd="0" presId="urn:microsoft.com/office/officeart/2005/8/layout/cycle2"/>
    <dgm:cxn modelId="{A444C37E-EAF6-4758-8FB5-3E768A463C5B}" type="presOf" srcId="{F6DBF68B-8DE4-4113-8C1D-5B857CDCC991}" destId="{EFF7CD0D-C1CB-431C-802F-8F5B35FD92EE}" srcOrd="0" destOrd="0" presId="urn:microsoft.com/office/officeart/2005/8/layout/cycle2"/>
    <dgm:cxn modelId="{CE634D66-BBCB-4318-AF88-582D2B65612E}" type="presOf" srcId="{7A67D2D9-D6CD-47CE-8C9D-E6AD51ED0D84}" destId="{3548B0CA-4E90-4433-8D90-430705161B7B}" srcOrd="0" destOrd="0" presId="urn:microsoft.com/office/officeart/2005/8/layout/cycle2"/>
    <dgm:cxn modelId="{9191604E-6C57-4EB8-AB99-6BF292CFC491}" type="presOf" srcId="{7A67D2D9-D6CD-47CE-8C9D-E6AD51ED0D84}" destId="{4D8DE23E-065E-490A-B588-79C48A5F2615}" srcOrd="1" destOrd="0" presId="urn:microsoft.com/office/officeart/2005/8/layout/cycle2"/>
    <dgm:cxn modelId="{E5DE39EF-A4D5-4324-BE32-615F5379F7DF}" srcId="{C6BA6382-CF6B-43D2-8C18-3E800A894CE9}" destId="{386C07EB-2691-4183-95F8-8293ADB68DD7}" srcOrd="2" destOrd="0" parTransId="{DC6EA57C-4D0F-405E-948E-321CF6461895}" sibTransId="{7A67D2D9-D6CD-47CE-8C9D-E6AD51ED0D84}"/>
    <dgm:cxn modelId="{B1496DCE-7466-457E-837A-32DCAA76EDC7}" type="presParOf" srcId="{0328C5E4-4FCE-4681-829E-C8CFA14D0B70}" destId="{BB963208-25B8-4CAC-99CE-1708744F11DE}" srcOrd="0" destOrd="0" presId="urn:microsoft.com/office/officeart/2005/8/layout/cycle2"/>
    <dgm:cxn modelId="{60026AF6-6D80-46EC-9714-E8ECB9CE482B}" type="presParOf" srcId="{0328C5E4-4FCE-4681-829E-C8CFA14D0B70}" destId="{EFF7CD0D-C1CB-431C-802F-8F5B35FD92EE}" srcOrd="1" destOrd="0" presId="urn:microsoft.com/office/officeart/2005/8/layout/cycle2"/>
    <dgm:cxn modelId="{9872D386-FECB-4669-823A-8A0EBA3518E2}" type="presParOf" srcId="{EFF7CD0D-C1CB-431C-802F-8F5B35FD92EE}" destId="{CE9A2AB5-0E64-43F9-A199-485FF2AF329F}" srcOrd="0" destOrd="0" presId="urn:microsoft.com/office/officeart/2005/8/layout/cycle2"/>
    <dgm:cxn modelId="{0DA58BFE-DD4A-4E19-A657-DDB3F22F5C0D}" type="presParOf" srcId="{0328C5E4-4FCE-4681-829E-C8CFA14D0B70}" destId="{45B8B81A-4976-4BE1-B529-E48D9DC5E19B}" srcOrd="2" destOrd="0" presId="urn:microsoft.com/office/officeart/2005/8/layout/cycle2"/>
    <dgm:cxn modelId="{3A3BD3D9-0B40-485A-8806-3F02E6158B91}" type="presParOf" srcId="{0328C5E4-4FCE-4681-829E-C8CFA14D0B70}" destId="{F6140C95-F2B2-4487-8A91-671C821C0370}" srcOrd="3" destOrd="0" presId="urn:microsoft.com/office/officeart/2005/8/layout/cycle2"/>
    <dgm:cxn modelId="{F39E1770-DEC3-464C-A2EB-30E00EE2A36F}" type="presParOf" srcId="{F6140C95-F2B2-4487-8A91-671C821C0370}" destId="{D32D18CA-B9C5-47B6-AAC7-5D2F2085BBB8}" srcOrd="0" destOrd="0" presId="urn:microsoft.com/office/officeart/2005/8/layout/cycle2"/>
    <dgm:cxn modelId="{4926E0A8-F3A8-49E8-99B2-565146074C91}" type="presParOf" srcId="{0328C5E4-4FCE-4681-829E-C8CFA14D0B70}" destId="{9808EC97-E63B-48E2-BF91-F1A0DF5B4E54}" srcOrd="4" destOrd="0" presId="urn:microsoft.com/office/officeart/2005/8/layout/cycle2"/>
    <dgm:cxn modelId="{25411826-E011-423C-BFFE-9C2176545007}" type="presParOf" srcId="{0328C5E4-4FCE-4681-829E-C8CFA14D0B70}" destId="{3548B0CA-4E90-4433-8D90-430705161B7B}" srcOrd="5" destOrd="0" presId="urn:microsoft.com/office/officeart/2005/8/layout/cycle2"/>
    <dgm:cxn modelId="{94E411A7-D4FF-43AB-95EF-E6BECFCC1D6E}" type="presParOf" srcId="{3548B0CA-4E90-4433-8D90-430705161B7B}" destId="{4D8DE23E-065E-490A-B588-79C48A5F261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2BA3BD-5501-4398-A5C6-4883FE7C30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pPr latinLnBrk="1"/>
          <a:endParaRPr lang="ko-KR" altLang="en-US"/>
        </a:p>
      </dgm:t>
    </dgm:pt>
    <dgm:pt modelId="{58314810-5B68-4523-AA92-259CB3114436}">
      <dgm:prSet phldrT="[텍스트]" custT="1"/>
      <dgm:spPr>
        <a:solidFill>
          <a:schemeClr val="tx2">
            <a:lumMod val="75000"/>
          </a:schemeClr>
        </a:solidFill>
      </dgm:spPr>
      <dgm:t>
        <a:bodyPr/>
        <a:lstStyle/>
        <a:p>
          <a:pPr latinLnBrk="1"/>
          <a:r>
            <a:rPr lang="en-US" altLang="ko-KR" sz="1800" b="1" dirty="0" smtClean="0">
              <a:latin typeface="Times New Roman" pitchFamily="18" charset="0"/>
              <a:ea typeface="맑은 고딕"/>
              <a:cs typeface="Times New Roman" pitchFamily="18" charset="0"/>
            </a:rPr>
            <a:t>Ⅰ. Establishing and Activating ICH Information-Sharing Mechanisms</a:t>
          </a:r>
          <a:endParaRPr lang="ko-KR" altLang="en-US" sz="1800" b="1" dirty="0">
            <a:latin typeface="Times New Roman" pitchFamily="18" charset="0"/>
            <a:cs typeface="Times New Roman" pitchFamily="18" charset="0"/>
          </a:endParaRPr>
        </a:p>
      </dgm:t>
    </dgm:pt>
    <dgm:pt modelId="{80DFAFA1-7440-499B-B66A-60D376679DD6}" type="parTrans" cxnId="{800C7376-348C-4EB0-B54D-1DEEC8F22AEC}">
      <dgm:prSet/>
      <dgm:spPr/>
      <dgm:t>
        <a:bodyPr/>
        <a:lstStyle/>
        <a:p>
          <a:pPr latinLnBrk="1"/>
          <a:endParaRPr lang="ko-KR" altLang="en-US"/>
        </a:p>
      </dgm:t>
    </dgm:pt>
    <dgm:pt modelId="{4BE32155-5172-43F8-9A6B-2C1E7858CD35}" type="sibTrans" cxnId="{800C7376-348C-4EB0-B54D-1DEEC8F22AEC}">
      <dgm:prSet/>
      <dgm:spPr/>
      <dgm:t>
        <a:bodyPr/>
        <a:lstStyle/>
        <a:p>
          <a:pPr latinLnBrk="1"/>
          <a:endParaRPr lang="ko-KR" altLang="en-US"/>
        </a:p>
      </dgm:t>
    </dgm:pt>
    <dgm:pt modelId="{2B8EC678-C7AC-42E4-B817-DB5B2471D089}">
      <dgm:prSet phldrT="[텍스트]" custT="1"/>
      <dgm:spPr/>
      <dgm:t>
        <a:bodyPr/>
        <a:lstStyle/>
        <a:p>
          <a:pPr latinLnBrk="1"/>
          <a:r>
            <a:rPr lang="en-US" altLang="ko-KR" sz="1800" dirty="0" smtClean="0">
              <a:latin typeface="Times New Roman" pitchFamily="18" charset="0"/>
              <a:cs typeface="Times New Roman" pitchFamily="18" charset="0"/>
            </a:rPr>
            <a:t>1.1 Disseminating information on ICH safeguarding activities</a:t>
          </a:r>
          <a:endParaRPr lang="ko-KR" altLang="en-US" sz="1800" dirty="0">
            <a:latin typeface="Times New Roman" pitchFamily="18" charset="0"/>
            <a:cs typeface="Times New Roman" pitchFamily="18" charset="0"/>
          </a:endParaRPr>
        </a:p>
      </dgm:t>
    </dgm:pt>
    <dgm:pt modelId="{99B1FE6C-B2BE-4825-A22C-17BE045DA9F7}" type="parTrans" cxnId="{744B2279-E7C8-4A41-9C77-B86CB139CA01}">
      <dgm:prSet/>
      <dgm:spPr/>
      <dgm:t>
        <a:bodyPr/>
        <a:lstStyle/>
        <a:p>
          <a:pPr latinLnBrk="1"/>
          <a:endParaRPr lang="ko-KR" altLang="en-US"/>
        </a:p>
      </dgm:t>
    </dgm:pt>
    <dgm:pt modelId="{D7F948A6-E167-4AF7-A912-0BBD17340ACB}" type="sibTrans" cxnId="{744B2279-E7C8-4A41-9C77-B86CB139CA01}">
      <dgm:prSet/>
      <dgm:spPr/>
      <dgm:t>
        <a:bodyPr/>
        <a:lstStyle/>
        <a:p>
          <a:pPr latinLnBrk="1"/>
          <a:endParaRPr lang="ko-KR" altLang="en-US"/>
        </a:p>
      </dgm:t>
    </dgm:pt>
    <dgm:pt modelId="{59B86829-55B2-4573-9B54-85EC719B8E01}">
      <dgm:prSet phldrT="[텍스트]" custT="1"/>
      <dgm:spPr>
        <a:solidFill>
          <a:schemeClr val="accent1">
            <a:lumMod val="75000"/>
          </a:schemeClr>
        </a:solidFill>
      </dgm:spPr>
      <dgm:t>
        <a:bodyPr/>
        <a:lstStyle/>
        <a:p>
          <a:pPr latinLnBrk="1"/>
          <a:r>
            <a:rPr lang="en-US" altLang="ko-KR" sz="1800" b="1" dirty="0" smtClean="0">
              <a:latin typeface="Times New Roman" pitchFamily="18" charset="0"/>
              <a:ea typeface="맑은 고딕"/>
              <a:cs typeface="Times New Roman" pitchFamily="18" charset="0"/>
            </a:rPr>
            <a:t>Ⅱ. Diversifying and Strengthening ICH Networks</a:t>
          </a:r>
          <a:endParaRPr lang="ko-KR" altLang="en-US" sz="1800" b="1" dirty="0">
            <a:latin typeface="Times New Roman" pitchFamily="18" charset="0"/>
            <a:cs typeface="Times New Roman" pitchFamily="18" charset="0"/>
          </a:endParaRPr>
        </a:p>
      </dgm:t>
    </dgm:pt>
    <dgm:pt modelId="{9BD9544D-4121-4496-A0D9-B8880AED7932}" type="parTrans" cxnId="{FB34B88C-394B-4EEC-831C-75919F53B613}">
      <dgm:prSet/>
      <dgm:spPr/>
      <dgm:t>
        <a:bodyPr/>
        <a:lstStyle/>
        <a:p>
          <a:pPr latinLnBrk="1"/>
          <a:endParaRPr lang="ko-KR" altLang="en-US"/>
        </a:p>
      </dgm:t>
    </dgm:pt>
    <dgm:pt modelId="{DB33A7AD-4AE5-4CCB-A5FE-C46AD62CF686}" type="sibTrans" cxnId="{FB34B88C-394B-4EEC-831C-75919F53B613}">
      <dgm:prSet/>
      <dgm:spPr/>
      <dgm:t>
        <a:bodyPr/>
        <a:lstStyle/>
        <a:p>
          <a:pPr latinLnBrk="1"/>
          <a:endParaRPr lang="ko-KR" altLang="en-US"/>
        </a:p>
      </dgm:t>
    </dgm:pt>
    <dgm:pt modelId="{3D29FD1D-0406-4A01-9F23-E4093AD5B406}">
      <dgm:prSet phldrT="[텍스트]" custT="1"/>
      <dgm:spPr/>
      <dgm:t>
        <a:bodyPr/>
        <a:lstStyle/>
        <a:p>
          <a:pPr latinLnBrk="1"/>
          <a:r>
            <a:rPr lang="en-US" altLang="ko-KR" sz="1800" dirty="0" smtClean="0">
              <a:latin typeface="Times New Roman" pitchFamily="18" charset="0"/>
              <a:cs typeface="Times New Roman" pitchFamily="18" charset="0"/>
            </a:rPr>
            <a:t>2.1 Strengthening networks among ICH stakeholders </a:t>
          </a:r>
          <a:endParaRPr lang="ko-KR" altLang="en-US" sz="1800" dirty="0">
            <a:latin typeface="Times New Roman" pitchFamily="18" charset="0"/>
            <a:cs typeface="Times New Roman" pitchFamily="18" charset="0"/>
          </a:endParaRPr>
        </a:p>
      </dgm:t>
    </dgm:pt>
    <dgm:pt modelId="{1CC7582C-79D2-4C21-AD9B-7EA9DAD5E4D3}" type="parTrans" cxnId="{AF7CA997-7F97-4D78-A7D8-9B2E749EDB85}">
      <dgm:prSet/>
      <dgm:spPr/>
      <dgm:t>
        <a:bodyPr/>
        <a:lstStyle/>
        <a:p>
          <a:pPr latinLnBrk="1"/>
          <a:endParaRPr lang="ko-KR" altLang="en-US"/>
        </a:p>
      </dgm:t>
    </dgm:pt>
    <dgm:pt modelId="{930D971E-BA99-4F2D-AE75-5763DA785CEB}" type="sibTrans" cxnId="{AF7CA997-7F97-4D78-A7D8-9B2E749EDB85}">
      <dgm:prSet/>
      <dgm:spPr/>
      <dgm:t>
        <a:bodyPr/>
        <a:lstStyle/>
        <a:p>
          <a:pPr latinLnBrk="1"/>
          <a:endParaRPr lang="ko-KR" altLang="en-US"/>
        </a:p>
      </dgm:t>
    </dgm:pt>
    <dgm:pt modelId="{2CCE18B2-343D-45CF-8C29-B52224A1D7AD}">
      <dgm:prSet phldrT="[텍스트]" custT="1"/>
      <dgm:spPr>
        <a:solidFill>
          <a:srgbClr val="4FA7FF"/>
        </a:solidFill>
      </dgm:spPr>
      <dgm:t>
        <a:bodyPr/>
        <a:lstStyle/>
        <a:p>
          <a:pPr latinLnBrk="1"/>
          <a:r>
            <a:rPr lang="en-US" altLang="ko-KR" sz="1800" b="1" dirty="0" smtClean="0">
              <a:latin typeface="Times New Roman" pitchFamily="18" charset="0"/>
              <a:ea typeface="맑은 고딕"/>
              <a:cs typeface="Times New Roman" pitchFamily="18" charset="0"/>
            </a:rPr>
            <a:t>Ⅲ. Raising Visibility and Awareness on ICH</a:t>
          </a:r>
          <a:endParaRPr lang="ko-KR" altLang="en-US" sz="1800" b="1" dirty="0">
            <a:latin typeface="Times New Roman" pitchFamily="18" charset="0"/>
            <a:cs typeface="Times New Roman" pitchFamily="18" charset="0"/>
          </a:endParaRPr>
        </a:p>
      </dgm:t>
    </dgm:pt>
    <dgm:pt modelId="{E4DC722A-73F0-4825-B642-832F5F0A4CB2}" type="parTrans" cxnId="{AD60A0EB-1CFD-458C-BA06-B301EC84A354}">
      <dgm:prSet/>
      <dgm:spPr/>
      <dgm:t>
        <a:bodyPr/>
        <a:lstStyle/>
        <a:p>
          <a:pPr latinLnBrk="1"/>
          <a:endParaRPr lang="ko-KR" altLang="en-US"/>
        </a:p>
      </dgm:t>
    </dgm:pt>
    <dgm:pt modelId="{A0227DC3-D68E-4E08-8979-4FC27B2C0E45}" type="sibTrans" cxnId="{AD60A0EB-1CFD-458C-BA06-B301EC84A354}">
      <dgm:prSet/>
      <dgm:spPr/>
      <dgm:t>
        <a:bodyPr/>
        <a:lstStyle/>
        <a:p>
          <a:pPr latinLnBrk="1"/>
          <a:endParaRPr lang="ko-KR" altLang="en-US"/>
        </a:p>
      </dgm:t>
    </dgm:pt>
    <dgm:pt modelId="{B7E749EF-5957-48F7-BE8C-7ED2745BE7A8}">
      <dgm:prSet phldrT="[텍스트]" custT="1"/>
      <dgm:spPr/>
      <dgm:t>
        <a:bodyPr/>
        <a:lstStyle/>
        <a:p>
          <a:pPr latinLnBrk="1"/>
          <a:r>
            <a:rPr lang="en-US" altLang="ko-KR" sz="1800" dirty="0" smtClean="0">
              <a:latin typeface="Times New Roman" pitchFamily="18" charset="0"/>
              <a:cs typeface="Times New Roman" pitchFamily="18" charset="0"/>
            </a:rPr>
            <a:t>3.1 Publishing periodicals and books on ICH</a:t>
          </a:r>
          <a:endParaRPr lang="ko-KR" altLang="en-US" sz="1800" dirty="0">
            <a:latin typeface="Times New Roman" pitchFamily="18" charset="0"/>
            <a:cs typeface="Times New Roman" pitchFamily="18" charset="0"/>
          </a:endParaRPr>
        </a:p>
      </dgm:t>
    </dgm:pt>
    <dgm:pt modelId="{63D05697-EB13-414C-A26C-D4D7421360DA}" type="parTrans" cxnId="{B8ED946D-928B-42FE-9F7B-CD39F888B8A8}">
      <dgm:prSet/>
      <dgm:spPr/>
      <dgm:t>
        <a:bodyPr/>
        <a:lstStyle/>
        <a:p>
          <a:pPr latinLnBrk="1"/>
          <a:endParaRPr lang="ko-KR" altLang="en-US"/>
        </a:p>
      </dgm:t>
    </dgm:pt>
    <dgm:pt modelId="{B3F04EC8-88EA-4D71-8441-81012708977B}" type="sibTrans" cxnId="{B8ED946D-928B-42FE-9F7B-CD39F888B8A8}">
      <dgm:prSet/>
      <dgm:spPr/>
      <dgm:t>
        <a:bodyPr/>
        <a:lstStyle/>
        <a:p>
          <a:pPr latinLnBrk="1"/>
          <a:endParaRPr lang="ko-KR" altLang="en-US"/>
        </a:p>
      </dgm:t>
    </dgm:pt>
    <dgm:pt modelId="{BB974854-01EC-4E0D-8BB6-EDA3B5FAE1C8}">
      <dgm:prSet phldrT="[텍스트]" custT="1"/>
      <dgm:spPr>
        <a:solidFill>
          <a:srgbClr val="C9DAFF"/>
        </a:solidFill>
      </dgm:spPr>
      <dgm:t>
        <a:bodyPr/>
        <a:lstStyle/>
        <a:p>
          <a:pPr latinLnBrk="1"/>
          <a:r>
            <a:rPr lang="en-US" altLang="ko-KR" sz="1800" b="1" dirty="0" smtClean="0">
              <a:solidFill>
                <a:schemeClr val="tx1"/>
              </a:solidFill>
              <a:latin typeface="Times New Roman" pitchFamily="18" charset="0"/>
              <a:ea typeface="맑은 고딕"/>
              <a:cs typeface="Times New Roman" pitchFamily="18" charset="0"/>
            </a:rPr>
            <a:t>Ⅳ. Increasing Efficiency in Project Planning and Management</a:t>
          </a:r>
          <a:endParaRPr lang="ko-KR" altLang="en-US" sz="1800" b="1" dirty="0">
            <a:solidFill>
              <a:schemeClr val="tx1"/>
            </a:solidFill>
            <a:latin typeface="Times New Roman" pitchFamily="18" charset="0"/>
            <a:cs typeface="Times New Roman" pitchFamily="18" charset="0"/>
          </a:endParaRPr>
        </a:p>
      </dgm:t>
    </dgm:pt>
    <dgm:pt modelId="{5DA951DA-F0C8-4A4E-8BE1-826E76A155FD}" type="parTrans" cxnId="{D30A2406-B350-43C9-960B-859FED2D090D}">
      <dgm:prSet/>
      <dgm:spPr/>
      <dgm:t>
        <a:bodyPr/>
        <a:lstStyle/>
        <a:p>
          <a:pPr latinLnBrk="1"/>
          <a:endParaRPr lang="ko-KR" altLang="en-US"/>
        </a:p>
      </dgm:t>
    </dgm:pt>
    <dgm:pt modelId="{4D3C82B5-8C7D-492F-B7F3-D8EFE5A0FC80}" type="sibTrans" cxnId="{D30A2406-B350-43C9-960B-859FED2D090D}">
      <dgm:prSet/>
      <dgm:spPr/>
      <dgm:t>
        <a:bodyPr/>
        <a:lstStyle/>
        <a:p>
          <a:pPr latinLnBrk="1"/>
          <a:endParaRPr lang="ko-KR" altLang="en-US"/>
        </a:p>
      </dgm:t>
    </dgm:pt>
    <dgm:pt modelId="{35C0A453-120A-45AF-BBC0-C0908D137EFD}">
      <dgm:prSet phldrT="[텍스트]" custT="1"/>
      <dgm:spPr/>
      <dgm:t>
        <a:bodyPr/>
        <a:lstStyle/>
        <a:p>
          <a:pPr latinLnBrk="1"/>
          <a:r>
            <a:rPr lang="en-US" altLang="ko-KR" sz="1800" smtClean="0">
              <a:latin typeface="Times New Roman" pitchFamily="18" charset="0"/>
              <a:cs typeface="Times New Roman" pitchFamily="18" charset="0"/>
            </a:rPr>
            <a:t>4.1 Enhancing capacities for program planning</a:t>
          </a:r>
          <a:endParaRPr lang="ko-KR" altLang="en-US" sz="1800" dirty="0">
            <a:latin typeface="Times New Roman" pitchFamily="18" charset="0"/>
            <a:cs typeface="Times New Roman" pitchFamily="18" charset="0"/>
          </a:endParaRPr>
        </a:p>
      </dgm:t>
    </dgm:pt>
    <dgm:pt modelId="{550526E7-E8CF-4D4B-A1F3-BC3A5B705E43}" type="parTrans" cxnId="{3F448657-099F-485D-9A95-D1AD9A0CC455}">
      <dgm:prSet/>
      <dgm:spPr/>
      <dgm:t>
        <a:bodyPr/>
        <a:lstStyle/>
        <a:p>
          <a:pPr latinLnBrk="1"/>
          <a:endParaRPr lang="ko-KR" altLang="en-US"/>
        </a:p>
      </dgm:t>
    </dgm:pt>
    <dgm:pt modelId="{05C09DF3-FD77-4096-B3F6-F81E8894EB91}" type="sibTrans" cxnId="{3F448657-099F-485D-9A95-D1AD9A0CC455}">
      <dgm:prSet/>
      <dgm:spPr/>
      <dgm:t>
        <a:bodyPr/>
        <a:lstStyle/>
        <a:p>
          <a:pPr latinLnBrk="1"/>
          <a:endParaRPr lang="ko-KR" altLang="en-US"/>
        </a:p>
      </dgm:t>
    </dgm:pt>
    <dgm:pt modelId="{C6361B71-0FF6-4459-9578-9C8BAA12D585}">
      <dgm:prSet custT="1"/>
      <dgm:spPr/>
      <dgm:t>
        <a:bodyPr/>
        <a:lstStyle/>
        <a:p>
          <a:pPr latinLnBrk="1"/>
          <a:r>
            <a:rPr lang="en-US" altLang="ko-KR" sz="1800" dirty="0" smtClean="0">
              <a:latin typeface="Times New Roman" pitchFamily="18" charset="0"/>
              <a:cs typeface="Times New Roman" pitchFamily="18" charset="0"/>
            </a:rPr>
            <a:t>2.2 Operating Personnel exchanges </a:t>
          </a:r>
          <a:endParaRPr lang="ko-KR" altLang="ko-KR" sz="1800" dirty="0" smtClean="0">
            <a:latin typeface="Times New Roman" pitchFamily="18" charset="0"/>
            <a:cs typeface="Times New Roman" pitchFamily="18" charset="0"/>
          </a:endParaRPr>
        </a:p>
      </dgm:t>
    </dgm:pt>
    <dgm:pt modelId="{B8D4F98E-DB31-49C7-99AC-0B8B0EF7E622}" type="parTrans" cxnId="{0700DC6B-032C-4C11-BB1B-B28D75D267B0}">
      <dgm:prSet/>
      <dgm:spPr/>
      <dgm:t>
        <a:bodyPr/>
        <a:lstStyle/>
        <a:p>
          <a:pPr latinLnBrk="1"/>
          <a:endParaRPr lang="ko-KR" altLang="en-US"/>
        </a:p>
      </dgm:t>
    </dgm:pt>
    <dgm:pt modelId="{38511215-65C9-4582-9529-FB8ACBC53F4A}" type="sibTrans" cxnId="{0700DC6B-032C-4C11-BB1B-B28D75D267B0}">
      <dgm:prSet/>
      <dgm:spPr/>
      <dgm:t>
        <a:bodyPr/>
        <a:lstStyle/>
        <a:p>
          <a:pPr latinLnBrk="1"/>
          <a:endParaRPr lang="ko-KR" altLang="en-US"/>
        </a:p>
      </dgm:t>
    </dgm:pt>
    <dgm:pt modelId="{24A6AD88-6899-4E63-92AF-A38E59F9D501}">
      <dgm:prSet custT="1"/>
      <dgm:spPr/>
      <dgm:t>
        <a:bodyPr/>
        <a:lstStyle/>
        <a:p>
          <a:pPr latinLnBrk="1"/>
          <a:r>
            <a:rPr lang="en-US" altLang="ko-KR" sz="1800" dirty="0" smtClean="0">
              <a:latin typeface="Times New Roman" pitchFamily="18" charset="0"/>
              <a:cs typeface="Times New Roman" pitchFamily="18" charset="0"/>
            </a:rPr>
            <a:t>3.2 Supporting ICH events and raising awareness on ICH</a:t>
          </a:r>
          <a:endParaRPr lang="ko-KR" altLang="ko-KR" sz="1800" dirty="0" smtClean="0">
            <a:latin typeface="Times New Roman" pitchFamily="18" charset="0"/>
            <a:cs typeface="Times New Roman" pitchFamily="18" charset="0"/>
          </a:endParaRPr>
        </a:p>
      </dgm:t>
    </dgm:pt>
    <dgm:pt modelId="{601FC180-1B15-48DB-A55A-BAE6F3C72DBC}" type="parTrans" cxnId="{3E3B62BF-AB67-4716-AE88-33D26E356CEB}">
      <dgm:prSet/>
      <dgm:spPr/>
      <dgm:t>
        <a:bodyPr/>
        <a:lstStyle/>
        <a:p>
          <a:pPr latinLnBrk="1"/>
          <a:endParaRPr lang="ko-KR" altLang="en-US"/>
        </a:p>
      </dgm:t>
    </dgm:pt>
    <dgm:pt modelId="{73B73E92-4C3B-4CCC-AA18-C6CF512483E7}" type="sibTrans" cxnId="{3E3B62BF-AB67-4716-AE88-33D26E356CEB}">
      <dgm:prSet/>
      <dgm:spPr/>
      <dgm:t>
        <a:bodyPr/>
        <a:lstStyle/>
        <a:p>
          <a:pPr latinLnBrk="1"/>
          <a:endParaRPr lang="ko-KR" altLang="en-US"/>
        </a:p>
      </dgm:t>
    </dgm:pt>
    <dgm:pt modelId="{4D4E42C4-6EF8-4E30-918B-918C9806C74D}">
      <dgm:prSet custT="1"/>
      <dgm:spPr/>
      <dgm:t>
        <a:bodyPr/>
        <a:lstStyle/>
        <a:p>
          <a:pPr latinLnBrk="1"/>
          <a:r>
            <a:rPr lang="en-US" altLang="ko-KR" sz="1800" dirty="0" smtClean="0">
              <a:latin typeface="Times New Roman" pitchFamily="18" charset="0"/>
              <a:cs typeface="Times New Roman" pitchFamily="18" charset="0"/>
            </a:rPr>
            <a:t>4.2 Maintaining information-sharing and management systems</a:t>
          </a:r>
          <a:endParaRPr lang="ko-KR" altLang="ko-KR" sz="1800" dirty="0" smtClean="0">
            <a:latin typeface="Times New Roman" pitchFamily="18" charset="0"/>
            <a:cs typeface="Times New Roman" pitchFamily="18" charset="0"/>
          </a:endParaRPr>
        </a:p>
      </dgm:t>
    </dgm:pt>
    <dgm:pt modelId="{90268E91-2185-4664-9A79-D2D94CABE696}" type="parTrans" cxnId="{57BAA496-3505-4B28-9AA1-7FD48D1EB963}">
      <dgm:prSet/>
      <dgm:spPr/>
      <dgm:t>
        <a:bodyPr/>
        <a:lstStyle/>
        <a:p>
          <a:pPr latinLnBrk="1"/>
          <a:endParaRPr lang="ko-KR" altLang="en-US"/>
        </a:p>
      </dgm:t>
    </dgm:pt>
    <dgm:pt modelId="{D9ACB7DB-D316-4927-8E72-45B2D8FA837A}" type="sibTrans" cxnId="{57BAA496-3505-4B28-9AA1-7FD48D1EB963}">
      <dgm:prSet/>
      <dgm:spPr/>
      <dgm:t>
        <a:bodyPr/>
        <a:lstStyle/>
        <a:p>
          <a:pPr latinLnBrk="1"/>
          <a:endParaRPr lang="ko-KR" altLang="en-US"/>
        </a:p>
      </dgm:t>
    </dgm:pt>
    <dgm:pt modelId="{EE73A706-87DA-4599-977C-F92A940F7B22}">
      <dgm:prSet custT="1"/>
      <dgm:spPr/>
      <dgm:t>
        <a:bodyPr/>
        <a:lstStyle/>
        <a:p>
          <a:pPr latinLnBrk="1"/>
          <a:r>
            <a:rPr lang="en-US" altLang="ko-KR" sz="1800" dirty="0" smtClean="0">
              <a:latin typeface="Times New Roman" pitchFamily="18" charset="0"/>
              <a:cs typeface="Times New Roman" pitchFamily="18" charset="0"/>
            </a:rPr>
            <a:t>1.2 Strengthening information management capabilities in ICH </a:t>
          </a:r>
          <a:endParaRPr lang="ko-KR" altLang="ko-KR" sz="1800" dirty="0" smtClean="0">
            <a:latin typeface="Times New Roman" pitchFamily="18" charset="0"/>
            <a:cs typeface="Times New Roman" pitchFamily="18" charset="0"/>
          </a:endParaRPr>
        </a:p>
      </dgm:t>
    </dgm:pt>
    <dgm:pt modelId="{A92A23A4-EC56-41D6-A287-A5198F8A7DB6}" type="parTrans" cxnId="{825AC1C6-13C2-4472-BF1C-6D409F2AE392}">
      <dgm:prSet/>
      <dgm:spPr/>
      <dgm:t>
        <a:bodyPr/>
        <a:lstStyle/>
        <a:p>
          <a:pPr latinLnBrk="1"/>
          <a:endParaRPr lang="ko-KR" altLang="en-US"/>
        </a:p>
      </dgm:t>
    </dgm:pt>
    <dgm:pt modelId="{173BE589-E91F-4109-A2AE-D96A275DE5F5}" type="sibTrans" cxnId="{825AC1C6-13C2-4472-BF1C-6D409F2AE392}">
      <dgm:prSet/>
      <dgm:spPr/>
      <dgm:t>
        <a:bodyPr/>
        <a:lstStyle/>
        <a:p>
          <a:pPr latinLnBrk="1"/>
          <a:endParaRPr lang="ko-KR" altLang="en-US"/>
        </a:p>
      </dgm:t>
    </dgm:pt>
    <dgm:pt modelId="{466776B0-8CA2-4999-A4D0-4ADB49AE7C32}" type="pres">
      <dgm:prSet presAssocID="{BF2BA3BD-5501-4398-A5C6-4883FE7C304F}" presName="linear" presStyleCnt="0">
        <dgm:presLayoutVars>
          <dgm:animLvl val="lvl"/>
          <dgm:resizeHandles val="exact"/>
        </dgm:presLayoutVars>
      </dgm:prSet>
      <dgm:spPr/>
      <dgm:t>
        <a:bodyPr/>
        <a:lstStyle/>
        <a:p>
          <a:pPr latinLnBrk="1"/>
          <a:endParaRPr lang="ko-KR" altLang="en-US"/>
        </a:p>
      </dgm:t>
    </dgm:pt>
    <dgm:pt modelId="{9851A2DA-3FC8-4093-9302-CE182A891ED7}" type="pres">
      <dgm:prSet presAssocID="{58314810-5B68-4523-AA92-259CB3114436}" presName="parentText" presStyleLbl="node1" presStyleIdx="0" presStyleCnt="4">
        <dgm:presLayoutVars>
          <dgm:chMax val="0"/>
          <dgm:bulletEnabled val="1"/>
        </dgm:presLayoutVars>
      </dgm:prSet>
      <dgm:spPr/>
      <dgm:t>
        <a:bodyPr/>
        <a:lstStyle/>
        <a:p>
          <a:pPr latinLnBrk="1"/>
          <a:endParaRPr lang="ko-KR" altLang="en-US"/>
        </a:p>
      </dgm:t>
    </dgm:pt>
    <dgm:pt modelId="{02E01DB8-F8B7-409A-A2DD-984CB8FC9ACF}" type="pres">
      <dgm:prSet presAssocID="{58314810-5B68-4523-AA92-259CB3114436}" presName="childText" presStyleLbl="revTx" presStyleIdx="0" presStyleCnt="4">
        <dgm:presLayoutVars>
          <dgm:bulletEnabled val="1"/>
        </dgm:presLayoutVars>
      </dgm:prSet>
      <dgm:spPr/>
      <dgm:t>
        <a:bodyPr/>
        <a:lstStyle/>
        <a:p>
          <a:pPr latinLnBrk="1"/>
          <a:endParaRPr lang="ko-KR" altLang="en-US"/>
        </a:p>
      </dgm:t>
    </dgm:pt>
    <dgm:pt modelId="{98CD7895-66AA-4068-87A1-AC37625A0E5F}" type="pres">
      <dgm:prSet presAssocID="{59B86829-55B2-4573-9B54-85EC719B8E01}" presName="parentText" presStyleLbl="node1" presStyleIdx="1" presStyleCnt="4">
        <dgm:presLayoutVars>
          <dgm:chMax val="0"/>
          <dgm:bulletEnabled val="1"/>
        </dgm:presLayoutVars>
      </dgm:prSet>
      <dgm:spPr/>
      <dgm:t>
        <a:bodyPr/>
        <a:lstStyle/>
        <a:p>
          <a:pPr latinLnBrk="1"/>
          <a:endParaRPr lang="ko-KR" altLang="en-US"/>
        </a:p>
      </dgm:t>
    </dgm:pt>
    <dgm:pt modelId="{9199912C-44DA-48F4-8102-E01E2808F7D9}" type="pres">
      <dgm:prSet presAssocID="{59B86829-55B2-4573-9B54-85EC719B8E01}" presName="childText" presStyleLbl="revTx" presStyleIdx="1" presStyleCnt="4">
        <dgm:presLayoutVars>
          <dgm:bulletEnabled val="1"/>
        </dgm:presLayoutVars>
      </dgm:prSet>
      <dgm:spPr/>
      <dgm:t>
        <a:bodyPr/>
        <a:lstStyle/>
        <a:p>
          <a:pPr latinLnBrk="1"/>
          <a:endParaRPr lang="ko-KR" altLang="en-US"/>
        </a:p>
      </dgm:t>
    </dgm:pt>
    <dgm:pt modelId="{C62BED70-D3BE-4361-8DF2-2725997C6D21}" type="pres">
      <dgm:prSet presAssocID="{2CCE18B2-343D-45CF-8C29-B52224A1D7AD}" presName="parentText" presStyleLbl="node1" presStyleIdx="2" presStyleCnt="4">
        <dgm:presLayoutVars>
          <dgm:chMax val="0"/>
          <dgm:bulletEnabled val="1"/>
        </dgm:presLayoutVars>
      </dgm:prSet>
      <dgm:spPr/>
      <dgm:t>
        <a:bodyPr/>
        <a:lstStyle/>
        <a:p>
          <a:pPr latinLnBrk="1"/>
          <a:endParaRPr lang="ko-KR" altLang="en-US"/>
        </a:p>
      </dgm:t>
    </dgm:pt>
    <dgm:pt modelId="{E25B45F3-69B8-419E-B2B6-16214644E1EC}" type="pres">
      <dgm:prSet presAssocID="{2CCE18B2-343D-45CF-8C29-B52224A1D7AD}" presName="childText" presStyleLbl="revTx" presStyleIdx="2" presStyleCnt="4">
        <dgm:presLayoutVars>
          <dgm:bulletEnabled val="1"/>
        </dgm:presLayoutVars>
      </dgm:prSet>
      <dgm:spPr/>
      <dgm:t>
        <a:bodyPr/>
        <a:lstStyle/>
        <a:p>
          <a:pPr latinLnBrk="1"/>
          <a:endParaRPr lang="ko-KR" altLang="en-US"/>
        </a:p>
      </dgm:t>
    </dgm:pt>
    <dgm:pt modelId="{4A7712AD-5F1E-4C4E-9409-FE91E099153E}" type="pres">
      <dgm:prSet presAssocID="{BB974854-01EC-4E0D-8BB6-EDA3B5FAE1C8}" presName="parentText" presStyleLbl="node1" presStyleIdx="3" presStyleCnt="4">
        <dgm:presLayoutVars>
          <dgm:chMax val="0"/>
          <dgm:bulletEnabled val="1"/>
        </dgm:presLayoutVars>
      </dgm:prSet>
      <dgm:spPr/>
      <dgm:t>
        <a:bodyPr/>
        <a:lstStyle/>
        <a:p>
          <a:pPr latinLnBrk="1"/>
          <a:endParaRPr lang="ko-KR" altLang="en-US"/>
        </a:p>
      </dgm:t>
    </dgm:pt>
    <dgm:pt modelId="{CDF497FC-A0EA-4A9E-9CD5-605B0805F324}" type="pres">
      <dgm:prSet presAssocID="{BB974854-01EC-4E0D-8BB6-EDA3B5FAE1C8}" presName="childText" presStyleLbl="revTx" presStyleIdx="3" presStyleCnt="4">
        <dgm:presLayoutVars>
          <dgm:bulletEnabled val="1"/>
        </dgm:presLayoutVars>
      </dgm:prSet>
      <dgm:spPr/>
      <dgm:t>
        <a:bodyPr/>
        <a:lstStyle/>
        <a:p>
          <a:pPr latinLnBrk="1"/>
          <a:endParaRPr lang="ko-KR" altLang="en-US"/>
        </a:p>
      </dgm:t>
    </dgm:pt>
  </dgm:ptLst>
  <dgm:cxnLst>
    <dgm:cxn modelId="{800F72CB-0A19-4701-B816-205880D8FF0B}" type="presOf" srcId="{BB974854-01EC-4E0D-8BB6-EDA3B5FAE1C8}" destId="{4A7712AD-5F1E-4C4E-9409-FE91E099153E}" srcOrd="0" destOrd="0" presId="urn:microsoft.com/office/officeart/2005/8/layout/vList2"/>
    <dgm:cxn modelId="{D30A2406-B350-43C9-960B-859FED2D090D}" srcId="{BF2BA3BD-5501-4398-A5C6-4883FE7C304F}" destId="{BB974854-01EC-4E0D-8BB6-EDA3B5FAE1C8}" srcOrd="3" destOrd="0" parTransId="{5DA951DA-F0C8-4A4E-8BE1-826E76A155FD}" sibTransId="{4D3C82B5-8C7D-492F-B7F3-D8EFE5A0FC80}"/>
    <dgm:cxn modelId="{94CA85B3-AFD0-4B17-863B-80A86452DE5A}" type="presOf" srcId="{2CCE18B2-343D-45CF-8C29-B52224A1D7AD}" destId="{C62BED70-D3BE-4361-8DF2-2725997C6D21}" srcOrd="0" destOrd="0" presId="urn:microsoft.com/office/officeart/2005/8/layout/vList2"/>
    <dgm:cxn modelId="{3CF06CDE-3635-43A4-9343-3ECA15437473}" type="presOf" srcId="{59B86829-55B2-4573-9B54-85EC719B8E01}" destId="{98CD7895-66AA-4068-87A1-AC37625A0E5F}" srcOrd="0" destOrd="0" presId="urn:microsoft.com/office/officeart/2005/8/layout/vList2"/>
    <dgm:cxn modelId="{3F448657-099F-485D-9A95-D1AD9A0CC455}" srcId="{BB974854-01EC-4E0D-8BB6-EDA3B5FAE1C8}" destId="{35C0A453-120A-45AF-BBC0-C0908D137EFD}" srcOrd="0" destOrd="0" parTransId="{550526E7-E8CF-4D4B-A1F3-BC3A5B705E43}" sibTransId="{05C09DF3-FD77-4096-B3F6-F81E8894EB91}"/>
    <dgm:cxn modelId="{2F274724-8F5A-48FF-8ECB-7E7E592C891C}" type="presOf" srcId="{4D4E42C4-6EF8-4E30-918B-918C9806C74D}" destId="{CDF497FC-A0EA-4A9E-9CD5-605B0805F324}" srcOrd="0" destOrd="1" presId="urn:microsoft.com/office/officeart/2005/8/layout/vList2"/>
    <dgm:cxn modelId="{7A1CB0F5-A706-49CC-96A7-F2BC9DA782BC}" type="presOf" srcId="{2B8EC678-C7AC-42E4-B817-DB5B2471D089}" destId="{02E01DB8-F8B7-409A-A2DD-984CB8FC9ACF}" srcOrd="0" destOrd="0" presId="urn:microsoft.com/office/officeart/2005/8/layout/vList2"/>
    <dgm:cxn modelId="{32E6D0D8-DAB5-48A2-A6FB-0E1B203BC61D}" type="presOf" srcId="{C6361B71-0FF6-4459-9578-9C8BAA12D585}" destId="{9199912C-44DA-48F4-8102-E01E2808F7D9}" srcOrd="0" destOrd="1" presId="urn:microsoft.com/office/officeart/2005/8/layout/vList2"/>
    <dgm:cxn modelId="{B8ED946D-928B-42FE-9F7B-CD39F888B8A8}" srcId="{2CCE18B2-343D-45CF-8C29-B52224A1D7AD}" destId="{B7E749EF-5957-48F7-BE8C-7ED2745BE7A8}" srcOrd="0" destOrd="0" parTransId="{63D05697-EB13-414C-A26C-D4D7421360DA}" sibTransId="{B3F04EC8-88EA-4D71-8441-81012708977B}"/>
    <dgm:cxn modelId="{FEEC987B-91F5-42F5-B41F-BB73C2836075}" type="presOf" srcId="{35C0A453-120A-45AF-BBC0-C0908D137EFD}" destId="{CDF497FC-A0EA-4A9E-9CD5-605B0805F324}" srcOrd="0" destOrd="0" presId="urn:microsoft.com/office/officeart/2005/8/layout/vList2"/>
    <dgm:cxn modelId="{55A260A0-76B7-465B-BFA7-FB4FCB3D034D}" type="presOf" srcId="{BF2BA3BD-5501-4398-A5C6-4883FE7C304F}" destId="{466776B0-8CA2-4999-A4D0-4ADB49AE7C32}" srcOrd="0" destOrd="0" presId="urn:microsoft.com/office/officeart/2005/8/layout/vList2"/>
    <dgm:cxn modelId="{AF7CA997-7F97-4D78-A7D8-9B2E749EDB85}" srcId="{59B86829-55B2-4573-9B54-85EC719B8E01}" destId="{3D29FD1D-0406-4A01-9F23-E4093AD5B406}" srcOrd="0" destOrd="0" parTransId="{1CC7582C-79D2-4C21-AD9B-7EA9DAD5E4D3}" sibTransId="{930D971E-BA99-4F2D-AE75-5763DA785CEB}"/>
    <dgm:cxn modelId="{DCC89EE4-8B1C-4143-8714-1E60B890EECE}" type="presOf" srcId="{EE73A706-87DA-4599-977C-F92A940F7B22}" destId="{02E01DB8-F8B7-409A-A2DD-984CB8FC9ACF}" srcOrd="0" destOrd="1" presId="urn:microsoft.com/office/officeart/2005/8/layout/vList2"/>
    <dgm:cxn modelId="{744B2279-E7C8-4A41-9C77-B86CB139CA01}" srcId="{58314810-5B68-4523-AA92-259CB3114436}" destId="{2B8EC678-C7AC-42E4-B817-DB5B2471D089}" srcOrd="0" destOrd="0" parTransId="{99B1FE6C-B2BE-4825-A22C-17BE045DA9F7}" sibTransId="{D7F948A6-E167-4AF7-A912-0BBD17340ACB}"/>
    <dgm:cxn modelId="{9E41FD4B-A9BC-483F-B36D-690B8535F605}" type="presOf" srcId="{3D29FD1D-0406-4A01-9F23-E4093AD5B406}" destId="{9199912C-44DA-48F4-8102-E01E2808F7D9}" srcOrd="0" destOrd="0" presId="urn:microsoft.com/office/officeart/2005/8/layout/vList2"/>
    <dgm:cxn modelId="{27C8DD45-06A9-4032-AEE4-FA5BEF9BCC01}" type="presOf" srcId="{58314810-5B68-4523-AA92-259CB3114436}" destId="{9851A2DA-3FC8-4093-9302-CE182A891ED7}" srcOrd="0" destOrd="0" presId="urn:microsoft.com/office/officeart/2005/8/layout/vList2"/>
    <dgm:cxn modelId="{800C7376-348C-4EB0-B54D-1DEEC8F22AEC}" srcId="{BF2BA3BD-5501-4398-A5C6-4883FE7C304F}" destId="{58314810-5B68-4523-AA92-259CB3114436}" srcOrd="0" destOrd="0" parTransId="{80DFAFA1-7440-499B-B66A-60D376679DD6}" sibTransId="{4BE32155-5172-43F8-9A6B-2C1E7858CD35}"/>
    <dgm:cxn modelId="{AD60A0EB-1CFD-458C-BA06-B301EC84A354}" srcId="{BF2BA3BD-5501-4398-A5C6-4883FE7C304F}" destId="{2CCE18B2-343D-45CF-8C29-B52224A1D7AD}" srcOrd="2" destOrd="0" parTransId="{E4DC722A-73F0-4825-B642-832F5F0A4CB2}" sibTransId="{A0227DC3-D68E-4E08-8979-4FC27B2C0E45}"/>
    <dgm:cxn modelId="{F56CC4EA-453C-4EE2-B290-3E72A245BBD9}" type="presOf" srcId="{B7E749EF-5957-48F7-BE8C-7ED2745BE7A8}" destId="{E25B45F3-69B8-419E-B2B6-16214644E1EC}" srcOrd="0" destOrd="0" presId="urn:microsoft.com/office/officeart/2005/8/layout/vList2"/>
    <dgm:cxn modelId="{825AC1C6-13C2-4472-BF1C-6D409F2AE392}" srcId="{58314810-5B68-4523-AA92-259CB3114436}" destId="{EE73A706-87DA-4599-977C-F92A940F7B22}" srcOrd="1" destOrd="0" parTransId="{A92A23A4-EC56-41D6-A287-A5198F8A7DB6}" sibTransId="{173BE589-E91F-4109-A2AE-D96A275DE5F5}"/>
    <dgm:cxn modelId="{FB34B88C-394B-4EEC-831C-75919F53B613}" srcId="{BF2BA3BD-5501-4398-A5C6-4883FE7C304F}" destId="{59B86829-55B2-4573-9B54-85EC719B8E01}" srcOrd="1" destOrd="0" parTransId="{9BD9544D-4121-4496-A0D9-B8880AED7932}" sibTransId="{DB33A7AD-4AE5-4CCB-A5FE-C46AD62CF686}"/>
    <dgm:cxn modelId="{3E3B62BF-AB67-4716-AE88-33D26E356CEB}" srcId="{2CCE18B2-343D-45CF-8C29-B52224A1D7AD}" destId="{24A6AD88-6899-4E63-92AF-A38E59F9D501}" srcOrd="1" destOrd="0" parTransId="{601FC180-1B15-48DB-A55A-BAE6F3C72DBC}" sibTransId="{73B73E92-4C3B-4CCC-AA18-C6CF512483E7}"/>
    <dgm:cxn modelId="{0700DC6B-032C-4C11-BB1B-B28D75D267B0}" srcId="{59B86829-55B2-4573-9B54-85EC719B8E01}" destId="{C6361B71-0FF6-4459-9578-9C8BAA12D585}" srcOrd="1" destOrd="0" parTransId="{B8D4F98E-DB31-49C7-99AC-0B8B0EF7E622}" sibTransId="{38511215-65C9-4582-9529-FB8ACBC53F4A}"/>
    <dgm:cxn modelId="{57BAA496-3505-4B28-9AA1-7FD48D1EB963}" srcId="{BB974854-01EC-4E0D-8BB6-EDA3B5FAE1C8}" destId="{4D4E42C4-6EF8-4E30-918B-918C9806C74D}" srcOrd="1" destOrd="0" parTransId="{90268E91-2185-4664-9A79-D2D94CABE696}" sibTransId="{D9ACB7DB-D316-4927-8E72-45B2D8FA837A}"/>
    <dgm:cxn modelId="{FE8CBC29-5769-41F3-B69E-37E4CC83B654}" type="presOf" srcId="{24A6AD88-6899-4E63-92AF-A38E59F9D501}" destId="{E25B45F3-69B8-419E-B2B6-16214644E1EC}" srcOrd="0" destOrd="1" presId="urn:microsoft.com/office/officeart/2005/8/layout/vList2"/>
    <dgm:cxn modelId="{E6891841-4FCD-43C5-AA39-CA13CDBA1AFF}" type="presParOf" srcId="{466776B0-8CA2-4999-A4D0-4ADB49AE7C32}" destId="{9851A2DA-3FC8-4093-9302-CE182A891ED7}" srcOrd="0" destOrd="0" presId="urn:microsoft.com/office/officeart/2005/8/layout/vList2"/>
    <dgm:cxn modelId="{3CBA64A8-E91E-4488-94B5-88004AA84213}" type="presParOf" srcId="{466776B0-8CA2-4999-A4D0-4ADB49AE7C32}" destId="{02E01DB8-F8B7-409A-A2DD-984CB8FC9ACF}" srcOrd="1" destOrd="0" presId="urn:microsoft.com/office/officeart/2005/8/layout/vList2"/>
    <dgm:cxn modelId="{8E3A5915-B107-464C-9464-4DB58F139D58}" type="presParOf" srcId="{466776B0-8CA2-4999-A4D0-4ADB49AE7C32}" destId="{98CD7895-66AA-4068-87A1-AC37625A0E5F}" srcOrd="2" destOrd="0" presId="urn:microsoft.com/office/officeart/2005/8/layout/vList2"/>
    <dgm:cxn modelId="{1C9FB7CD-3D5A-4F10-89FB-09A7CA9B9657}" type="presParOf" srcId="{466776B0-8CA2-4999-A4D0-4ADB49AE7C32}" destId="{9199912C-44DA-48F4-8102-E01E2808F7D9}" srcOrd="3" destOrd="0" presId="urn:microsoft.com/office/officeart/2005/8/layout/vList2"/>
    <dgm:cxn modelId="{D1EECDB5-814B-4C3C-A354-D12767FCD4A9}" type="presParOf" srcId="{466776B0-8CA2-4999-A4D0-4ADB49AE7C32}" destId="{C62BED70-D3BE-4361-8DF2-2725997C6D21}" srcOrd="4" destOrd="0" presId="urn:microsoft.com/office/officeart/2005/8/layout/vList2"/>
    <dgm:cxn modelId="{B3DDB0D0-3D29-4411-B6AB-805BF72E70D6}" type="presParOf" srcId="{466776B0-8CA2-4999-A4D0-4ADB49AE7C32}" destId="{E25B45F3-69B8-419E-B2B6-16214644E1EC}" srcOrd="5" destOrd="0" presId="urn:microsoft.com/office/officeart/2005/8/layout/vList2"/>
    <dgm:cxn modelId="{2F3A03B3-D9C9-40F2-9B9C-53157356E2E2}" type="presParOf" srcId="{466776B0-8CA2-4999-A4D0-4ADB49AE7C32}" destId="{4A7712AD-5F1E-4C4E-9409-FE91E099153E}" srcOrd="6" destOrd="0" presId="urn:microsoft.com/office/officeart/2005/8/layout/vList2"/>
    <dgm:cxn modelId="{9DBBBEFB-5BCF-45FE-8ABB-CAC718123673}" type="presParOf" srcId="{466776B0-8CA2-4999-A4D0-4ADB49AE7C32}" destId="{CDF497FC-A0EA-4A9E-9CD5-605B0805F32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BA3BD-5501-4398-A5C6-4883FE7C30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pPr latinLnBrk="1"/>
          <a:endParaRPr lang="ko-KR" altLang="en-US"/>
        </a:p>
      </dgm:t>
    </dgm:pt>
    <dgm:pt modelId="{58314810-5B68-4523-AA92-259CB3114436}">
      <dgm:prSet phldrT="[텍스트]" custT="1"/>
      <dgm:spPr>
        <a:solidFill>
          <a:srgbClr val="4FA7FF"/>
        </a:solidFill>
      </dgm:spPr>
      <dgm:t>
        <a:bodyPr/>
        <a:lstStyle/>
        <a:p>
          <a:pPr latinLnBrk="1"/>
          <a:r>
            <a:rPr lang="en-US" altLang="ko-KR" sz="1600" b="1" dirty="0" smtClean="0">
              <a:latin typeface="맑은 고딕"/>
              <a:ea typeface="맑은 고딕"/>
            </a:rPr>
            <a:t>Ⅰ. Establishment and Activation of ICH Information-Sharing Mechanisms</a:t>
          </a:r>
          <a:endParaRPr lang="ko-KR" altLang="en-US" sz="1600" b="1" dirty="0"/>
        </a:p>
      </dgm:t>
    </dgm:pt>
    <dgm:pt modelId="{80DFAFA1-7440-499B-B66A-60D376679DD6}" type="parTrans" cxnId="{800C7376-348C-4EB0-B54D-1DEEC8F22AEC}">
      <dgm:prSet/>
      <dgm:spPr/>
      <dgm:t>
        <a:bodyPr/>
        <a:lstStyle/>
        <a:p>
          <a:pPr latinLnBrk="1"/>
          <a:endParaRPr lang="ko-KR" altLang="en-US" sz="1600"/>
        </a:p>
      </dgm:t>
    </dgm:pt>
    <dgm:pt modelId="{4BE32155-5172-43F8-9A6B-2C1E7858CD35}" type="sibTrans" cxnId="{800C7376-348C-4EB0-B54D-1DEEC8F22AEC}">
      <dgm:prSet/>
      <dgm:spPr/>
      <dgm:t>
        <a:bodyPr/>
        <a:lstStyle/>
        <a:p>
          <a:pPr latinLnBrk="1"/>
          <a:endParaRPr lang="ko-KR" altLang="en-US" sz="1600"/>
        </a:p>
      </dgm:t>
    </dgm:pt>
    <dgm:pt modelId="{2B8EC678-C7AC-42E4-B817-DB5B2471D089}">
      <dgm:prSet phldrT="[텍스트]" custT="1"/>
      <dgm:spPr/>
      <dgm:t>
        <a:bodyPr/>
        <a:lstStyle/>
        <a:p>
          <a:pPr latinLnBrk="1"/>
          <a:endParaRPr lang="ko-KR" altLang="en-US" sz="4000" dirty="0"/>
        </a:p>
      </dgm:t>
    </dgm:pt>
    <dgm:pt modelId="{99B1FE6C-B2BE-4825-A22C-17BE045DA9F7}" type="parTrans" cxnId="{744B2279-E7C8-4A41-9C77-B86CB139CA01}">
      <dgm:prSet/>
      <dgm:spPr/>
      <dgm:t>
        <a:bodyPr/>
        <a:lstStyle/>
        <a:p>
          <a:pPr latinLnBrk="1"/>
          <a:endParaRPr lang="ko-KR" altLang="en-US" sz="1600"/>
        </a:p>
      </dgm:t>
    </dgm:pt>
    <dgm:pt modelId="{D7F948A6-E167-4AF7-A912-0BBD17340ACB}" type="sibTrans" cxnId="{744B2279-E7C8-4A41-9C77-B86CB139CA01}">
      <dgm:prSet/>
      <dgm:spPr/>
      <dgm:t>
        <a:bodyPr/>
        <a:lstStyle/>
        <a:p>
          <a:pPr latinLnBrk="1"/>
          <a:endParaRPr lang="ko-KR" altLang="en-US" sz="1600"/>
        </a:p>
      </dgm:t>
    </dgm:pt>
    <dgm:pt modelId="{466776B0-8CA2-4999-A4D0-4ADB49AE7C32}" type="pres">
      <dgm:prSet presAssocID="{BF2BA3BD-5501-4398-A5C6-4883FE7C304F}" presName="linear" presStyleCnt="0">
        <dgm:presLayoutVars>
          <dgm:animLvl val="lvl"/>
          <dgm:resizeHandles val="exact"/>
        </dgm:presLayoutVars>
      </dgm:prSet>
      <dgm:spPr/>
      <dgm:t>
        <a:bodyPr/>
        <a:lstStyle/>
        <a:p>
          <a:pPr latinLnBrk="1"/>
          <a:endParaRPr lang="ko-KR" altLang="en-US"/>
        </a:p>
      </dgm:t>
    </dgm:pt>
    <dgm:pt modelId="{9851A2DA-3FC8-4093-9302-CE182A891ED7}" type="pres">
      <dgm:prSet presAssocID="{58314810-5B68-4523-AA92-259CB3114436}" presName="parentText" presStyleLbl="node1" presStyleIdx="0" presStyleCnt="1" custScaleY="63003">
        <dgm:presLayoutVars>
          <dgm:chMax val="0"/>
          <dgm:bulletEnabled val="1"/>
        </dgm:presLayoutVars>
      </dgm:prSet>
      <dgm:spPr/>
      <dgm:t>
        <a:bodyPr/>
        <a:lstStyle/>
        <a:p>
          <a:pPr latinLnBrk="1"/>
          <a:endParaRPr lang="ko-KR" altLang="en-US"/>
        </a:p>
      </dgm:t>
    </dgm:pt>
    <dgm:pt modelId="{02E01DB8-F8B7-409A-A2DD-984CB8FC9ACF}" type="pres">
      <dgm:prSet presAssocID="{58314810-5B68-4523-AA92-259CB3114436}" presName="childText" presStyleLbl="revTx" presStyleIdx="0" presStyleCnt="1" custScaleY="495450">
        <dgm:presLayoutVars>
          <dgm:bulletEnabled val="1"/>
        </dgm:presLayoutVars>
      </dgm:prSet>
      <dgm:spPr/>
      <dgm:t>
        <a:bodyPr/>
        <a:lstStyle/>
        <a:p>
          <a:pPr latinLnBrk="1"/>
          <a:endParaRPr lang="ko-KR" altLang="en-US"/>
        </a:p>
      </dgm:t>
    </dgm:pt>
  </dgm:ptLst>
  <dgm:cxnLst>
    <dgm:cxn modelId="{EA374183-ED61-4CA3-AD53-BEF5C93541D4}" type="presOf" srcId="{58314810-5B68-4523-AA92-259CB3114436}" destId="{9851A2DA-3FC8-4093-9302-CE182A891ED7}" srcOrd="0" destOrd="0" presId="urn:microsoft.com/office/officeart/2005/8/layout/vList2"/>
    <dgm:cxn modelId="{512849B9-448E-4BC8-92A5-EDD31C49C74E}" type="presOf" srcId="{2B8EC678-C7AC-42E4-B817-DB5B2471D089}" destId="{02E01DB8-F8B7-409A-A2DD-984CB8FC9ACF}" srcOrd="0" destOrd="0" presId="urn:microsoft.com/office/officeart/2005/8/layout/vList2"/>
    <dgm:cxn modelId="{800C7376-348C-4EB0-B54D-1DEEC8F22AEC}" srcId="{BF2BA3BD-5501-4398-A5C6-4883FE7C304F}" destId="{58314810-5B68-4523-AA92-259CB3114436}" srcOrd="0" destOrd="0" parTransId="{80DFAFA1-7440-499B-B66A-60D376679DD6}" sibTransId="{4BE32155-5172-43F8-9A6B-2C1E7858CD35}"/>
    <dgm:cxn modelId="{744B2279-E7C8-4A41-9C77-B86CB139CA01}" srcId="{58314810-5B68-4523-AA92-259CB3114436}" destId="{2B8EC678-C7AC-42E4-B817-DB5B2471D089}" srcOrd="0" destOrd="0" parTransId="{99B1FE6C-B2BE-4825-A22C-17BE045DA9F7}" sibTransId="{D7F948A6-E167-4AF7-A912-0BBD17340ACB}"/>
    <dgm:cxn modelId="{B2C47BDA-8C6C-4CE9-A476-787EB3951A79}" type="presOf" srcId="{BF2BA3BD-5501-4398-A5C6-4883FE7C304F}" destId="{466776B0-8CA2-4999-A4D0-4ADB49AE7C32}" srcOrd="0" destOrd="0" presId="urn:microsoft.com/office/officeart/2005/8/layout/vList2"/>
    <dgm:cxn modelId="{210D4FB1-A3AC-490E-9F6D-4D73F6830E80}" type="presParOf" srcId="{466776B0-8CA2-4999-A4D0-4ADB49AE7C32}" destId="{9851A2DA-3FC8-4093-9302-CE182A891ED7}" srcOrd="0" destOrd="0" presId="urn:microsoft.com/office/officeart/2005/8/layout/vList2"/>
    <dgm:cxn modelId="{996F0B59-4444-4D56-91FC-494BD5E97D2A}" type="presParOf" srcId="{466776B0-8CA2-4999-A4D0-4ADB49AE7C32}" destId="{02E01DB8-F8B7-409A-A2DD-984CB8FC9AC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BB6837-7188-4BE2-A726-563D569BB978}" type="doc">
      <dgm:prSet loTypeId="urn:microsoft.com/office/officeart/2005/8/layout/hierarchy3" loCatId="list" qsTypeId="urn:microsoft.com/office/officeart/2005/8/quickstyle/simple2" qsCatId="simple" csTypeId="urn:microsoft.com/office/officeart/2005/8/colors/colorful1" csCatId="colorful" phldr="1"/>
      <dgm:spPr/>
      <dgm:t>
        <a:bodyPr/>
        <a:lstStyle/>
        <a:p>
          <a:pPr latinLnBrk="1"/>
          <a:endParaRPr lang="ko-KR" altLang="en-US"/>
        </a:p>
      </dgm:t>
    </dgm:pt>
    <dgm:pt modelId="{C6D8E689-EDBE-44E2-B58E-D52B90D6AC82}">
      <dgm:prSet phldrT="[텍스트]" custT="1"/>
      <dgm:spPr>
        <a:solidFill>
          <a:schemeClr val="tx2">
            <a:lumMod val="75000"/>
          </a:schemeClr>
        </a:solidFill>
      </dgm:spPr>
      <dgm:t>
        <a:bodyPr/>
        <a:lstStyle/>
        <a:p>
          <a:pPr latinLnBrk="1"/>
          <a:r>
            <a:rPr lang="en-US" altLang="ko-KR" sz="1800" dirty="0" smtClean="0">
              <a:latin typeface="Times New Roman" pitchFamily="18" charset="0"/>
              <a:cs typeface="Times New Roman" pitchFamily="18" charset="0"/>
            </a:rPr>
            <a:t>1.1 Dissemination of Information on ICH Safeguarding Activities</a:t>
          </a:r>
          <a:endParaRPr lang="ko-KR" altLang="en-US" sz="1800" dirty="0">
            <a:latin typeface="Times New Roman" pitchFamily="18" charset="0"/>
            <a:cs typeface="Times New Roman" pitchFamily="18" charset="0"/>
          </a:endParaRPr>
        </a:p>
      </dgm:t>
    </dgm:pt>
    <dgm:pt modelId="{1AB03CBA-D290-4A1E-86CE-A9B8F73BFFCC}" type="parTrans" cxnId="{CB9BA46A-4BED-4DAE-A84D-1EA8056F2951}">
      <dgm:prSet/>
      <dgm:spPr/>
      <dgm:t>
        <a:bodyPr/>
        <a:lstStyle/>
        <a:p>
          <a:pPr latinLnBrk="1"/>
          <a:endParaRPr lang="ko-KR" altLang="en-US" sz="1600"/>
        </a:p>
      </dgm:t>
    </dgm:pt>
    <dgm:pt modelId="{F2B666BE-6D73-4592-8F8B-5CE97E87A2AB}" type="sibTrans" cxnId="{CB9BA46A-4BED-4DAE-A84D-1EA8056F2951}">
      <dgm:prSet/>
      <dgm:spPr/>
      <dgm:t>
        <a:bodyPr/>
        <a:lstStyle/>
        <a:p>
          <a:pPr latinLnBrk="1"/>
          <a:endParaRPr lang="ko-KR" altLang="en-US" sz="1600"/>
        </a:p>
      </dgm:t>
    </dgm:pt>
    <dgm:pt modelId="{C80FFE35-2523-4FC1-9176-723BE7390878}">
      <dgm:prSet phldrT="[텍스트]" custT="1"/>
      <dgm:spPr>
        <a:ln>
          <a:solidFill>
            <a:schemeClr val="tx2">
              <a:lumMod val="20000"/>
              <a:lumOff val="80000"/>
            </a:schemeClr>
          </a:solidFill>
        </a:ln>
      </dgm:spPr>
      <dgm:t>
        <a:bodyPr/>
        <a:lstStyle/>
        <a:p>
          <a:pPr algn="l" latinLnBrk="1"/>
          <a:r>
            <a:rPr lang="en-US" altLang="ko-KR" sz="1600" b="1" dirty="0" smtClean="0">
              <a:latin typeface="Times New Roman" pitchFamily="18" charset="0"/>
              <a:cs typeface="Times New Roman" pitchFamily="18" charset="0"/>
            </a:rPr>
            <a:t>Implementing Video Documentation Project </a:t>
          </a:r>
          <a:endParaRPr lang="ko-KR" altLang="en-US" sz="1600" b="1" dirty="0">
            <a:latin typeface="Times New Roman" pitchFamily="18" charset="0"/>
            <a:cs typeface="Times New Roman" pitchFamily="18" charset="0"/>
          </a:endParaRPr>
        </a:p>
      </dgm:t>
    </dgm:pt>
    <dgm:pt modelId="{8D885527-C917-41DF-8197-62D08238A165}" type="parTrans" cxnId="{C4E1B71B-67AB-4BDC-B351-06F727806407}">
      <dgm:prSet/>
      <dgm:spPr>
        <a:ln>
          <a:solidFill>
            <a:srgbClr val="4FA7FF"/>
          </a:solidFill>
        </a:ln>
      </dgm:spPr>
      <dgm:t>
        <a:bodyPr/>
        <a:lstStyle/>
        <a:p>
          <a:pPr latinLnBrk="1"/>
          <a:endParaRPr lang="ko-KR" altLang="en-US" sz="1600"/>
        </a:p>
      </dgm:t>
    </dgm:pt>
    <dgm:pt modelId="{C5AD2D68-A2FA-423E-A996-6F8868E0512A}" type="sibTrans" cxnId="{C4E1B71B-67AB-4BDC-B351-06F727806407}">
      <dgm:prSet/>
      <dgm:spPr/>
      <dgm:t>
        <a:bodyPr/>
        <a:lstStyle/>
        <a:p>
          <a:pPr latinLnBrk="1"/>
          <a:endParaRPr lang="ko-KR" altLang="en-US" sz="1600"/>
        </a:p>
      </dgm:t>
    </dgm:pt>
    <dgm:pt modelId="{45B6A7C4-988C-4964-B14F-575A061D53D2}">
      <dgm:prSet phldrT="[텍스트]" custT="1"/>
      <dgm:spPr>
        <a:ln>
          <a:solidFill>
            <a:srgbClr val="4FA7FF"/>
          </a:solidFill>
        </a:ln>
      </dgm:spPr>
      <dgm:t>
        <a:bodyPr/>
        <a:lstStyle/>
        <a:p>
          <a:pPr algn="l" latinLnBrk="1"/>
          <a:r>
            <a:rPr lang="en-US" altLang="ko-KR" sz="1600" dirty="0" smtClean="0">
              <a:latin typeface="Times New Roman" pitchFamily="18" charset="0"/>
              <a:cs typeface="Times New Roman" pitchFamily="18" charset="0"/>
            </a:rPr>
            <a:t>Disseminating information on national and NGO activities for ICH safeguarding</a:t>
          </a:r>
          <a:endParaRPr lang="ko-KR" altLang="en-US" sz="1600" dirty="0">
            <a:latin typeface="Times New Roman" pitchFamily="18" charset="0"/>
            <a:cs typeface="Times New Roman" pitchFamily="18" charset="0"/>
          </a:endParaRPr>
        </a:p>
      </dgm:t>
    </dgm:pt>
    <dgm:pt modelId="{A32446CE-FCF8-4028-9620-EC9F825486F3}" type="parTrans" cxnId="{B50D29FD-19D7-415F-988E-0CD2074E4324}">
      <dgm:prSet/>
      <dgm:spPr>
        <a:ln>
          <a:solidFill>
            <a:srgbClr val="4FA7FF"/>
          </a:solidFill>
        </a:ln>
      </dgm:spPr>
      <dgm:t>
        <a:bodyPr/>
        <a:lstStyle/>
        <a:p>
          <a:pPr latinLnBrk="1"/>
          <a:endParaRPr lang="ko-KR" altLang="en-US" sz="1600"/>
        </a:p>
      </dgm:t>
    </dgm:pt>
    <dgm:pt modelId="{693E3FD8-5E0C-4CE8-A86D-A80AC1C24D2E}" type="sibTrans" cxnId="{B50D29FD-19D7-415F-988E-0CD2074E4324}">
      <dgm:prSet/>
      <dgm:spPr/>
      <dgm:t>
        <a:bodyPr/>
        <a:lstStyle/>
        <a:p>
          <a:pPr latinLnBrk="1"/>
          <a:endParaRPr lang="ko-KR" altLang="en-US" sz="1600"/>
        </a:p>
      </dgm:t>
    </dgm:pt>
    <dgm:pt modelId="{D3492C23-ABDD-45FC-A2D1-4AAF6C96BDEB}">
      <dgm:prSet phldrT="[텍스트]" custT="1"/>
      <dgm:spPr>
        <a:solidFill>
          <a:schemeClr val="accent1">
            <a:lumMod val="40000"/>
            <a:lumOff val="60000"/>
          </a:schemeClr>
        </a:solidFill>
      </dgm:spPr>
      <dgm:t>
        <a:bodyPr/>
        <a:lstStyle/>
        <a:p>
          <a:pPr latinLnBrk="1"/>
          <a:r>
            <a:rPr lang="en-US" altLang="ko-KR" sz="1800" dirty="0" smtClean="0">
              <a:solidFill>
                <a:schemeClr val="tx1"/>
              </a:solidFill>
              <a:latin typeface="Times New Roman" pitchFamily="18" charset="0"/>
              <a:cs typeface="Times New Roman" pitchFamily="18" charset="0"/>
            </a:rPr>
            <a:t>1.2 Strengthening Information Management Capabilities in ICH </a:t>
          </a:r>
          <a:endParaRPr lang="ko-KR" altLang="en-US" sz="1800" dirty="0">
            <a:solidFill>
              <a:schemeClr val="tx1"/>
            </a:solidFill>
            <a:latin typeface="Times New Roman" pitchFamily="18" charset="0"/>
            <a:cs typeface="Times New Roman" pitchFamily="18" charset="0"/>
          </a:endParaRPr>
        </a:p>
      </dgm:t>
    </dgm:pt>
    <dgm:pt modelId="{6AE900F7-2BB4-4900-8CBA-0243C9A24CB9}" type="parTrans" cxnId="{5FE2A256-098B-4A07-A130-E485ADD2E1E6}">
      <dgm:prSet/>
      <dgm:spPr/>
      <dgm:t>
        <a:bodyPr/>
        <a:lstStyle/>
        <a:p>
          <a:pPr latinLnBrk="1"/>
          <a:endParaRPr lang="ko-KR" altLang="en-US" sz="1600"/>
        </a:p>
      </dgm:t>
    </dgm:pt>
    <dgm:pt modelId="{992A0F53-E91B-4957-BBAD-E8E0AF34AEF7}" type="sibTrans" cxnId="{5FE2A256-098B-4A07-A130-E485ADD2E1E6}">
      <dgm:prSet/>
      <dgm:spPr/>
      <dgm:t>
        <a:bodyPr/>
        <a:lstStyle/>
        <a:p>
          <a:pPr latinLnBrk="1"/>
          <a:endParaRPr lang="ko-KR" altLang="en-US" sz="1600"/>
        </a:p>
      </dgm:t>
    </dgm:pt>
    <dgm:pt modelId="{6F9B75E5-8E5C-4BCA-A078-C66DFB4C686B}">
      <dgm:prSet phldrT="[텍스트]" custT="1"/>
      <dgm:spPr/>
      <dgm:t>
        <a:bodyPr/>
        <a:lstStyle/>
        <a:p>
          <a:pPr algn="l" latinLnBrk="1"/>
          <a:r>
            <a:rPr lang="en-US" altLang="ko-KR" sz="1600" b="1" dirty="0" smtClean="0">
              <a:latin typeface="Times New Roman" pitchFamily="18" charset="0"/>
              <a:cs typeface="Times New Roman" pitchFamily="18" charset="0"/>
            </a:rPr>
            <a:t>Program for supporting the digitization of ICH recordings</a:t>
          </a:r>
          <a:endParaRPr lang="ko-KR" altLang="en-US" sz="1600" b="1" dirty="0">
            <a:latin typeface="Times New Roman" pitchFamily="18" charset="0"/>
            <a:cs typeface="Times New Roman" pitchFamily="18" charset="0"/>
          </a:endParaRPr>
        </a:p>
      </dgm:t>
    </dgm:pt>
    <dgm:pt modelId="{6BD04F3E-B3E5-485D-B91E-59E291C887E9}" type="parTrans" cxnId="{45D1FB2E-853C-4D91-8988-68640DDD0575}">
      <dgm:prSet/>
      <dgm:spPr>
        <a:ln>
          <a:solidFill>
            <a:srgbClr val="0070C0"/>
          </a:solidFill>
        </a:ln>
      </dgm:spPr>
      <dgm:t>
        <a:bodyPr/>
        <a:lstStyle/>
        <a:p>
          <a:pPr latinLnBrk="1"/>
          <a:endParaRPr lang="ko-KR" altLang="en-US" sz="1600"/>
        </a:p>
      </dgm:t>
    </dgm:pt>
    <dgm:pt modelId="{E945B5AB-509F-4185-869F-48A629A859D2}" type="sibTrans" cxnId="{45D1FB2E-853C-4D91-8988-68640DDD0575}">
      <dgm:prSet/>
      <dgm:spPr/>
      <dgm:t>
        <a:bodyPr/>
        <a:lstStyle/>
        <a:p>
          <a:pPr latinLnBrk="1"/>
          <a:endParaRPr lang="ko-KR" altLang="en-US" sz="1600"/>
        </a:p>
      </dgm:t>
    </dgm:pt>
    <dgm:pt modelId="{83CAFC7E-3DC7-4902-8A23-2B0031FC404A}">
      <dgm:prSet phldrT="[텍스트]" custT="1"/>
      <dgm:spPr>
        <a:ln>
          <a:solidFill>
            <a:srgbClr val="0070C0"/>
          </a:solidFill>
        </a:ln>
      </dgm:spPr>
      <dgm:t>
        <a:bodyPr/>
        <a:lstStyle/>
        <a:p>
          <a:pPr algn="l" latinLnBrk="1"/>
          <a:r>
            <a:rPr lang="en-US" altLang="ko-KR" sz="1600" b="1" dirty="0" smtClean="0">
              <a:latin typeface="Times New Roman" pitchFamily="18" charset="0"/>
              <a:cs typeface="Times New Roman" pitchFamily="18" charset="0"/>
            </a:rPr>
            <a:t>Strengthening capacities for ICT-based ICH information management</a:t>
          </a:r>
          <a:endParaRPr lang="ko-KR" altLang="en-US" sz="1600" b="1" dirty="0">
            <a:latin typeface="Times New Roman" pitchFamily="18" charset="0"/>
            <a:cs typeface="Times New Roman" pitchFamily="18" charset="0"/>
          </a:endParaRPr>
        </a:p>
      </dgm:t>
    </dgm:pt>
    <dgm:pt modelId="{37053E6A-1DBC-49FF-BD62-32F41BF8C82B}" type="parTrans" cxnId="{87113DD5-109D-4029-9E98-2B6606E88012}">
      <dgm:prSet/>
      <dgm:spPr>
        <a:ln>
          <a:solidFill>
            <a:srgbClr val="0070C0"/>
          </a:solidFill>
        </a:ln>
      </dgm:spPr>
      <dgm:t>
        <a:bodyPr/>
        <a:lstStyle/>
        <a:p>
          <a:pPr latinLnBrk="1"/>
          <a:endParaRPr lang="ko-KR" altLang="en-US" sz="1600"/>
        </a:p>
      </dgm:t>
    </dgm:pt>
    <dgm:pt modelId="{F84AC17D-E0C0-4478-B0CE-82C9F44B2FF7}" type="sibTrans" cxnId="{87113DD5-109D-4029-9E98-2B6606E88012}">
      <dgm:prSet/>
      <dgm:spPr/>
      <dgm:t>
        <a:bodyPr/>
        <a:lstStyle/>
        <a:p>
          <a:pPr latinLnBrk="1"/>
          <a:endParaRPr lang="ko-KR" altLang="en-US" sz="1600"/>
        </a:p>
      </dgm:t>
    </dgm:pt>
    <dgm:pt modelId="{263D8619-03E4-4700-8374-BB87FAC1B007}">
      <dgm:prSet phldrT="[텍스트]" custT="1"/>
      <dgm:spPr>
        <a:ln>
          <a:solidFill>
            <a:schemeClr val="tx2">
              <a:lumMod val="75000"/>
            </a:schemeClr>
          </a:solidFill>
        </a:ln>
      </dgm:spPr>
      <dgm:t>
        <a:bodyPr/>
        <a:lstStyle/>
        <a:p>
          <a:pPr algn="l" latinLnBrk="1"/>
          <a:r>
            <a:rPr lang="en-US" altLang="ko-KR" sz="1600" dirty="0" smtClean="0">
              <a:latin typeface="Times New Roman" pitchFamily="18" charset="0"/>
              <a:cs typeface="Times New Roman" pitchFamily="18" charset="0"/>
            </a:rPr>
            <a:t>Producing ICH contents</a:t>
          </a:r>
          <a:endParaRPr lang="ko-KR" altLang="en-US" sz="1600" dirty="0">
            <a:latin typeface="Times New Roman" pitchFamily="18" charset="0"/>
            <a:cs typeface="Times New Roman" pitchFamily="18" charset="0"/>
          </a:endParaRPr>
        </a:p>
      </dgm:t>
    </dgm:pt>
    <dgm:pt modelId="{81EBC215-8E4C-45F4-9CC6-A8A11B0B7096}" type="parTrans" cxnId="{A4AEE229-F8E4-4529-9BB7-A0BD0252E4E6}">
      <dgm:prSet/>
      <dgm:spPr>
        <a:solidFill>
          <a:schemeClr val="accent1">
            <a:lumMod val="75000"/>
          </a:schemeClr>
        </a:solidFill>
        <a:ln>
          <a:solidFill>
            <a:srgbClr val="4FA7FF"/>
          </a:solidFill>
        </a:ln>
      </dgm:spPr>
      <dgm:t>
        <a:bodyPr/>
        <a:lstStyle/>
        <a:p>
          <a:pPr latinLnBrk="1"/>
          <a:endParaRPr lang="ko-KR" altLang="en-US" sz="1600"/>
        </a:p>
      </dgm:t>
    </dgm:pt>
    <dgm:pt modelId="{4D837F36-B705-43A2-8BF0-FD621CCEC743}" type="sibTrans" cxnId="{A4AEE229-F8E4-4529-9BB7-A0BD0252E4E6}">
      <dgm:prSet/>
      <dgm:spPr/>
      <dgm:t>
        <a:bodyPr/>
        <a:lstStyle/>
        <a:p>
          <a:pPr latinLnBrk="1"/>
          <a:endParaRPr lang="ko-KR" altLang="en-US" sz="1600"/>
        </a:p>
      </dgm:t>
    </dgm:pt>
    <dgm:pt modelId="{BB4E6E2C-64EA-4156-8BFD-56810651DD83}" type="pres">
      <dgm:prSet presAssocID="{1CBB6837-7188-4BE2-A726-563D569BB978}" presName="diagram" presStyleCnt="0">
        <dgm:presLayoutVars>
          <dgm:chPref val="1"/>
          <dgm:dir/>
          <dgm:animOne val="branch"/>
          <dgm:animLvl val="lvl"/>
          <dgm:resizeHandles/>
        </dgm:presLayoutVars>
      </dgm:prSet>
      <dgm:spPr/>
      <dgm:t>
        <a:bodyPr/>
        <a:lstStyle/>
        <a:p>
          <a:pPr latinLnBrk="1"/>
          <a:endParaRPr lang="ko-KR" altLang="en-US"/>
        </a:p>
      </dgm:t>
    </dgm:pt>
    <dgm:pt modelId="{6C8427A3-B9EE-49ED-94E9-451D6F751897}" type="pres">
      <dgm:prSet presAssocID="{C6D8E689-EDBE-44E2-B58E-D52B90D6AC82}" presName="root" presStyleCnt="0"/>
      <dgm:spPr/>
    </dgm:pt>
    <dgm:pt modelId="{C5AE3B29-CBD8-4259-ADAF-97AC57D56D52}" type="pres">
      <dgm:prSet presAssocID="{C6D8E689-EDBE-44E2-B58E-D52B90D6AC82}" presName="rootComposite" presStyleCnt="0"/>
      <dgm:spPr/>
    </dgm:pt>
    <dgm:pt modelId="{B3956383-E2F0-44FA-BFAE-2CB9A3993017}" type="pres">
      <dgm:prSet presAssocID="{C6D8E689-EDBE-44E2-B58E-D52B90D6AC82}" presName="rootText" presStyleLbl="node1" presStyleIdx="0" presStyleCnt="2" custScaleX="217999"/>
      <dgm:spPr/>
      <dgm:t>
        <a:bodyPr/>
        <a:lstStyle/>
        <a:p>
          <a:pPr latinLnBrk="1"/>
          <a:endParaRPr lang="ko-KR" altLang="en-US"/>
        </a:p>
      </dgm:t>
    </dgm:pt>
    <dgm:pt modelId="{CB310C5F-40AD-46DC-ABA7-06F888FD5B5B}" type="pres">
      <dgm:prSet presAssocID="{C6D8E689-EDBE-44E2-B58E-D52B90D6AC82}" presName="rootConnector" presStyleLbl="node1" presStyleIdx="0" presStyleCnt="2"/>
      <dgm:spPr/>
      <dgm:t>
        <a:bodyPr/>
        <a:lstStyle/>
        <a:p>
          <a:pPr latinLnBrk="1"/>
          <a:endParaRPr lang="ko-KR" altLang="en-US"/>
        </a:p>
      </dgm:t>
    </dgm:pt>
    <dgm:pt modelId="{8776A68F-51B5-4691-84CF-3647468FBE3F}" type="pres">
      <dgm:prSet presAssocID="{C6D8E689-EDBE-44E2-B58E-D52B90D6AC82}" presName="childShape" presStyleCnt="0"/>
      <dgm:spPr/>
    </dgm:pt>
    <dgm:pt modelId="{15445A40-41F6-4FA9-8EE8-26A6750DDA87}" type="pres">
      <dgm:prSet presAssocID="{8D885527-C917-41DF-8197-62D08238A165}" presName="Name13" presStyleLbl="parChTrans1D2" presStyleIdx="0" presStyleCnt="5"/>
      <dgm:spPr/>
      <dgm:t>
        <a:bodyPr/>
        <a:lstStyle/>
        <a:p>
          <a:pPr latinLnBrk="1"/>
          <a:endParaRPr lang="ko-KR" altLang="en-US"/>
        </a:p>
      </dgm:t>
    </dgm:pt>
    <dgm:pt modelId="{C3B6A8F5-1815-4DAE-8518-EFA86B236600}" type="pres">
      <dgm:prSet presAssocID="{C80FFE35-2523-4FC1-9176-723BE7390878}" presName="childText" presStyleLbl="bgAcc1" presStyleIdx="0" presStyleCnt="5" custScaleX="188092">
        <dgm:presLayoutVars>
          <dgm:bulletEnabled val="1"/>
        </dgm:presLayoutVars>
      </dgm:prSet>
      <dgm:spPr/>
      <dgm:t>
        <a:bodyPr/>
        <a:lstStyle/>
        <a:p>
          <a:pPr latinLnBrk="1"/>
          <a:endParaRPr lang="ko-KR" altLang="en-US"/>
        </a:p>
      </dgm:t>
    </dgm:pt>
    <dgm:pt modelId="{30A84E6E-311E-4887-93D2-4C4398A1F86F}" type="pres">
      <dgm:prSet presAssocID="{A32446CE-FCF8-4028-9620-EC9F825486F3}" presName="Name13" presStyleLbl="parChTrans1D2" presStyleIdx="1" presStyleCnt="5"/>
      <dgm:spPr/>
      <dgm:t>
        <a:bodyPr/>
        <a:lstStyle/>
        <a:p>
          <a:pPr latinLnBrk="1"/>
          <a:endParaRPr lang="ko-KR" altLang="en-US"/>
        </a:p>
      </dgm:t>
    </dgm:pt>
    <dgm:pt modelId="{9991B6B0-083D-4E41-934C-6DE0511D9180}" type="pres">
      <dgm:prSet presAssocID="{45B6A7C4-988C-4964-B14F-575A061D53D2}" presName="childText" presStyleLbl="bgAcc1" presStyleIdx="1" presStyleCnt="5" custScaleX="188092">
        <dgm:presLayoutVars>
          <dgm:bulletEnabled val="1"/>
        </dgm:presLayoutVars>
      </dgm:prSet>
      <dgm:spPr/>
      <dgm:t>
        <a:bodyPr/>
        <a:lstStyle/>
        <a:p>
          <a:pPr latinLnBrk="1"/>
          <a:endParaRPr lang="ko-KR" altLang="en-US"/>
        </a:p>
      </dgm:t>
    </dgm:pt>
    <dgm:pt modelId="{72FADC8E-3AD2-4122-95E4-B9238864AA09}" type="pres">
      <dgm:prSet presAssocID="{81EBC215-8E4C-45F4-9CC6-A8A11B0B7096}" presName="Name13" presStyleLbl="parChTrans1D2" presStyleIdx="2" presStyleCnt="5"/>
      <dgm:spPr/>
      <dgm:t>
        <a:bodyPr/>
        <a:lstStyle/>
        <a:p>
          <a:pPr latinLnBrk="1"/>
          <a:endParaRPr lang="ko-KR" altLang="en-US"/>
        </a:p>
      </dgm:t>
    </dgm:pt>
    <dgm:pt modelId="{CC37DB69-A86D-42D9-B4DD-9EA7362824C5}" type="pres">
      <dgm:prSet presAssocID="{263D8619-03E4-4700-8374-BB87FAC1B007}" presName="childText" presStyleLbl="bgAcc1" presStyleIdx="2" presStyleCnt="5" custScaleX="189320">
        <dgm:presLayoutVars>
          <dgm:bulletEnabled val="1"/>
        </dgm:presLayoutVars>
      </dgm:prSet>
      <dgm:spPr/>
      <dgm:t>
        <a:bodyPr/>
        <a:lstStyle/>
        <a:p>
          <a:pPr latinLnBrk="1"/>
          <a:endParaRPr lang="ko-KR" altLang="en-US"/>
        </a:p>
      </dgm:t>
    </dgm:pt>
    <dgm:pt modelId="{9975E788-C3B0-4451-8733-E8C6354D402D}" type="pres">
      <dgm:prSet presAssocID="{D3492C23-ABDD-45FC-A2D1-4AAF6C96BDEB}" presName="root" presStyleCnt="0"/>
      <dgm:spPr/>
    </dgm:pt>
    <dgm:pt modelId="{A592FB85-F76F-4D9D-B766-0C8A7614342F}" type="pres">
      <dgm:prSet presAssocID="{D3492C23-ABDD-45FC-A2D1-4AAF6C96BDEB}" presName="rootComposite" presStyleCnt="0"/>
      <dgm:spPr/>
    </dgm:pt>
    <dgm:pt modelId="{9BB192F5-A330-4A65-B1F8-AFBCCF1D68F0}" type="pres">
      <dgm:prSet presAssocID="{D3492C23-ABDD-45FC-A2D1-4AAF6C96BDEB}" presName="rootText" presStyleLbl="node1" presStyleIdx="1" presStyleCnt="2" custScaleX="193486"/>
      <dgm:spPr/>
      <dgm:t>
        <a:bodyPr/>
        <a:lstStyle/>
        <a:p>
          <a:pPr latinLnBrk="1"/>
          <a:endParaRPr lang="ko-KR" altLang="en-US"/>
        </a:p>
      </dgm:t>
    </dgm:pt>
    <dgm:pt modelId="{D7B6B54C-3E29-4574-AD45-39FCADA0C5AA}" type="pres">
      <dgm:prSet presAssocID="{D3492C23-ABDD-45FC-A2D1-4AAF6C96BDEB}" presName="rootConnector" presStyleLbl="node1" presStyleIdx="1" presStyleCnt="2"/>
      <dgm:spPr/>
      <dgm:t>
        <a:bodyPr/>
        <a:lstStyle/>
        <a:p>
          <a:pPr latinLnBrk="1"/>
          <a:endParaRPr lang="ko-KR" altLang="en-US"/>
        </a:p>
      </dgm:t>
    </dgm:pt>
    <dgm:pt modelId="{6425813A-B534-4D14-BC5A-54995897535F}" type="pres">
      <dgm:prSet presAssocID="{D3492C23-ABDD-45FC-A2D1-4AAF6C96BDEB}" presName="childShape" presStyleCnt="0"/>
      <dgm:spPr/>
    </dgm:pt>
    <dgm:pt modelId="{9C884866-3427-46D3-B8E1-5EE424BAD370}" type="pres">
      <dgm:prSet presAssocID="{6BD04F3E-B3E5-485D-B91E-59E291C887E9}" presName="Name13" presStyleLbl="parChTrans1D2" presStyleIdx="3" presStyleCnt="5"/>
      <dgm:spPr/>
      <dgm:t>
        <a:bodyPr/>
        <a:lstStyle/>
        <a:p>
          <a:pPr latinLnBrk="1"/>
          <a:endParaRPr lang="ko-KR" altLang="en-US"/>
        </a:p>
      </dgm:t>
    </dgm:pt>
    <dgm:pt modelId="{48B1B8A0-0CF1-4D83-9854-01671893150E}" type="pres">
      <dgm:prSet presAssocID="{6F9B75E5-8E5C-4BCA-A078-C66DFB4C686B}" presName="childText" presStyleLbl="bgAcc1" presStyleIdx="3" presStyleCnt="5" custScaleX="194100">
        <dgm:presLayoutVars>
          <dgm:bulletEnabled val="1"/>
        </dgm:presLayoutVars>
      </dgm:prSet>
      <dgm:spPr/>
      <dgm:t>
        <a:bodyPr/>
        <a:lstStyle/>
        <a:p>
          <a:pPr latinLnBrk="1"/>
          <a:endParaRPr lang="ko-KR" altLang="en-US"/>
        </a:p>
      </dgm:t>
    </dgm:pt>
    <dgm:pt modelId="{B131A82D-5549-46F5-888D-479969E2A232}" type="pres">
      <dgm:prSet presAssocID="{37053E6A-1DBC-49FF-BD62-32F41BF8C82B}" presName="Name13" presStyleLbl="parChTrans1D2" presStyleIdx="4" presStyleCnt="5"/>
      <dgm:spPr/>
      <dgm:t>
        <a:bodyPr/>
        <a:lstStyle/>
        <a:p>
          <a:pPr latinLnBrk="1"/>
          <a:endParaRPr lang="ko-KR" altLang="en-US"/>
        </a:p>
      </dgm:t>
    </dgm:pt>
    <dgm:pt modelId="{5D8034EA-EC84-4D54-B5CF-0B5FEA1FCD11}" type="pres">
      <dgm:prSet presAssocID="{83CAFC7E-3DC7-4902-8A23-2B0031FC404A}" presName="childText" presStyleLbl="bgAcc1" presStyleIdx="4" presStyleCnt="5" custScaleX="194714">
        <dgm:presLayoutVars>
          <dgm:bulletEnabled val="1"/>
        </dgm:presLayoutVars>
      </dgm:prSet>
      <dgm:spPr/>
      <dgm:t>
        <a:bodyPr/>
        <a:lstStyle/>
        <a:p>
          <a:pPr latinLnBrk="1"/>
          <a:endParaRPr lang="ko-KR" altLang="en-US"/>
        </a:p>
      </dgm:t>
    </dgm:pt>
  </dgm:ptLst>
  <dgm:cxnLst>
    <dgm:cxn modelId="{45D1FB2E-853C-4D91-8988-68640DDD0575}" srcId="{D3492C23-ABDD-45FC-A2D1-4AAF6C96BDEB}" destId="{6F9B75E5-8E5C-4BCA-A078-C66DFB4C686B}" srcOrd="0" destOrd="0" parTransId="{6BD04F3E-B3E5-485D-B91E-59E291C887E9}" sibTransId="{E945B5AB-509F-4185-869F-48A629A859D2}"/>
    <dgm:cxn modelId="{165F6E69-1D61-4649-AA0C-B6EE07AF5AF9}" type="presOf" srcId="{C6D8E689-EDBE-44E2-B58E-D52B90D6AC82}" destId="{CB310C5F-40AD-46DC-ABA7-06F888FD5B5B}" srcOrd="1" destOrd="0" presId="urn:microsoft.com/office/officeart/2005/8/layout/hierarchy3"/>
    <dgm:cxn modelId="{A4AEE229-F8E4-4529-9BB7-A0BD0252E4E6}" srcId="{C6D8E689-EDBE-44E2-B58E-D52B90D6AC82}" destId="{263D8619-03E4-4700-8374-BB87FAC1B007}" srcOrd="2" destOrd="0" parTransId="{81EBC215-8E4C-45F4-9CC6-A8A11B0B7096}" sibTransId="{4D837F36-B705-43A2-8BF0-FD621CCEC743}"/>
    <dgm:cxn modelId="{F732991E-85DE-4357-BA95-F62BAD1FF509}" type="presOf" srcId="{D3492C23-ABDD-45FC-A2D1-4AAF6C96BDEB}" destId="{9BB192F5-A330-4A65-B1F8-AFBCCF1D68F0}" srcOrd="0" destOrd="0" presId="urn:microsoft.com/office/officeart/2005/8/layout/hierarchy3"/>
    <dgm:cxn modelId="{4CB936A1-B0F5-4681-81F9-C1D48E0E3EE7}" type="presOf" srcId="{A32446CE-FCF8-4028-9620-EC9F825486F3}" destId="{30A84E6E-311E-4887-93D2-4C4398A1F86F}" srcOrd="0" destOrd="0" presId="urn:microsoft.com/office/officeart/2005/8/layout/hierarchy3"/>
    <dgm:cxn modelId="{18C241A5-9967-4728-BF02-71E5F13287E3}" type="presOf" srcId="{D3492C23-ABDD-45FC-A2D1-4AAF6C96BDEB}" destId="{D7B6B54C-3E29-4574-AD45-39FCADA0C5AA}" srcOrd="1" destOrd="0" presId="urn:microsoft.com/office/officeart/2005/8/layout/hierarchy3"/>
    <dgm:cxn modelId="{51415466-47CF-4F0A-84B0-0358178E6C90}" type="presOf" srcId="{6F9B75E5-8E5C-4BCA-A078-C66DFB4C686B}" destId="{48B1B8A0-0CF1-4D83-9854-01671893150E}" srcOrd="0" destOrd="0" presId="urn:microsoft.com/office/officeart/2005/8/layout/hierarchy3"/>
    <dgm:cxn modelId="{CB9BA46A-4BED-4DAE-A84D-1EA8056F2951}" srcId="{1CBB6837-7188-4BE2-A726-563D569BB978}" destId="{C6D8E689-EDBE-44E2-B58E-D52B90D6AC82}" srcOrd="0" destOrd="0" parTransId="{1AB03CBA-D290-4A1E-86CE-A9B8F73BFFCC}" sibTransId="{F2B666BE-6D73-4592-8F8B-5CE97E87A2AB}"/>
    <dgm:cxn modelId="{B50D29FD-19D7-415F-988E-0CD2074E4324}" srcId="{C6D8E689-EDBE-44E2-B58E-D52B90D6AC82}" destId="{45B6A7C4-988C-4964-B14F-575A061D53D2}" srcOrd="1" destOrd="0" parTransId="{A32446CE-FCF8-4028-9620-EC9F825486F3}" sibTransId="{693E3FD8-5E0C-4CE8-A86D-A80AC1C24D2E}"/>
    <dgm:cxn modelId="{8F9DA509-877D-4A7B-A424-3A546AB6852B}" type="presOf" srcId="{C6D8E689-EDBE-44E2-B58E-D52B90D6AC82}" destId="{B3956383-E2F0-44FA-BFAE-2CB9A3993017}" srcOrd="0" destOrd="0" presId="urn:microsoft.com/office/officeart/2005/8/layout/hierarchy3"/>
    <dgm:cxn modelId="{C4E1B71B-67AB-4BDC-B351-06F727806407}" srcId="{C6D8E689-EDBE-44E2-B58E-D52B90D6AC82}" destId="{C80FFE35-2523-4FC1-9176-723BE7390878}" srcOrd="0" destOrd="0" parTransId="{8D885527-C917-41DF-8197-62D08238A165}" sibTransId="{C5AD2D68-A2FA-423E-A996-6F8868E0512A}"/>
    <dgm:cxn modelId="{87113DD5-109D-4029-9E98-2B6606E88012}" srcId="{D3492C23-ABDD-45FC-A2D1-4AAF6C96BDEB}" destId="{83CAFC7E-3DC7-4902-8A23-2B0031FC404A}" srcOrd="1" destOrd="0" parTransId="{37053E6A-1DBC-49FF-BD62-32F41BF8C82B}" sibTransId="{F84AC17D-E0C0-4478-B0CE-82C9F44B2FF7}"/>
    <dgm:cxn modelId="{8FD87314-828C-4AD0-9634-6622379AEEC5}" type="presOf" srcId="{C80FFE35-2523-4FC1-9176-723BE7390878}" destId="{C3B6A8F5-1815-4DAE-8518-EFA86B236600}" srcOrd="0" destOrd="0" presId="urn:microsoft.com/office/officeart/2005/8/layout/hierarchy3"/>
    <dgm:cxn modelId="{A067F387-9FBC-4974-8647-44D2F7BFE583}" type="presOf" srcId="{83CAFC7E-3DC7-4902-8A23-2B0031FC404A}" destId="{5D8034EA-EC84-4D54-B5CF-0B5FEA1FCD11}" srcOrd="0" destOrd="0" presId="urn:microsoft.com/office/officeart/2005/8/layout/hierarchy3"/>
    <dgm:cxn modelId="{23117B0F-8059-4BBA-A30F-C53669704988}" type="presOf" srcId="{37053E6A-1DBC-49FF-BD62-32F41BF8C82B}" destId="{B131A82D-5549-46F5-888D-479969E2A232}" srcOrd="0" destOrd="0" presId="urn:microsoft.com/office/officeart/2005/8/layout/hierarchy3"/>
    <dgm:cxn modelId="{92EB0968-2EEB-4DA0-ABBB-883F6A3621AF}" type="presOf" srcId="{1CBB6837-7188-4BE2-A726-563D569BB978}" destId="{BB4E6E2C-64EA-4156-8BFD-56810651DD83}" srcOrd="0" destOrd="0" presId="urn:microsoft.com/office/officeart/2005/8/layout/hierarchy3"/>
    <dgm:cxn modelId="{502DBE61-8886-484E-B67F-B55823D4D7F6}" type="presOf" srcId="{81EBC215-8E4C-45F4-9CC6-A8A11B0B7096}" destId="{72FADC8E-3AD2-4122-95E4-B9238864AA09}" srcOrd="0" destOrd="0" presId="urn:microsoft.com/office/officeart/2005/8/layout/hierarchy3"/>
    <dgm:cxn modelId="{5FE2A256-098B-4A07-A130-E485ADD2E1E6}" srcId="{1CBB6837-7188-4BE2-A726-563D569BB978}" destId="{D3492C23-ABDD-45FC-A2D1-4AAF6C96BDEB}" srcOrd="1" destOrd="0" parTransId="{6AE900F7-2BB4-4900-8CBA-0243C9A24CB9}" sibTransId="{992A0F53-E91B-4957-BBAD-E8E0AF34AEF7}"/>
    <dgm:cxn modelId="{1271082C-E8DB-40A9-A1A2-2C2265FEC8EB}" type="presOf" srcId="{8D885527-C917-41DF-8197-62D08238A165}" destId="{15445A40-41F6-4FA9-8EE8-26A6750DDA87}" srcOrd="0" destOrd="0" presId="urn:microsoft.com/office/officeart/2005/8/layout/hierarchy3"/>
    <dgm:cxn modelId="{C0596B0D-0518-4CDC-A62B-0A3BA479D696}" type="presOf" srcId="{263D8619-03E4-4700-8374-BB87FAC1B007}" destId="{CC37DB69-A86D-42D9-B4DD-9EA7362824C5}" srcOrd="0" destOrd="0" presId="urn:microsoft.com/office/officeart/2005/8/layout/hierarchy3"/>
    <dgm:cxn modelId="{36DA1445-684E-457B-96FB-0A9B2E871228}" type="presOf" srcId="{6BD04F3E-B3E5-485D-B91E-59E291C887E9}" destId="{9C884866-3427-46D3-B8E1-5EE424BAD370}" srcOrd="0" destOrd="0" presId="urn:microsoft.com/office/officeart/2005/8/layout/hierarchy3"/>
    <dgm:cxn modelId="{A34B8EA9-9ABA-4F21-96CE-24AF7BAA9C0D}" type="presOf" srcId="{45B6A7C4-988C-4964-B14F-575A061D53D2}" destId="{9991B6B0-083D-4E41-934C-6DE0511D9180}" srcOrd="0" destOrd="0" presId="urn:microsoft.com/office/officeart/2005/8/layout/hierarchy3"/>
    <dgm:cxn modelId="{7A27B36E-708D-44B1-A73F-035BE58F6464}" type="presParOf" srcId="{BB4E6E2C-64EA-4156-8BFD-56810651DD83}" destId="{6C8427A3-B9EE-49ED-94E9-451D6F751897}" srcOrd="0" destOrd="0" presId="urn:microsoft.com/office/officeart/2005/8/layout/hierarchy3"/>
    <dgm:cxn modelId="{832D1263-7141-467D-A451-F6D737764CA6}" type="presParOf" srcId="{6C8427A3-B9EE-49ED-94E9-451D6F751897}" destId="{C5AE3B29-CBD8-4259-ADAF-97AC57D56D52}" srcOrd="0" destOrd="0" presId="urn:microsoft.com/office/officeart/2005/8/layout/hierarchy3"/>
    <dgm:cxn modelId="{722D1368-D311-431C-B911-5665C931ADD2}" type="presParOf" srcId="{C5AE3B29-CBD8-4259-ADAF-97AC57D56D52}" destId="{B3956383-E2F0-44FA-BFAE-2CB9A3993017}" srcOrd="0" destOrd="0" presId="urn:microsoft.com/office/officeart/2005/8/layout/hierarchy3"/>
    <dgm:cxn modelId="{552064CB-42BB-46BD-A437-CDBED833A72F}" type="presParOf" srcId="{C5AE3B29-CBD8-4259-ADAF-97AC57D56D52}" destId="{CB310C5F-40AD-46DC-ABA7-06F888FD5B5B}" srcOrd="1" destOrd="0" presId="urn:microsoft.com/office/officeart/2005/8/layout/hierarchy3"/>
    <dgm:cxn modelId="{E08BA919-F049-4FB7-81AF-2738A1774159}" type="presParOf" srcId="{6C8427A3-B9EE-49ED-94E9-451D6F751897}" destId="{8776A68F-51B5-4691-84CF-3647468FBE3F}" srcOrd="1" destOrd="0" presId="urn:microsoft.com/office/officeart/2005/8/layout/hierarchy3"/>
    <dgm:cxn modelId="{57244166-B6DB-41A8-86BF-76B2C3C73052}" type="presParOf" srcId="{8776A68F-51B5-4691-84CF-3647468FBE3F}" destId="{15445A40-41F6-4FA9-8EE8-26A6750DDA87}" srcOrd="0" destOrd="0" presId="urn:microsoft.com/office/officeart/2005/8/layout/hierarchy3"/>
    <dgm:cxn modelId="{4A5E955C-9174-4CAA-AE2C-AC3FC1EC922A}" type="presParOf" srcId="{8776A68F-51B5-4691-84CF-3647468FBE3F}" destId="{C3B6A8F5-1815-4DAE-8518-EFA86B236600}" srcOrd="1" destOrd="0" presId="urn:microsoft.com/office/officeart/2005/8/layout/hierarchy3"/>
    <dgm:cxn modelId="{41B27ABB-6F1E-4E95-81CF-9DCCBFDFFDA0}" type="presParOf" srcId="{8776A68F-51B5-4691-84CF-3647468FBE3F}" destId="{30A84E6E-311E-4887-93D2-4C4398A1F86F}" srcOrd="2" destOrd="0" presId="urn:microsoft.com/office/officeart/2005/8/layout/hierarchy3"/>
    <dgm:cxn modelId="{38887008-913B-494E-8B27-B085D883F480}" type="presParOf" srcId="{8776A68F-51B5-4691-84CF-3647468FBE3F}" destId="{9991B6B0-083D-4E41-934C-6DE0511D9180}" srcOrd="3" destOrd="0" presId="urn:microsoft.com/office/officeart/2005/8/layout/hierarchy3"/>
    <dgm:cxn modelId="{CD9B1593-9511-4E95-8A45-D3E776C6DAA6}" type="presParOf" srcId="{8776A68F-51B5-4691-84CF-3647468FBE3F}" destId="{72FADC8E-3AD2-4122-95E4-B9238864AA09}" srcOrd="4" destOrd="0" presId="urn:microsoft.com/office/officeart/2005/8/layout/hierarchy3"/>
    <dgm:cxn modelId="{83A3C5BE-4ED8-424F-8D76-ECED9F4C5F55}" type="presParOf" srcId="{8776A68F-51B5-4691-84CF-3647468FBE3F}" destId="{CC37DB69-A86D-42D9-B4DD-9EA7362824C5}" srcOrd="5" destOrd="0" presId="urn:microsoft.com/office/officeart/2005/8/layout/hierarchy3"/>
    <dgm:cxn modelId="{D9F52EFB-A54C-41C4-B6DB-457B58AD8A14}" type="presParOf" srcId="{BB4E6E2C-64EA-4156-8BFD-56810651DD83}" destId="{9975E788-C3B0-4451-8733-E8C6354D402D}" srcOrd="1" destOrd="0" presId="urn:microsoft.com/office/officeart/2005/8/layout/hierarchy3"/>
    <dgm:cxn modelId="{0DF7E76E-A485-490D-BB7A-6D4B3A3BB7EF}" type="presParOf" srcId="{9975E788-C3B0-4451-8733-E8C6354D402D}" destId="{A592FB85-F76F-4D9D-B766-0C8A7614342F}" srcOrd="0" destOrd="0" presId="urn:microsoft.com/office/officeart/2005/8/layout/hierarchy3"/>
    <dgm:cxn modelId="{9F6FAA29-C141-4B21-810C-D244DA4C6182}" type="presParOf" srcId="{A592FB85-F76F-4D9D-B766-0C8A7614342F}" destId="{9BB192F5-A330-4A65-B1F8-AFBCCF1D68F0}" srcOrd="0" destOrd="0" presId="urn:microsoft.com/office/officeart/2005/8/layout/hierarchy3"/>
    <dgm:cxn modelId="{2262EE2E-7812-4525-8D0E-164B4424AF81}" type="presParOf" srcId="{A592FB85-F76F-4D9D-B766-0C8A7614342F}" destId="{D7B6B54C-3E29-4574-AD45-39FCADA0C5AA}" srcOrd="1" destOrd="0" presId="urn:microsoft.com/office/officeart/2005/8/layout/hierarchy3"/>
    <dgm:cxn modelId="{B6197A2B-8933-442E-BEED-D0BEF6A86872}" type="presParOf" srcId="{9975E788-C3B0-4451-8733-E8C6354D402D}" destId="{6425813A-B534-4D14-BC5A-54995897535F}" srcOrd="1" destOrd="0" presId="urn:microsoft.com/office/officeart/2005/8/layout/hierarchy3"/>
    <dgm:cxn modelId="{DE0AF61E-F742-4FC0-ACD4-0C8364CB7CF0}" type="presParOf" srcId="{6425813A-B534-4D14-BC5A-54995897535F}" destId="{9C884866-3427-46D3-B8E1-5EE424BAD370}" srcOrd="0" destOrd="0" presId="urn:microsoft.com/office/officeart/2005/8/layout/hierarchy3"/>
    <dgm:cxn modelId="{FC6834E4-C787-49F8-823A-996624C6EDEB}" type="presParOf" srcId="{6425813A-B534-4D14-BC5A-54995897535F}" destId="{48B1B8A0-0CF1-4D83-9854-01671893150E}" srcOrd="1" destOrd="0" presId="urn:microsoft.com/office/officeart/2005/8/layout/hierarchy3"/>
    <dgm:cxn modelId="{E652FC34-11F5-4EF3-9F28-FBE65D3D1574}" type="presParOf" srcId="{6425813A-B534-4D14-BC5A-54995897535F}" destId="{B131A82D-5549-46F5-888D-479969E2A232}" srcOrd="2" destOrd="0" presId="urn:microsoft.com/office/officeart/2005/8/layout/hierarchy3"/>
    <dgm:cxn modelId="{067C368A-B2F0-459F-8DFC-43DB7CE17FA2}" type="presParOf" srcId="{6425813A-B534-4D14-BC5A-54995897535F}" destId="{5D8034EA-EC84-4D54-B5CF-0B5FEA1FCD11}"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2BA3BD-5501-4398-A5C6-4883FE7C304F}" type="doc">
      <dgm:prSet loTypeId="urn:microsoft.com/office/officeart/2005/8/layout/vList2" loCatId="list" qsTypeId="urn:microsoft.com/office/officeart/2005/8/quickstyle/simple1" qsCatId="simple" csTypeId="urn:microsoft.com/office/officeart/2005/8/colors/accent1_5" csCatId="accent1" phldr="1"/>
      <dgm:spPr/>
      <dgm:t>
        <a:bodyPr/>
        <a:lstStyle/>
        <a:p>
          <a:pPr latinLnBrk="1"/>
          <a:endParaRPr lang="ko-KR" altLang="en-US"/>
        </a:p>
      </dgm:t>
    </dgm:pt>
    <dgm:pt modelId="{2B8EC678-C7AC-42E4-B817-DB5B2471D089}">
      <dgm:prSet phldrT="[텍스트]"/>
      <dgm:spPr/>
      <dgm:t>
        <a:bodyPr/>
        <a:lstStyle/>
        <a:p>
          <a:pPr latinLnBrk="1"/>
          <a:endParaRPr lang="ko-KR" altLang="en-US" dirty="0"/>
        </a:p>
      </dgm:t>
    </dgm:pt>
    <dgm:pt modelId="{99B1FE6C-B2BE-4825-A22C-17BE045DA9F7}" type="parTrans" cxnId="{744B2279-E7C8-4A41-9C77-B86CB139CA01}">
      <dgm:prSet/>
      <dgm:spPr/>
      <dgm:t>
        <a:bodyPr/>
        <a:lstStyle/>
        <a:p>
          <a:pPr latinLnBrk="1"/>
          <a:endParaRPr lang="ko-KR" altLang="en-US"/>
        </a:p>
      </dgm:t>
    </dgm:pt>
    <dgm:pt modelId="{D7F948A6-E167-4AF7-A912-0BBD17340ACB}" type="sibTrans" cxnId="{744B2279-E7C8-4A41-9C77-B86CB139CA01}">
      <dgm:prSet/>
      <dgm:spPr/>
      <dgm:t>
        <a:bodyPr/>
        <a:lstStyle/>
        <a:p>
          <a:pPr latinLnBrk="1"/>
          <a:endParaRPr lang="ko-KR" altLang="en-US"/>
        </a:p>
      </dgm:t>
    </dgm:pt>
    <dgm:pt modelId="{58314810-5B68-4523-AA92-259CB3114436}">
      <dgm:prSet phldrT="[텍스트]" custT="1"/>
      <dgm:spPr/>
      <dgm:t>
        <a:bodyPr/>
        <a:lstStyle/>
        <a:p>
          <a:pPr latinLnBrk="1"/>
          <a:r>
            <a:rPr lang="en-US" altLang="ko-KR" sz="2000" b="1" dirty="0" smtClean="0">
              <a:latin typeface="Times New Roman" pitchFamily="18" charset="0"/>
              <a:ea typeface="맑은 고딕"/>
              <a:cs typeface="Times New Roman" pitchFamily="18" charset="0"/>
            </a:rPr>
            <a:t>Ⅱ. Diversifying and Strengthening ICH Networks</a:t>
          </a:r>
          <a:endParaRPr lang="ko-KR" altLang="en-US" sz="2000" b="1" dirty="0">
            <a:latin typeface="Times New Roman" pitchFamily="18" charset="0"/>
            <a:cs typeface="Times New Roman" pitchFamily="18" charset="0"/>
          </a:endParaRPr>
        </a:p>
      </dgm:t>
    </dgm:pt>
    <dgm:pt modelId="{4BE32155-5172-43F8-9A6B-2C1E7858CD35}" type="sibTrans" cxnId="{800C7376-348C-4EB0-B54D-1DEEC8F22AEC}">
      <dgm:prSet/>
      <dgm:spPr/>
      <dgm:t>
        <a:bodyPr/>
        <a:lstStyle/>
        <a:p>
          <a:pPr latinLnBrk="1"/>
          <a:endParaRPr lang="ko-KR" altLang="en-US"/>
        </a:p>
      </dgm:t>
    </dgm:pt>
    <dgm:pt modelId="{80DFAFA1-7440-499B-B66A-60D376679DD6}" type="parTrans" cxnId="{800C7376-348C-4EB0-B54D-1DEEC8F22AEC}">
      <dgm:prSet/>
      <dgm:spPr/>
      <dgm:t>
        <a:bodyPr/>
        <a:lstStyle/>
        <a:p>
          <a:pPr latinLnBrk="1"/>
          <a:endParaRPr lang="ko-KR" altLang="en-US"/>
        </a:p>
      </dgm:t>
    </dgm:pt>
    <dgm:pt modelId="{466776B0-8CA2-4999-A4D0-4ADB49AE7C32}" type="pres">
      <dgm:prSet presAssocID="{BF2BA3BD-5501-4398-A5C6-4883FE7C304F}" presName="linear" presStyleCnt="0">
        <dgm:presLayoutVars>
          <dgm:animLvl val="lvl"/>
          <dgm:resizeHandles val="exact"/>
        </dgm:presLayoutVars>
      </dgm:prSet>
      <dgm:spPr/>
      <dgm:t>
        <a:bodyPr/>
        <a:lstStyle/>
        <a:p>
          <a:pPr latinLnBrk="1"/>
          <a:endParaRPr lang="ko-KR" altLang="en-US"/>
        </a:p>
      </dgm:t>
    </dgm:pt>
    <dgm:pt modelId="{9851A2DA-3FC8-4093-9302-CE182A891ED7}" type="pres">
      <dgm:prSet presAssocID="{58314810-5B68-4523-AA92-259CB3114436}" presName="parentText" presStyleLbl="node1" presStyleIdx="0" presStyleCnt="1" custScaleY="63003">
        <dgm:presLayoutVars>
          <dgm:chMax val="0"/>
          <dgm:bulletEnabled val="1"/>
        </dgm:presLayoutVars>
      </dgm:prSet>
      <dgm:spPr/>
      <dgm:t>
        <a:bodyPr/>
        <a:lstStyle/>
        <a:p>
          <a:pPr latinLnBrk="1"/>
          <a:endParaRPr lang="ko-KR" altLang="en-US"/>
        </a:p>
      </dgm:t>
    </dgm:pt>
    <dgm:pt modelId="{02E01DB8-F8B7-409A-A2DD-984CB8FC9ACF}" type="pres">
      <dgm:prSet presAssocID="{58314810-5B68-4523-AA92-259CB3114436}" presName="childText" presStyleLbl="revTx" presStyleIdx="0" presStyleCnt="1" custScaleY="495450">
        <dgm:presLayoutVars>
          <dgm:bulletEnabled val="1"/>
        </dgm:presLayoutVars>
      </dgm:prSet>
      <dgm:spPr/>
      <dgm:t>
        <a:bodyPr/>
        <a:lstStyle/>
        <a:p>
          <a:pPr latinLnBrk="1"/>
          <a:endParaRPr lang="ko-KR" altLang="en-US"/>
        </a:p>
      </dgm:t>
    </dgm:pt>
  </dgm:ptLst>
  <dgm:cxnLst>
    <dgm:cxn modelId="{5AC169BD-2375-4DAD-A89D-F3DB83443A92}" type="presOf" srcId="{58314810-5B68-4523-AA92-259CB3114436}" destId="{9851A2DA-3FC8-4093-9302-CE182A891ED7}" srcOrd="0" destOrd="0" presId="urn:microsoft.com/office/officeart/2005/8/layout/vList2"/>
    <dgm:cxn modelId="{800C7376-348C-4EB0-B54D-1DEEC8F22AEC}" srcId="{BF2BA3BD-5501-4398-A5C6-4883FE7C304F}" destId="{58314810-5B68-4523-AA92-259CB3114436}" srcOrd="0" destOrd="0" parTransId="{80DFAFA1-7440-499B-B66A-60D376679DD6}" sibTransId="{4BE32155-5172-43F8-9A6B-2C1E7858CD35}"/>
    <dgm:cxn modelId="{6C370910-6265-448A-82F7-A83E6D2F8657}" type="presOf" srcId="{BF2BA3BD-5501-4398-A5C6-4883FE7C304F}" destId="{466776B0-8CA2-4999-A4D0-4ADB49AE7C32}" srcOrd="0" destOrd="0" presId="urn:microsoft.com/office/officeart/2005/8/layout/vList2"/>
    <dgm:cxn modelId="{744B2279-E7C8-4A41-9C77-B86CB139CA01}" srcId="{58314810-5B68-4523-AA92-259CB3114436}" destId="{2B8EC678-C7AC-42E4-B817-DB5B2471D089}" srcOrd="0" destOrd="0" parTransId="{99B1FE6C-B2BE-4825-A22C-17BE045DA9F7}" sibTransId="{D7F948A6-E167-4AF7-A912-0BBD17340ACB}"/>
    <dgm:cxn modelId="{3C710D8F-BFA2-46B1-AF11-34A41EBCC4C1}" type="presOf" srcId="{2B8EC678-C7AC-42E4-B817-DB5B2471D089}" destId="{02E01DB8-F8B7-409A-A2DD-984CB8FC9ACF}" srcOrd="0" destOrd="0" presId="urn:microsoft.com/office/officeart/2005/8/layout/vList2"/>
    <dgm:cxn modelId="{9697176A-690D-49D0-8E0F-D0FDF8AC2DC7}" type="presParOf" srcId="{466776B0-8CA2-4999-A4D0-4ADB49AE7C32}" destId="{9851A2DA-3FC8-4093-9302-CE182A891ED7}" srcOrd="0" destOrd="0" presId="urn:microsoft.com/office/officeart/2005/8/layout/vList2"/>
    <dgm:cxn modelId="{7FA7C0B6-9A06-4095-B457-5FE0AE63B916}" type="presParOf" srcId="{466776B0-8CA2-4999-A4D0-4ADB49AE7C32}" destId="{02E01DB8-F8B7-409A-A2DD-984CB8FC9AC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BB6837-7188-4BE2-A726-563D569BB978}" type="doc">
      <dgm:prSet loTypeId="urn:microsoft.com/office/officeart/2005/8/layout/hierarchy3" loCatId="list" qsTypeId="urn:microsoft.com/office/officeart/2005/8/quickstyle/simple2" qsCatId="simple" csTypeId="urn:microsoft.com/office/officeart/2005/8/colors/accent1_4" csCatId="accent1" phldr="1"/>
      <dgm:spPr/>
      <dgm:t>
        <a:bodyPr/>
        <a:lstStyle/>
        <a:p>
          <a:pPr latinLnBrk="1"/>
          <a:endParaRPr lang="ko-KR" altLang="en-US"/>
        </a:p>
      </dgm:t>
    </dgm:pt>
    <dgm:pt modelId="{C6D8E689-EDBE-44E2-B58E-D52B90D6AC82}">
      <dgm:prSet phldrT="[텍스트]" custT="1"/>
      <dgm:spPr/>
      <dgm:t>
        <a:bodyPr/>
        <a:lstStyle/>
        <a:p>
          <a:pPr latinLnBrk="1"/>
          <a:r>
            <a:rPr lang="en-US" altLang="ko-KR" sz="1800" dirty="0" smtClean="0">
              <a:latin typeface="Times New Roman" pitchFamily="18" charset="0"/>
              <a:cs typeface="Times New Roman" pitchFamily="18" charset="0"/>
            </a:rPr>
            <a:t>2.1 Strengthening Networks Among ICH Stakeholders</a:t>
          </a:r>
          <a:endParaRPr lang="ko-KR" altLang="en-US" sz="1800" dirty="0">
            <a:latin typeface="Times New Roman" pitchFamily="18" charset="0"/>
            <a:cs typeface="Times New Roman" pitchFamily="18" charset="0"/>
          </a:endParaRPr>
        </a:p>
      </dgm:t>
    </dgm:pt>
    <dgm:pt modelId="{1AB03CBA-D290-4A1E-86CE-A9B8F73BFFCC}" type="parTrans" cxnId="{CB9BA46A-4BED-4DAE-A84D-1EA8056F2951}">
      <dgm:prSet/>
      <dgm:spPr/>
      <dgm:t>
        <a:bodyPr/>
        <a:lstStyle/>
        <a:p>
          <a:pPr latinLnBrk="1"/>
          <a:endParaRPr lang="ko-KR" altLang="en-US"/>
        </a:p>
      </dgm:t>
    </dgm:pt>
    <dgm:pt modelId="{F2B666BE-6D73-4592-8F8B-5CE97E87A2AB}" type="sibTrans" cxnId="{CB9BA46A-4BED-4DAE-A84D-1EA8056F2951}">
      <dgm:prSet/>
      <dgm:spPr/>
      <dgm:t>
        <a:bodyPr/>
        <a:lstStyle/>
        <a:p>
          <a:pPr latinLnBrk="1"/>
          <a:endParaRPr lang="ko-KR" altLang="en-US"/>
        </a:p>
      </dgm:t>
    </dgm:pt>
    <dgm:pt modelId="{C80FFE35-2523-4FC1-9176-723BE7390878}">
      <dgm:prSet phldrT="[텍스트]" custT="1"/>
      <dgm:spPr/>
      <dgm:t>
        <a:bodyPr/>
        <a:lstStyle/>
        <a:p>
          <a:pPr algn="l" latinLnBrk="1"/>
          <a:r>
            <a:rPr lang="en-US" altLang="ko-KR" sz="1800" b="1" dirty="0" smtClean="0">
              <a:latin typeface="Times New Roman" pitchFamily="18" charset="0"/>
              <a:cs typeface="Times New Roman" pitchFamily="18" charset="0"/>
            </a:rPr>
            <a:t>Strengthening networks for communities and NGOs</a:t>
          </a:r>
          <a:endParaRPr lang="ko-KR" altLang="en-US" sz="1800" b="1" dirty="0">
            <a:latin typeface="Times New Roman" pitchFamily="18" charset="0"/>
            <a:cs typeface="Times New Roman" pitchFamily="18" charset="0"/>
          </a:endParaRPr>
        </a:p>
      </dgm:t>
    </dgm:pt>
    <dgm:pt modelId="{8D885527-C917-41DF-8197-62D08238A165}" type="parTrans" cxnId="{C4E1B71B-67AB-4BDC-B351-06F727806407}">
      <dgm:prSet/>
      <dgm:spPr/>
      <dgm:t>
        <a:bodyPr/>
        <a:lstStyle/>
        <a:p>
          <a:pPr latinLnBrk="1"/>
          <a:endParaRPr lang="ko-KR" altLang="en-US"/>
        </a:p>
      </dgm:t>
    </dgm:pt>
    <dgm:pt modelId="{C5AD2D68-A2FA-423E-A996-6F8868E0512A}" type="sibTrans" cxnId="{C4E1B71B-67AB-4BDC-B351-06F727806407}">
      <dgm:prSet/>
      <dgm:spPr/>
      <dgm:t>
        <a:bodyPr/>
        <a:lstStyle/>
        <a:p>
          <a:pPr latinLnBrk="1"/>
          <a:endParaRPr lang="ko-KR" altLang="en-US"/>
        </a:p>
      </dgm:t>
    </dgm:pt>
    <dgm:pt modelId="{45B6A7C4-988C-4964-B14F-575A061D53D2}">
      <dgm:prSet phldrT="[텍스트]" custT="1"/>
      <dgm:spPr/>
      <dgm:t>
        <a:bodyPr/>
        <a:lstStyle/>
        <a:p>
          <a:pPr algn="l" latinLnBrk="1"/>
          <a:r>
            <a:rPr lang="en-US" altLang="ko-KR" sz="1800" b="1" dirty="0" smtClean="0">
              <a:latin typeface="Times New Roman" pitchFamily="18" charset="0"/>
              <a:cs typeface="Times New Roman" pitchFamily="18" charset="0"/>
            </a:rPr>
            <a:t>Reinforcing networks for experts and relevant organizations</a:t>
          </a:r>
          <a:endParaRPr lang="ko-KR" altLang="en-US" sz="1800" b="1" dirty="0">
            <a:latin typeface="Times New Roman" pitchFamily="18" charset="0"/>
            <a:cs typeface="Times New Roman" pitchFamily="18" charset="0"/>
          </a:endParaRPr>
        </a:p>
      </dgm:t>
    </dgm:pt>
    <dgm:pt modelId="{A32446CE-FCF8-4028-9620-EC9F825486F3}" type="parTrans" cxnId="{B50D29FD-19D7-415F-988E-0CD2074E4324}">
      <dgm:prSet/>
      <dgm:spPr/>
      <dgm:t>
        <a:bodyPr/>
        <a:lstStyle/>
        <a:p>
          <a:pPr latinLnBrk="1"/>
          <a:endParaRPr lang="ko-KR" altLang="en-US"/>
        </a:p>
      </dgm:t>
    </dgm:pt>
    <dgm:pt modelId="{693E3FD8-5E0C-4CE8-A86D-A80AC1C24D2E}" type="sibTrans" cxnId="{B50D29FD-19D7-415F-988E-0CD2074E4324}">
      <dgm:prSet/>
      <dgm:spPr/>
      <dgm:t>
        <a:bodyPr/>
        <a:lstStyle/>
        <a:p>
          <a:pPr latinLnBrk="1"/>
          <a:endParaRPr lang="ko-KR" altLang="en-US"/>
        </a:p>
      </dgm:t>
    </dgm:pt>
    <dgm:pt modelId="{D3492C23-ABDD-45FC-A2D1-4AAF6C96BDEB}">
      <dgm:prSet phldrT="[텍스트]" custT="1"/>
      <dgm:spPr/>
      <dgm:t>
        <a:bodyPr/>
        <a:lstStyle/>
        <a:p>
          <a:pPr latinLnBrk="1"/>
          <a:r>
            <a:rPr lang="en-US" altLang="ko-KR" sz="1800" dirty="0" smtClean="0">
              <a:solidFill>
                <a:schemeClr val="tx1"/>
              </a:solidFill>
              <a:latin typeface="Times New Roman" pitchFamily="18" charset="0"/>
              <a:cs typeface="Times New Roman" pitchFamily="18" charset="0"/>
            </a:rPr>
            <a:t>2.2 Operating Personnel Exchange Programs for Capacity Building</a:t>
          </a:r>
          <a:endParaRPr lang="ko-KR" altLang="en-US" sz="1800" dirty="0">
            <a:solidFill>
              <a:schemeClr val="tx1"/>
            </a:solidFill>
            <a:latin typeface="Times New Roman" pitchFamily="18" charset="0"/>
            <a:cs typeface="Times New Roman" pitchFamily="18" charset="0"/>
          </a:endParaRPr>
        </a:p>
      </dgm:t>
    </dgm:pt>
    <dgm:pt modelId="{6AE900F7-2BB4-4900-8CBA-0243C9A24CB9}" type="parTrans" cxnId="{5FE2A256-098B-4A07-A130-E485ADD2E1E6}">
      <dgm:prSet/>
      <dgm:spPr/>
      <dgm:t>
        <a:bodyPr/>
        <a:lstStyle/>
        <a:p>
          <a:pPr latinLnBrk="1"/>
          <a:endParaRPr lang="ko-KR" altLang="en-US"/>
        </a:p>
      </dgm:t>
    </dgm:pt>
    <dgm:pt modelId="{992A0F53-E91B-4957-BBAD-E8E0AF34AEF7}" type="sibTrans" cxnId="{5FE2A256-098B-4A07-A130-E485ADD2E1E6}">
      <dgm:prSet/>
      <dgm:spPr/>
      <dgm:t>
        <a:bodyPr/>
        <a:lstStyle/>
        <a:p>
          <a:pPr latinLnBrk="1"/>
          <a:endParaRPr lang="ko-KR" altLang="en-US"/>
        </a:p>
      </dgm:t>
    </dgm:pt>
    <dgm:pt modelId="{6F9B75E5-8E5C-4BCA-A078-C66DFB4C686B}">
      <dgm:prSet phldrT="[텍스트]" custT="1"/>
      <dgm:spPr/>
      <dgm:t>
        <a:bodyPr/>
        <a:lstStyle/>
        <a:p>
          <a:pPr algn="l" latinLnBrk="1"/>
          <a:r>
            <a:rPr lang="en-US" altLang="ko-KR" sz="1800" b="1" dirty="0" smtClean="0">
              <a:latin typeface="Times New Roman" pitchFamily="18" charset="0"/>
              <a:cs typeface="Times New Roman" pitchFamily="18" charset="0"/>
            </a:rPr>
            <a:t>ICH professionals exchange program</a:t>
          </a:r>
          <a:endParaRPr lang="ko-KR" altLang="en-US" sz="1800" b="1" dirty="0">
            <a:latin typeface="Times New Roman" pitchFamily="18" charset="0"/>
            <a:cs typeface="Times New Roman" pitchFamily="18" charset="0"/>
          </a:endParaRPr>
        </a:p>
      </dgm:t>
    </dgm:pt>
    <dgm:pt modelId="{6BD04F3E-B3E5-485D-B91E-59E291C887E9}" type="parTrans" cxnId="{45D1FB2E-853C-4D91-8988-68640DDD0575}">
      <dgm:prSet/>
      <dgm:spPr/>
      <dgm:t>
        <a:bodyPr/>
        <a:lstStyle/>
        <a:p>
          <a:pPr latinLnBrk="1"/>
          <a:endParaRPr lang="ko-KR" altLang="en-US"/>
        </a:p>
      </dgm:t>
    </dgm:pt>
    <dgm:pt modelId="{E945B5AB-509F-4185-869F-48A629A859D2}" type="sibTrans" cxnId="{45D1FB2E-853C-4D91-8988-68640DDD0575}">
      <dgm:prSet/>
      <dgm:spPr/>
      <dgm:t>
        <a:bodyPr/>
        <a:lstStyle/>
        <a:p>
          <a:pPr latinLnBrk="1"/>
          <a:endParaRPr lang="ko-KR" altLang="en-US"/>
        </a:p>
      </dgm:t>
    </dgm:pt>
    <dgm:pt modelId="{263D8619-03E4-4700-8374-BB87FAC1B007}">
      <dgm:prSet phldrT="[텍스트]" custT="1"/>
      <dgm:spPr/>
      <dgm:t>
        <a:bodyPr/>
        <a:lstStyle/>
        <a:p>
          <a:pPr algn="l" latinLnBrk="1"/>
          <a:r>
            <a:rPr lang="en-US" altLang="ko-KR" sz="1800" b="1" dirty="0" smtClean="0">
              <a:latin typeface="Times New Roman" pitchFamily="18" charset="0"/>
              <a:cs typeface="Times New Roman" pitchFamily="18" charset="0"/>
            </a:rPr>
            <a:t>Strengthening thematic networks</a:t>
          </a:r>
          <a:endParaRPr lang="ko-KR" altLang="en-US" sz="1800" b="1" dirty="0">
            <a:latin typeface="Times New Roman" pitchFamily="18" charset="0"/>
            <a:cs typeface="Times New Roman" pitchFamily="18" charset="0"/>
          </a:endParaRPr>
        </a:p>
      </dgm:t>
    </dgm:pt>
    <dgm:pt modelId="{81EBC215-8E4C-45F4-9CC6-A8A11B0B7096}" type="parTrans" cxnId="{A4AEE229-F8E4-4529-9BB7-A0BD0252E4E6}">
      <dgm:prSet/>
      <dgm:spPr/>
      <dgm:t>
        <a:bodyPr/>
        <a:lstStyle/>
        <a:p>
          <a:pPr latinLnBrk="1"/>
          <a:endParaRPr lang="ko-KR" altLang="en-US"/>
        </a:p>
      </dgm:t>
    </dgm:pt>
    <dgm:pt modelId="{4D837F36-B705-43A2-8BF0-FD621CCEC743}" type="sibTrans" cxnId="{A4AEE229-F8E4-4529-9BB7-A0BD0252E4E6}">
      <dgm:prSet/>
      <dgm:spPr/>
      <dgm:t>
        <a:bodyPr/>
        <a:lstStyle/>
        <a:p>
          <a:pPr latinLnBrk="1"/>
          <a:endParaRPr lang="ko-KR" altLang="en-US"/>
        </a:p>
      </dgm:t>
    </dgm:pt>
    <dgm:pt modelId="{BB4E6E2C-64EA-4156-8BFD-56810651DD83}" type="pres">
      <dgm:prSet presAssocID="{1CBB6837-7188-4BE2-A726-563D569BB978}" presName="diagram" presStyleCnt="0">
        <dgm:presLayoutVars>
          <dgm:chPref val="1"/>
          <dgm:dir/>
          <dgm:animOne val="branch"/>
          <dgm:animLvl val="lvl"/>
          <dgm:resizeHandles/>
        </dgm:presLayoutVars>
      </dgm:prSet>
      <dgm:spPr/>
      <dgm:t>
        <a:bodyPr/>
        <a:lstStyle/>
        <a:p>
          <a:pPr latinLnBrk="1"/>
          <a:endParaRPr lang="ko-KR" altLang="en-US"/>
        </a:p>
      </dgm:t>
    </dgm:pt>
    <dgm:pt modelId="{6C8427A3-B9EE-49ED-94E9-451D6F751897}" type="pres">
      <dgm:prSet presAssocID="{C6D8E689-EDBE-44E2-B58E-D52B90D6AC82}" presName="root" presStyleCnt="0"/>
      <dgm:spPr/>
      <dgm:t>
        <a:bodyPr/>
        <a:lstStyle/>
        <a:p>
          <a:pPr latinLnBrk="1"/>
          <a:endParaRPr lang="ko-KR" altLang="en-US"/>
        </a:p>
      </dgm:t>
    </dgm:pt>
    <dgm:pt modelId="{C5AE3B29-CBD8-4259-ADAF-97AC57D56D52}" type="pres">
      <dgm:prSet presAssocID="{C6D8E689-EDBE-44E2-B58E-D52B90D6AC82}" presName="rootComposite" presStyleCnt="0"/>
      <dgm:spPr/>
      <dgm:t>
        <a:bodyPr/>
        <a:lstStyle/>
        <a:p>
          <a:pPr latinLnBrk="1"/>
          <a:endParaRPr lang="ko-KR" altLang="en-US"/>
        </a:p>
      </dgm:t>
    </dgm:pt>
    <dgm:pt modelId="{B3956383-E2F0-44FA-BFAE-2CB9A3993017}" type="pres">
      <dgm:prSet presAssocID="{C6D8E689-EDBE-44E2-B58E-D52B90D6AC82}" presName="rootText" presStyleLbl="node1" presStyleIdx="0" presStyleCnt="2" custScaleX="217999"/>
      <dgm:spPr/>
      <dgm:t>
        <a:bodyPr/>
        <a:lstStyle/>
        <a:p>
          <a:pPr latinLnBrk="1"/>
          <a:endParaRPr lang="ko-KR" altLang="en-US"/>
        </a:p>
      </dgm:t>
    </dgm:pt>
    <dgm:pt modelId="{CB310C5F-40AD-46DC-ABA7-06F888FD5B5B}" type="pres">
      <dgm:prSet presAssocID="{C6D8E689-EDBE-44E2-B58E-D52B90D6AC82}" presName="rootConnector" presStyleLbl="node1" presStyleIdx="0" presStyleCnt="2"/>
      <dgm:spPr/>
      <dgm:t>
        <a:bodyPr/>
        <a:lstStyle/>
        <a:p>
          <a:pPr latinLnBrk="1"/>
          <a:endParaRPr lang="ko-KR" altLang="en-US"/>
        </a:p>
      </dgm:t>
    </dgm:pt>
    <dgm:pt modelId="{8776A68F-51B5-4691-84CF-3647468FBE3F}" type="pres">
      <dgm:prSet presAssocID="{C6D8E689-EDBE-44E2-B58E-D52B90D6AC82}" presName="childShape" presStyleCnt="0"/>
      <dgm:spPr/>
      <dgm:t>
        <a:bodyPr/>
        <a:lstStyle/>
        <a:p>
          <a:pPr latinLnBrk="1"/>
          <a:endParaRPr lang="ko-KR" altLang="en-US"/>
        </a:p>
      </dgm:t>
    </dgm:pt>
    <dgm:pt modelId="{15445A40-41F6-4FA9-8EE8-26A6750DDA87}" type="pres">
      <dgm:prSet presAssocID="{8D885527-C917-41DF-8197-62D08238A165}" presName="Name13" presStyleLbl="parChTrans1D2" presStyleIdx="0" presStyleCnt="4"/>
      <dgm:spPr/>
      <dgm:t>
        <a:bodyPr/>
        <a:lstStyle/>
        <a:p>
          <a:pPr latinLnBrk="1"/>
          <a:endParaRPr lang="ko-KR" altLang="en-US"/>
        </a:p>
      </dgm:t>
    </dgm:pt>
    <dgm:pt modelId="{C3B6A8F5-1815-4DAE-8518-EFA86B236600}" type="pres">
      <dgm:prSet presAssocID="{C80FFE35-2523-4FC1-9176-723BE7390878}" presName="childText" presStyleLbl="bgAcc1" presStyleIdx="0" presStyleCnt="4" custScaleX="212286">
        <dgm:presLayoutVars>
          <dgm:bulletEnabled val="1"/>
        </dgm:presLayoutVars>
      </dgm:prSet>
      <dgm:spPr/>
      <dgm:t>
        <a:bodyPr/>
        <a:lstStyle/>
        <a:p>
          <a:pPr latinLnBrk="1"/>
          <a:endParaRPr lang="ko-KR" altLang="en-US"/>
        </a:p>
      </dgm:t>
    </dgm:pt>
    <dgm:pt modelId="{30A84E6E-311E-4887-93D2-4C4398A1F86F}" type="pres">
      <dgm:prSet presAssocID="{A32446CE-FCF8-4028-9620-EC9F825486F3}" presName="Name13" presStyleLbl="parChTrans1D2" presStyleIdx="1" presStyleCnt="4"/>
      <dgm:spPr/>
      <dgm:t>
        <a:bodyPr/>
        <a:lstStyle/>
        <a:p>
          <a:pPr latinLnBrk="1"/>
          <a:endParaRPr lang="ko-KR" altLang="en-US"/>
        </a:p>
      </dgm:t>
    </dgm:pt>
    <dgm:pt modelId="{9991B6B0-083D-4E41-934C-6DE0511D9180}" type="pres">
      <dgm:prSet presAssocID="{45B6A7C4-988C-4964-B14F-575A061D53D2}" presName="childText" presStyleLbl="bgAcc1" presStyleIdx="1" presStyleCnt="4" custScaleX="212286">
        <dgm:presLayoutVars>
          <dgm:bulletEnabled val="1"/>
        </dgm:presLayoutVars>
      </dgm:prSet>
      <dgm:spPr/>
      <dgm:t>
        <a:bodyPr/>
        <a:lstStyle/>
        <a:p>
          <a:pPr latinLnBrk="1"/>
          <a:endParaRPr lang="ko-KR" altLang="en-US"/>
        </a:p>
      </dgm:t>
    </dgm:pt>
    <dgm:pt modelId="{72FADC8E-3AD2-4122-95E4-B9238864AA09}" type="pres">
      <dgm:prSet presAssocID="{81EBC215-8E4C-45F4-9CC6-A8A11B0B7096}" presName="Name13" presStyleLbl="parChTrans1D2" presStyleIdx="2" presStyleCnt="4"/>
      <dgm:spPr/>
      <dgm:t>
        <a:bodyPr/>
        <a:lstStyle/>
        <a:p>
          <a:pPr latinLnBrk="1"/>
          <a:endParaRPr lang="ko-KR" altLang="en-US"/>
        </a:p>
      </dgm:t>
    </dgm:pt>
    <dgm:pt modelId="{CC37DB69-A86D-42D9-B4DD-9EA7362824C5}" type="pres">
      <dgm:prSet presAssocID="{263D8619-03E4-4700-8374-BB87FAC1B007}" presName="childText" presStyleLbl="bgAcc1" presStyleIdx="2" presStyleCnt="4" custScaleX="211058">
        <dgm:presLayoutVars>
          <dgm:bulletEnabled val="1"/>
        </dgm:presLayoutVars>
      </dgm:prSet>
      <dgm:spPr/>
      <dgm:t>
        <a:bodyPr/>
        <a:lstStyle/>
        <a:p>
          <a:pPr latinLnBrk="1"/>
          <a:endParaRPr lang="ko-KR" altLang="en-US"/>
        </a:p>
      </dgm:t>
    </dgm:pt>
    <dgm:pt modelId="{9975E788-C3B0-4451-8733-E8C6354D402D}" type="pres">
      <dgm:prSet presAssocID="{D3492C23-ABDD-45FC-A2D1-4AAF6C96BDEB}" presName="root" presStyleCnt="0"/>
      <dgm:spPr/>
      <dgm:t>
        <a:bodyPr/>
        <a:lstStyle/>
        <a:p>
          <a:pPr latinLnBrk="1"/>
          <a:endParaRPr lang="ko-KR" altLang="en-US"/>
        </a:p>
      </dgm:t>
    </dgm:pt>
    <dgm:pt modelId="{A592FB85-F76F-4D9D-B766-0C8A7614342F}" type="pres">
      <dgm:prSet presAssocID="{D3492C23-ABDD-45FC-A2D1-4AAF6C96BDEB}" presName="rootComposite" presStyleCnt="0"/>
      <dgm:spPr/>
      <dgm:t>
        <a:bodyPr/>
        <a:lstStyle/>
        <a:p>
          <a:pPr latinLnBrk="1"/>
          <a:endParaRPr lang="ko-KR" altLang="en-US"/>
        </a:p>
      </dgm:t>
    </dgm:pt>
    <dgm:pt modelId="{9BB192F5-A330-4A65-B1F8-AFBCCF1D68F0}" type="pres">
      <dgm:prSet presAssocID="{D3492C23-ABDD-45FC-A2D1-4AAF6C96BDEB}" presName="rootText" presStyleLbl="node1" presStyleIdx="1" presStyleCnt="2" custScaleX="193486"/>
      <dgm:spPr/>
      <dgm:t>
        <a:bodyPr/>
        <a:lstStyle/>
        <a:p>
          <a:pPr latinLnBrk="1"/>
          <a:endParaRPr lang="ko-KR" altLang="en-US"/>
        </a:p>
      </dgm:t>
    </dgm:pt>
    <dgm:pt modelId="{D7B6B54C-3E29-4574-AD45-39FCADA0C5AA}" type="pres">
      <dgm:prSet presAssocID="{D3492C23-ABDD-45FC-A2D1-4AAF6C96BDEB}" presName="rootConnector" presStyleLbl="node1" presStyleIdx="1" presStyleCnt="2"/>
      <dgm:spPr/>
      <dgm:t>
        <a:bodyPr/>
        <a:lstStyle/>
        <a:p>
          <a:pPr latinLnBrk="1"/>
          <a:endParaRPr lang="ko-KR" altLang="en-US"/>
        </a:p>
      </dgm:t>
    </dgm:pt>
    <dgm:pt modelId="{6425813A-B534-4D14-BC5A-54995897535F}" type="pres">
      <dgm:prSet presAssocID="{D3492C23-ABDD-45FC-A2D1-4AAF6C96BDEB}" presName="childShape" presStyleCnt="0"/>
      <dgm:spPr/>
      <dgm:t>
        <a:bodyPr/>
        <a:lstStyle/>
        <a:p>
          <a:pPr latinLnBrk="1"/>
          <a:endParaRPr lang="ko-KR" altLang="en-US"/>
        </a:p>
      </dgm:t>
    </dgm:pt>
    <dgm:pt modelId="{9C884866-3427-46D3-B8E1-5EE424BAD370}" type="pres">
      <dgm:prSet presAssocID="{6BD04F3E-B3E5-485D-B91E-59E291C887E9}" presName="Name13" presStyleLbl="parChTrans1D2" presStyleIdx="3" presStyleCnt="4"/>
      <dgm:spPr/>
      <dgm:t>
        <a:bodyPr/>
        <a:lstStyle/>
        <a:p>
          <a:pPr latinLnBrk="1"/>
          <a:endParaRPr lang="ko-KR" altLang="en-US"/>
        </a:p>
      </dgm:t>
    </dgm:pt>
    <dgm:pt modelId="{48B1B8A0-0CF1-4D83-9854-01671893150E}" type="pres">
      <dgm:prSet presAssocID="{6F9B75E5-8E5C-4BCA-A078-C66DFB4C686B}" presName="childText" presStyleLbl="bgAcc1" presStyleIdx="3" presStyleCnt="4" custScaleX="194100">
        <dgm:presLayoutVars>
          <dgm:bulletEnabled val="1"/>
        </dgm:presLayoutVars>
      </dgm:prSet>
      <dgm:spPr/>
      <dgm:t>
        <a:bodyPr/>
        <a:lstStyle/>
        <a:p>
          <a:pPr latinLnBrk="1"/>
          <a:endParaRPr lang="ko-KR" altLang="en-US"/>
        </a:p>
      </dgm:t>
    </dgm:pt>
  </dgm:ptLst>
  <dgm:cxnLst>
    <dgm:cxn modelId="{45D1FB2E-853C-4D91-8988-68640DDD0575}" srcId="{D3492C23-ABDD-45FC-A2D1-4AAF6C96BDEB}" destId="{6F9B75E5-8E5C-4BCA-A078-C66DFB4C686B}" srcOrd="0" destOrd="0" parTransId="{6BD04F3E-B3E5-485D-B91E-59E291C887E9}" sibTransId="{E945B5AB-509F-4185-869F-48A629A859D2}"/>
    <dgm:cxn modelId="{480730D7-D513-4BAF-A177-B3EEA88E540F}" type="presOf" srcId="{C6D8E689-EDBE-44E2-B58E-D52B90D6AC82}" destId="{B3956383-E2F0-44FA-BFAE-2CB9A3993017}" srcOrd="0" destOrd="0" presId="urn:microsoft.com/office/officeart/2005/8/layout/hierarchy3"/>
    <dgm:cxn modelId="{428AB858-4A22-4ECA-9091-DF9157E87A9A}" type="presOf" srcId="{6F9B75E5-8E5C-4BCA-A078-C66DFB4C686B}" destId="{48B1B8A0-0CF1-4D83-9854-01671893150E}" srcOrd="0" destOrd="0" presId="urn:microsoft.com/office/officeart/2005/8/layout/hierarchy3"/>
    <dgm:cxn modelId="{A4AEE229-F8E4-4529-9BB7-A0BD0252E4E6}" srcId="{C6D8E689-EDBE-44E2-B58E-D52B90D6AC82}" destId="{263D8619-03E4-4700-8374-BB87FAC1B007}" srcOrd="2" destOrd="0" parTransId="{81EBC215-8E4C-45F4-9CC6-A8A11B0B7096}" sibTransId="{4D837F36-B705-43A2-8BF0-FD621CCEC743}"/>
    <dgm:cxn modelId="{5D8BA88E-CCB3-49BD-A950-185ED3ADB64E}" type="presOf" srcId="{8D885527-C917-41DF-8197-62D08238A165}" destId="{15445A40-41F6-4FA9-8EE8-26A6750DDA87}" srcOrd="0" destOrd="0" presId="urn:microsoft.com/office/officeart/2005/8/layout/hierarchy3"/>
    <dgm:cxn modelId="{337D6BAE-B16D-4765-BA8A-D59E99AA0A08}" type="presOf" srcId="{45B6A7C4-988C-4964-B14F-575A061D53D2}" destId="{9991B6B0-083D-4E41-934C-6DE0511D9180}" srcOrd="0" destOrd="0" presId="urn:microsoft.com/office/officeart/2005/8/layout/hierarchy3"/>
    <dgm:cxn modelId="{397A38B6-A44B-4980-BFE8-82795EE3A188}" type="presOf" srcId="{81EBC215-8E4C-45F4-9CC6-A8A11B0B7096}" destId="{72FADC8E-3AD2-4122-95E4-B9238864AA09}" srcOrd="0" destOrd="0" presId="urn:microsoft.com/office/officeart/2005/8/layout/hierarchy3"/>
    <dgm:cxn modelId="{DBFA577D-06EE-4047-B6A9-3BA3908D41B4}" type="presOf" srcId="{A32446CE-FCF8-4028-9620-EC9F825486F3}" destId="{30A84E6E-311E-4887-93D2-4C4398A1F86F}" srcOrd="0" destOrd="0" presId="urn:microsoft.com/office/officeart/2005/8/layout/hierarchy3"/>
    <dgm:cxn modelId="{3D3FBEA3-BF3F-429A-A5A0-7F9933FBD087}" type="presOf" srcId="{D3492C23-ABDD-45FC-A2D1-4AAF6C96BDEB}" destId="{D7B6B54C-3E29-4574-AD45-39FCADA0C5AA}" srcOrd="1" destOrd="0" presId="urn:microsoft.com/office/officeart/2005/8/layout/hierarchy3"/>
    <dgm:cxn modelId="{CB9BA46A-4BED-4DAE-A84D-1EA8056F2951}" srcId="{1CBB6837-7188-4BE2-A726-563D569BB978}" destId="{C6D8E689-EDBE-44E2-B58E-D52B90D6AC82}" srcOrd="0" destOrd="0" parTransId="{1AB03CBA-D290-4A1E-86CE-A9B8F73BFFCC}" sibTransId="{F2B666BE-6D73-4592-8F8B-5CE97E87A2AB}"/>
    <dgm:cxn modelId="{B50D29FD-19D7-415F-988E-0CD2074E4324}" srcId="{C6D8E689-EDBE-44E2-B58E-D52B90D6AC82}" destId="{45B6A7C4-988C-4964-B14F-575A061D53D2}" srcOrd="1" destOrd="0" parTransId="{A32446CE-FCF8-4028-9620-EC9F825486F3}" sibTransId="{693E3FD8-5E0C-4CE8-A86D-A80AC1C24D2E}"/>
    <dgm:cxn modelId="{C4E1B71B-67AB-4BDC-B351-06F727806407}" srcId="{C6D8E689-EDBE-44E2-B58E-D52B90D6AC82}" destId="{C80FFE35-2523-4FC1-9176-723BE7390878}" srcOrd="0" destOrd="0" parTransId="{8D885527-C917-41DF-8197-62D08238A165}" sibTransId="{C5AD2D68-A2FA-423E-A996-6F8868E0512A}"/>
    <dgm:cxn modelId="{19B78466-3A13-42DB-8900-3104F1AD63F8}" type="presOf" srcId="{263D8619-03E4-4700-8374-BB87FAC1B007}" destId="{CC37DB69-A86D-42D9-B4DD-9EA7362824C5}" srcOrd="0" destOrd="0" presId="urn:microsoft.com/office/officeart/2005/8/layout/hierarchy3"/>
    <dgm:cxn modelId="{5F05939D-FEA2-4692-B65A-8BF61B4ABDCD}" type="presOf" srcId="{1CBB6837-7188-4BE2-A726-563D569BB978}" destId="{BB4E6E2C-64EA-4156-8BFD-56810651DD83}" srcOrd="0" destOrd="0" presId="urn:microsoft.com/office/officeart/2005/8/layout/hierarchy3"/>
    <dgm:cxn modelId="{474F518F-1AC3-4402-B1C4-575D185BB183}" type="presOf" srcId="{D3492C23-ABDD-45FC-A2D1-4AAF6C96BDEB}" destId="{9BB192F5-A330-4A65-B1F8-AFBCCF1D68F0}" srcOrd="0" destOrd="0" presId="urn:microsoft.com/office/officeart/2005/8/layout/hierarchy3"/>
    <dgm:cxn modelId="{8C8A9EB8-DBCF-438E-8592-6B740D887C93}" type="presOf" srcId="{C80FFE35-2523-4FC1-9176-723BE7390878}" destId="{C3B6A8F5-1815-4DAE-8518-EFA86B236600}" srcOrd="0" destOrd="0" presId="urn:microsoft.com/office/officeart/2005/8/layout/hierarchy3"/>
    <dgm:cxn modelId="{5377BF2D-73BD-409C-890D-7191D254C0F2}" type="presOf" srcId="{C6D8E689-EDBE-44E2-B58E-D52B90D6AC82}" destId="{CB310C5F-40AD-46DC-ABA7-06F888FD5B5B}" srcOrd="1" destOrd="0" presId="urn:microsoft.com/office/officeart/2005/8/layout/hierarchy3"/>
    <dgm:cxn modelId="{5FE2A256-098B-4A07-A130-E485ADD2E1E6}" srcId="{1CBB6837-7188-4BE2-A726-563D569BB978}" destId="{D3492C23-ABDD-45FC-A2D1-4AAF6C96BDEB}" srcOrd="1" destOrd="0" parTransId="{6AE900F7-2BB4-4900-8CBA-0243C9A24CB9}" sibTransId="{992A0F53-E91B-4957-BBAD-E8E0AF34AEF7}"/>
    <dgm:cxn modelId="{941D6108-E0B9-4079-8811-3DCCCBC2AEF9}" type="presOf" srcId="{6BD04F3E-B3E5-485D-B91E-59E291C887E9}" destId="{9C884866-3427-46D3-B8E1-5EE424BAD370}" srcOrd="0" destOrd="0" presId="urn:microsoft.com/office/officeart/2005/8/layout/hierarchy3"/>
    <dgm:cxn modelId="{E3CFAA8E-202B-4528-8FF6-5CD05492F8DA}" type="presParOf" srcId="{BB4E6E2C-64EA-4156-8BFD-56810651DD83}" destId="{6C8427A3-B9EE-49ED-94E9-451D6F751897}" srcOrd="0" destOrd="0" presId="urn:microsoft.com/office/officeart/2005/8/layout/hierarchy3"/>
    <dgm:cxn modelId="{4205C622-BA0E-4C39-9EC1-D8A4E06C6280}" type="presParOf" srcId="{6C8427A3-B9EE-49ED-94E9-451D6F751897}" destId="{C5AE3B29-CBD8-4259-ADAF-97AC57D56D52}" srcOrd="0" destOrd="0" presId="urn:microsoft.com/office/officeart/2005/8/layout/hierarchy3"/>
    <dgm:cxn modelId="{E4AE9099-B749-4AD2-9705-B1DD363645D8}" type="presParOf" srcId="{C5AE3B29-CBD8-4259-ADAF-97AC57D56D52}" destId="{B3956383-E2F0-44FA-BFAE-2CB9A3993017}" srcOrd="0" destOrd="0" presId="urn:microsoft.com/office/officeart/2005/8/layout/hierarchy3"/>
    <dgm:cxn modelId="{B476625E-41F5-448D-B8D2-40656B0C7851}" type="presParOf" srcId="{C5AE3B29-CBD8-4259-ADAF-97AC57D56D52}" destId="{CB310C5F-40AD-46DC-ABA7-06F888FD5B5B}" srcOrd="1" destOrd="0" presId="urn:microsoft.com/office/officeart/2005/8/layout/hierarchy3"/>
    <dgm:cxn modelId="{B4DC677A-F5A1-42D4-B5E1-F8C38EB47064}" type="presParOf" srcId="{6C8427A3-B9EE-49ED-94E9-451D6F751897}" destId="{8776A68F-51B5-4691-84CF-3647468FBE3F}" srcOrd="1" destOrd="0" presId="urn:microsoft.com/office/officeart/2005/8/layout/hierarchy3"/>
    <dgm:cxn modelId="{B74EC63D-FC74-4564-AE6F-E912E0E1F050}" type="presParOf" srcId="{8776A68F-51B5-4691-84CF-3647468FBE3F}" destId="{15445A40-41F6-4FA9-8EE8-26A6750DDA87}" srcOrd="0" destOrd="0" presId="urn:microsoft.com/office/officeart/2005/8/layout/hierarchy3"/>
    <dgm:cxn modelId="{3A646E16-517F-425B-963E-98A3060EEC99}" type="presParOf" srcId="{8776A68F-51B5-4691-84CF-3647468FBE3F}" destId="{C3B6A8F5-1815-4DAE-8518-EFA86B236600}" srcOrd="1" destOrd="0" presId="urn:microsoft.com/office/officeart/2005/8/layout/hierarchy3"/>
    <dgm:cxn modelId="{B621EB9B-1234-4796-8FAC-7230E4A9939E}" type="presParOf" srcId="{8776A68F-51B5-4691-84CF-3647468FBE3F}" destId="{30A84E6E-311E-4887-93D2-4C4398A1F86F}" srcOrd="2" destOrd="0" presId="urn:microsoft.com/office/officeart/2005/8/layout/hierarchy3"/>
    <dgm:cxn modelId="{870CC495-4DFE-45A0-A437-D83778466E8B}" type="presParOf" srcId="{8776A68F-51B5-4691-84CF-3647468FBE3F}" destId="{9991B6B0-083D-4E41-934C-6DE0511D9180}" srcOrd="3" destOrd="0" presId="urn:microsoft.com/office/officeart/2005/8/layout/hierarchy3"/>
    <dgm:cxn modelId="{318E946B-5F52-4F06-9F2E-7CC15F2BF32C}" type="presParOf" srcId="{8776A68F-51B5-4691-84CF-3647468FBE3F}" destId="{72FADC8E-3AD2-4122-95E4-B9238864AA09}" srcOrd="4" destOrd="0" presId="urn:microsoft.com/office/officeart/2005/8/layout/hierarchy3"/>
    <dgm:cxn modelId="{71E33EE2-7073-4994-ABAF-01FD4DD2DFEA}" type="presParOf" srcId="{8776A68F-51B5-4691-84CF-3647468FBE3F}" destId="{CC37DB69-A86D-42D9-B4DD-9EA7362824C5}" srcOrd="5" destOrd="0" presId="urn:microsoft.com/office/officeart/2005/8/layout/hierarchy3"/>
    <dgm:cxn modelId="{F2A4A628-FFCB-45AB-AB07-D27D671E1A0B}" type="presParOf" srcId="{BB4E6E2C-64EA-4156-8BFD-56810651DD83}" destId="{9975E788-C3B0-4451-8733-E8C6354D402D}" srcOrd="1" destOrd="0" presId="urn:microsoft.com/office/officeart/2005/8/layout/hierarchy3"/>
    <dgm:cxn modelId="{95A57B9C-A015-433A-B78F-F7B726FAC4C8}" type="presParOf" srcId="{9975E788-C3B0-4451-8733-E8C6354D402D}" destId="{A592FB85-F76F-4D9D-B766-0C8A7614342F}" srcOrd="0" destOrd="0" presId="urn:microsoft.com/office/officeart/2005/8/layout/hierarchy3"/>
    <dgm:cxn modelId="{2E190BA1-86F1-4D6B-B577-D4116F42B8C2}" type="presParOf" srcId="{A592FB85-F76F-4D9D-B766-0C8A7614342F}" destId="{9BB192F5-A330-4A65-B1F8-AFBCCF1D68F0}" srcOrd="0" destOrd="0" presId="urn:microsoft.com/office/officeart/2005/8/layout/hierarchy3"/>
    <dgm:cxn modelId="{40E2DAEC-44BE-4FC1-BA4C-323CEB76502B}" type="presParOf" srcId="{A592FB85-F76F-4D9D-B766-0C8A7614342F}" destId="{D7B6B54C-3E29-4574-AD45-39FCADA0C5AA}" srcOrd="1" destOrd="0" presId="urn:microsoft.com/office/officeart/2005/8/layout/hierarchy3"/>
    <dgm:cxn modelId="{5DBFC703-8AFC-4C1C-A311-BA3F665ED887}" type="presParOf" srcId="{9975E788-C3B0-4451-8733-E8C6354D402D}" destId="{6425813A-B534-4D14-BC5A-54995897535F}" srcOrd="1" destOrd="0" presId="urn:microsoft.com/office/officeart/2005/8/layout/hierarchy3"/>
    <dgm:cxn modelId="{39955104-79C8-4B23-8BF9-F76E88638208}" type="presParOf" srcId="{6425813A-B534-4D14-BC5A-54995897535F}" destId="{9C884866-3427-46D3-B8E1-5EE424BAD370}" srcOrd="0" destOrd="0" presId="urn:microsoft.com/office/officeart/2005/8/layout/hierarchy3"/>
    <dgm:cxn modelId="{45E21865-4BF4-4EB0-B0EB-4F29A5FC989C}" type="presParOf" srcId="{6425813A-B534-4D14-BC5A-54995897535F}" destId="{48B1B8A0-0CF1-4D83-9854-01671893150E}"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2BA3BD-5501-4398-A5C6-4883FE7C30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pPr latinLnBrk="1"/>
          <a:endParaRPr lang="ko-KR" altLang="en-US"/>
        </a:p>
      </dgm:t>
    </dgm:pt>
    <dgm:pt modelId="{58314810-5B68-4523-AA92-259CB3114436}">
      <dgm:prSet phldrT="[텍스트]" custT="1"/>
      <dgm:spPr>
        <a:solidFill>
          <a:srgbClr val="4FA7FF"/>
        </a:solidFill>
      </dgm:spPr>
      <dgm:t>
        <a:bodyPr/>
        <a:lstStyle/>
        <a:p>
          <a:pPr latinLnBrk="1"/>
          <a:r>
            <a:rPr lang="en-US" altLang="ko-KR" sz="1600" b="1" dirty="0" smtClean="0">
              <a:latin typeface="+mj-lt"/>
              <a:ea typeface="HY헤드라인M"/>
            </a:rPr>
            <a:t>Ⅲ</a:t>
          </a:r>
          <a:r>
            <a:rPr lang="en-US" altLang="ko-KR" sz="1600" b="1" dirty="0" smtClean="0">
              <a:latin typeface="맑은 고딕"/>
              <a:ea typeface="맑은 고딕"/>
            </a:rPr>
            <a:t>. Raising visibility and awareness on ICH </a:t>
          </a:r>
          <a:endParaRPr lang="ko-KR" altLang="en-US" sz="1600" b="1" dirty="0"/>
        </a:p>
      </dgm:t>
    </dgm:pt>
    <dgm:pt modelId="{80DFAFA1-7440-499B-B66A-60D376679DD6}" type="parTrans" cxnId="{800C7376-348C-4EB0-B54D-1DEEC8F22AEC}">
      <dgm:prSet/>
      <dgm:spPr/>
      <dgm:t>
        <a:bodyPr/>
        <a:lstStyle/>
        <a:p>
          <a:pPr latinLnBrk="1"/>
          <a:endParaRPr lang="ko-KR" altLang="en-US" sz="1600"/>
        </a:p>
      </dgm:t>
    </dgm:pt>
    <dgm:pt modelId="{4BE32155-5172-43F8-9A6B-2C1E7858CD35}" type="sibTrans" cxnId="{800C7376-348C-4EB0-B54D-1DEEC8F22AEC}">
      <dgm:prSet/>
      <dgm:spPr/>
      <dgm:t>
        <a:bodyPr/>
        <a:lstStyle/>
        <a:p>
          <a:pPr latinLnBrk="1"/>
          <a:endParaRPr lang="ko-KR" altLang="en-US" sz="1600"/>
        </a:p>
      </dgm:t>
    </dgm:pt>
    <dgm:pt modelId="{2B8EC678-C7AC-42E4-B817-DB5B2471D089}">
      <dgm:prSet phldrT="[텍스트]" custT="1"/>
      <dgm:spPr/>
      <dgm:t>
        <a:bodyPr/>
        <a:lstStyle/>
        <a:p>
          <a:pPr latinLnBrk="1"/>
          <a:endParaRPr lang="ko-KR" altLang="en-US" sz="4000" dirty="0"/>
        </a:p>
      </dgm:t>
    </dgm:pt>
    <dgm:pt modelId="{99B1FE6C-B2BE-4825-A22C-17BE045DA9F7}" type="parTrans" cxnId="{744B2279-E7C8-4A41-9C77-B86CB139CA01}">
      <dgm:prSet/>
      <dgm:spPr/>
      <dgm:t>
        <a:bodyPr/>
        <a:lstStyle/>
        <a:p>
          <a:pPr latinLnBrk="1"/>
          <a:endParaRPr lang="ko-KR" altLang="en-US" sz="1600"/>
        </a:p>
      </dgm:t>
    </dgm:pt>
    <dgm:pt modelId="{D7F948A6-E167-4AF7-A912-0BBD17340ACB}" type="sibTrans" cxnId="{744B2279-E7C8-4A41-9C77-B86CB139CA01}">
      <dgm:prSet/>
      <dgm:spPr/>
      <dgm:t>
        <a:bodyPr/>
        <a:lstStyle/>
        <a:p>
          <a:pPr latinLnBrk="1"/>
          <a:endParaRPr lang="ko-KR" altLang="en-US" sz="1600"/>
        </a:p>
      </dgm:t>
    </dgm:pt>
    <dgm:pt modelId="{466776B0-8CA2-4999-A4D0-4ADB49AE7C32}" type="pres">
      <dgm:prSet presAssocID="{BF2BA3BD-5501-4398-A5C6-4883FE7C304F}" presName="linear" presStyleCnt="0">
        <dgm:presLayoutVars>
          <dgm:animLvl val="lvl"/>
          <dgm:resizeHandles val="exact"/>
        </dgm:presLayoutVars>
      </dgm:prSet>
      <dgm:spPr/>
      <dgm:t>
        <a:bodyPr/>
        <a:lstStyle/>
        <a:p>
          <a:pPr latinLnBrk="1"/>
          <a:endParaRPr lang="ko-KR" altLang="en-US"/>
        </a:p>
      </dgm:t>
    </dgm:pt>
    <dgm:pt modelId="{9851A2DA-3FC8-4093-9302-CE182A891ED7}" type="pres">
      <dgm:prSet presAssocID="{58314810-5B68-4523-AA92-259CB3114436}" presName="parentText" presStyleLbl="node1" presStyleIdx="0" presStyleCnt="1" custScaleY="63003">
        <dgm:presLayoutVars>
          <dgm:chMax val="0"/>
          <dgm:bulletEnabled val="1"/>
        </dgm:presLayoutVars>
      </dgm:prSet>
      <dgm:spPr/>
      <dgm:t>
        <a:bodyPr/>
        <a:lstStyle/>
        <a:p>
          <a:pPr latinLnBrk="1"/>
          <a:endParaRPr lang="ko-KR" altLang="en-US"/>
        </a:p>
      </dgm:t>
    </dgm:pt>
    <dgm:pt modelId="{02E01DB8-F8B7-409A-A2DD-984CB8FC9ACF}" type="pres">
      <dgm:prSet presAssocID="{58314810-5B68-4523-AA92-259CB3114436}" presName="childText" presStyleLbl="revTx" presStyleIdx="0" presStyleCnt="1" custScaleY="495450">
        <dgm:presLayoutVars>
          <dgm:bulletEnabled val="1"/>
        </dgm:presLayoutVars>
      </dgm:prSet>
      <dgm:spPr/>
      <dgm:t>
        <a:bodyPr/>
        <a:lstStyle/>
        <a:p>
          <a:pPr latinLnBrk="1"/>
          <a:endParaRPr lang="ko-KR" altLang="en-US"/>
        </a:p>
      </dgm:t>
    </dgm:pt>
  </dgm:ptLst>
  <dgm:cxnLst>
    <dgm:cxn modelId="{8CAF98B0-4DF5-4156-94BF-BAA99245B810}" type="presOf" srcId="{58314810-5B68-4523-AA92-259CB3114436}" destId="{9851A2DA-3FC8-4093-9302-CE182A891ED7}" srcOrd="0" destOrd="0" presId="urn:microsoft.com/office/officeart/2005/8/layout/vList2"/>
    <dgm:cxn modelId="{800C7376-348C-4EB0-B54D-1DEEC8F22AEC}" srcId="{BF2BA3BD-5501-4398-A5C6-4883FE7C304F}" destId="{58314810-5B68-4523-AA92-259CB3114436}" srcOrd="0" destOrd="0" parTransId="{80DFAFA1-7440-499B-B66A-60D376679DD6}" sibTransId="{4BE32155-5172-43F8-9A6B-2C1E7858CD35}"/>
    <dgm:cxn modelId="{744B2279-E7C8-4A41-9C77-B86CB139CA01}" srcId="{58314810-5B68-4523-AA92-259CB3114436}" destId="{2B8EC678-C7AC-42E4-B817-DB5B2471D089}" srcOrd="0" destOrd="0" parTransId="{99B1FE6C-B2BE-4825-A22C-17BE045DA9F7}" sibTransId="{D7F948A6-E167-4AF7-A912-0BBD17340ACB}"/>
    <dgm:cxn modelId="{6D7B4B17-A8C3-4613-847C-14D670CB019C}" type="presOf" srcId="{BF2BA3BD-5501-4398-A5C6-4883FE7C304F}" destId="{466776B0-8CA2-4999-A4D0-4ADB49AE7C32}" srcOrd="0" destOrd="0" presId="urn:microsoft.com/office/officeart/2005/8/layout/vList2"/>
    <dgm:cxn modelId="{08E7C475-03AC-44B3-A825-403E6F51AB69}" type="presOf" srcId="{2B8EC678-C7AC-42E4-B817-DB5B2471D089}" destId="{02E01DB8-F8B7-409A-A2DD-984CB8FC9ACF}" srcOrd="0" destOrd="0" presId="urn:microsoft.com/office/officeart/2005/8/layout/vList2"/>
    <dgm:cxn modelId="{15930D65-1EA2-4DF4-B8A4-1C47051501FF}" type="presParOf" srcId="{466776B0-8CA2-4999-A4D0-4ADB49AE7C32}" destId="{9851A2DA-3FC8-4093-9302-CE182A891ED7}" srcOrd="0" destOrd="0" presId="urn:microsoft.com/office/officeart/2005/8/layout/vList2"/>
    <dgm:cxn modelId="{4DADBEC2-F1E8-4564-868B-56F0FA828C0D}" type="presParOf" srcId="{466776B0-8CA2-4999-A4D0-4ADB49AE7C32}" destId="{02E01DB8-F8B7-409A-A2DD-984CB8FC9AC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BB6837-7188-4BE2-A726-563D569BB978}" type="doc">
      <dgm:prSet loTypeId="urn:microsoft.com/office/officeart/2005/8/layout/hierarchy3" loCatId="list" qsTypeId="urn:microsoft.com/office/officeart/2005/8/quickstyle/simple2" qsCatId="simple" csTypeId="urn:microsoft.com/office/officeart/2005/8/colors/colorful1" csCatId="colorful" phldr="1"/>
      <dgm:spPr/>
      <dgm:t>
        <a:bodyPr/>
        <a:lstStyle/>
        <a:p>
          <a:pPr latinLnBrk="1"/>
          <a:endParaRPr lang="ko-KR" altLang="en-US"/>
        </a:p>
      </dgm:t>
    </dgm:pt>
    <dgm:pt modelId="{C6D8E689-EDBE-44E2-B58E-D52B90D6AC82}">
      <dgm:prSet phldrT="[텍스트]" custT="1"/>
      <dgm:spPr>
        <a:solidFill>
          <a:schemeClr val="tx2">
            <a:lumMod val="75000"/>
          </a:schemeClr>
        </a:solidFill>
      </dgm:spPr>
      <dgm:t>
        <a:bodyPr/>
        <a:lstStyle/>
        <a:p>
          <a:pPr latinLnBrk="1"/>
          <a:r>
            <a:rPr lang="en-US" altLang="ko-KR" sz="1800" dirty="0" smtClean="0">
              <a:latin typeface="Times New Roman" pitchFamily="18" charset="0"/>
              <a:cs typeface="Times New Roman" pitchFamily="18" charset="0"/>
            </a:rPr>
            <a:t>3.1 Publication of Periodicals and Books on ICH</a:t>
          </a:r>
          <a:endParaRPr lang="ko-KR" altLang="en-US" sz="1800" dirty="0">
            <a:latin typeface="Times New Roman" pitchFamily="18" charset="0"/>
            <a:cs typeface="Times New Roman" pitchFamily="18" charset="0"/>
          </a:endParaRPr>
        </a:p>
      </dgm:t>
    </dgm:pt>
    <dgm:pt modelId="{1AB03CBA-D290-4A1E-86CE-A9B8F73BFFCC}" type="parTrans" cxnId="{CB9BA46A-4BED-4DAE-A84D-1EA8056F2951}">
      <dgm:prSet/>
      <dgm:spPr/>
      <dgm:t>
        <a:bodyPr/>
        <a:lstStyle/>
        <a:p>
          <a:pPr latinLnBrk="1"/>
          <a:endParaRPr lang="ko-KR" altLang="en-US" sz="1600"/>
        </a:p>
      </dgm:t>
    </dgm:pt>
    <dgm:pt modelId="{F2B666BE-6D73-4592-8F8B-5CE97E87A2AB}" type="sibTrans" cxnId="{CB9BA46A-4BED-4DAE-A84D-1EA8056F2951}">
      <dgm:prSet/>
      <dgm:spPr/>
      <dgm:t>
        <a:bodyPr/>
        <a:lstStyle/>
        <a:p>
          <a:pPr latinLnBrk="1"/>
          <a:endParaRPr lang="ko-KR" altLang="en-US" sz="1600"/>
        </a:p>
      </dgm:t>
    </dgm:pt>
    <dgm:pt modelId="{C80FFE35-2523-4FC1-9176-723BE7390878}">
      <dgm:prSet phldrT="[텍스트]" custT="1"/>
      <dgm:spPr>
        <a:ln>
          <a:solidFill>
            <a:schemeClr val="tx2">
              <a:lumMod val="20000"/>
              <a:lumOff val="80000"/>
            </a:schemeClr>
          </a:solidFill>
        </a:ln>
      </dgm:spPr>
      <dgm:t>
        <a:bodyPr/>
        <a:lstStyle/>
        <a:p>
          <a:pPr algn="l" latinLnBrk="1"/>
          <a:r>
            <a:rPr lang="en-US" altLang="ko-KR" sz="1800" b="1" dirty="0" smtClean="0">
              <a:latin typeface="Times New Roman" pitchFamily="18" charset="0"/>
              <a:cs typeface="Times New Roman" pitchFamily="18" charset="0"/>
            </a:rPr>
            <a:t>Publishing periodicals and operating an ICH correspondent program </a:t>
          </a:r>
          <a:endParaRPr lang="ko-KR" altLang="en-US" sz="1800" b="1" dirty="0">
            <a:latin typeface="Times New Roman" pitchFamily="18" charset="0"/>
            <a:cs typeface="Times New Roman" pitchFamily="18" charset="0"/>
          </a:endParaRPr>
        </a:p>
      </dgm:t>
    </dgm:pt>
    <dgm:pt modelId="{8D885527-C917-41DF-8197-62D08238A165}" type="parTrans" cxnId="{C4E1B71B-67AB-4BDC-B351-06F727806407}">
      <dgm:prSet/>
      <dgm:spPr>
        <a:ln>
          <a:solidFill>
            <a:srgbClr val="4FA7FF"/>
          </a:solidFill>
        </a:ln>
      </dgm:spPr>
      <dgm:t>
        <a:bodyPr/>
        <a:lstStyle/>
        <a:p>
          <a:pPr latinLnBrk="1"/>
          <a:endParaRPr lang="ko-KR" altLang="en-US" sz="1600"/>
        </a:p>
      </dgm:t>
    </dgm:pt>
    <dgm:pt modelId="{C5AD2D68-A2FA-423E-A996-6F8868E0512A}" type="sibTrans" cxnId="{C4E1B71B-67AB-4BDC-B351-06F727806407}">
      <dgm:prSet/>
      <dgm:spPr/>
      <dgm:t>
        <a:bodyPr/>
        <a:lstStyle/>
        <a:p>
          <a:pPr latinLnBrk="1"/>
          <a:endParaRPr lang="ko-KR" altLang="en-US" sz="1600"/>
        </a:p>
      </dgm:t>
    </dgm:pt>
    <dgm:pt modelId="{45B6A7C4-988C-4964-B14F-575A061D53D2}">
      <dgm:prSet phldrT="[텍스트]" custT="1"/>
      <dgm:spPr>
        <a:ln>
          <a:solidFill>
            <a:srgbClr val="4FA7FF"/>
          </a:solidFill>
        </a:ln>
      </dgm:spPr>
      <dgm:t>
        <a:bodyPr/>
        <a:lstStyle/>
        <a:p>
          <a:pPr algn="l" latinLnBrk="1"/>
          <a:r>
            <a:rPr lang="en-US" altLang="ko-KR" sz="1800" b="1" dirty="0" smtClean="0">
              <a:latin typeface="Times New Roman" pitchFamily="18" charset="0"/>
              <a:cs typeface="Times New Roman" pitchFamily="18" charset="0"/>
            </a:rPr>
            <a:t>Publishing books and supporting publications </a:t>
          </a:r>
          <a:endParaRPr lang="ko-KR" altLang="en-US" sz="1800" b="1" dirty="0">
            <a:latin typeface="Times New Roman" pitchFamily="18" charset="0"/>
            <a:cs typeface="Times New Roman" pitchFamily="18" charset="0"/>
          </a:endParaRPr>
        </a:p>
      </dgm:t>
    </dgm:pt>
    <dgm:pt modelId="{A32446CE-FCF8-4028-9620-EC9F825486F3}" type="parTrans" cxnId="{B50D29FD-19D7-415F-988E-0CD2074E4324}">
      <dgm:prSet/>
      <dgm:spPr>
        <a:ln>
          <a:solidFill>
            <a:srgbClr val="4FA7FF"/>
          </a:solidFill>
        </a:ln>
      </dgm:spPr>
      <dgm:t>
        <a:bodyPr/>
        <a:lstStyle/>
        <a:p>
          <a:pPr latinLnBrk="1"/>
          <a:endParaRPr lang="ko-KR" altLang="en-US" sz="1600"/>
        </a:p>
      </dgm:t>
    </dgm:pt>
    <dgm:pt modelId="{693E3FD8-5E0C-4CE8-A86D-A80AC1C24D2E}" type="sibTrans" cxnId="{B50D29FD-19D7-415F-988E-0CD2074E4324}">
      <dgm:prSet/>
      <dgm:spPr/>
      <dgm:t>
        <a:bodyPr/>
        <a:lstStyle/>
        <a:p>
          <a:pPr latinLnBrk="1"/>
          <a:endParaRPr lang="ko-KR" altLang="en-US" sz="1600"/>
        </a:p>
      </dgm:t>
    </dgm:pt>
    <dgm:pt modelId="{D3492C23-ABDD-45FC-A2D1-4AAF6C96BDEB}">
      <dgm:prSet phldrT="[텍스트]" custT="1"/>
      <dgm:spPr>
        <a:solidFill>
          <a:schemeClr val="accent1">
            <a:lumMod val="40000"/>
            <a:lumOff val="60000"/>
          </a:schemeClr>
        </a:solidFill>
      </dgm:spPr>
      <dgm:t>
        <a:bodyPr/>
        <a:lstStyle/>
        <a:p>
          <a:pPr latinLnBrk="1"/>
          <a:r>
            <a:rPr lang="en-US" altLang="ko-KR" sz="1800" dirty="0" smtClean="0">
              <a:solidFill>
                <a:schemeClr val="tx1"/>
              </a:solidFill>
              <a:latin typeface="Times New Roman" pitchFamily="18" charset="0"/>
              <a:cs typeface="Times New Roman" pitchFamily="18" charset="0"/>
            </a:rPr>
            <a:t>3.2 Support for ICH Events and Raising Awareness on ICH</a:t>
          </a:r>
          <a:endParaRPr lang="ko-KR" altLang="en-US" sz="1800" dirty="0">
            <a:solidFill>
              <a:schemeClr val="tx1"/>
            </a:solidFill>
            <a:latin typeface="Times New Roman" pitchFamily="18" charset="0"/>
            <a:cs typeface="Times New Roman" pitchFamily="18" charset="0"/>
          </a:endParaRPr>
        </a:p>
      </dgm:t>
    </dgm:pt>
    <dgm:pt modelId="{6AE900F7-2BB4-4900-8CBA-0243C9A24CB9}" type="parTrans" cxnId="{5FE2A256-098B-4A07-A130-E485ADD2E1E6}">
      <dgm:prSet/>
      <dgm:spPr/>
      <dgm:t>
        <a:bodyPr/>
        <a:lstStyle/>
        <a:p>
          <a:pPr latinLnBrk="1"/>
          <a:endParaRPr lang="ko-KR" altLang="en-US" sz="1600"/>
        </a:p>
      </dgm:t>
    </dgm:pt>
    <dgm:pt modelId="{992A0F53-E91B-4957-BBAD-E8E0AF34AEF7}" type="sibTrans" cxnId="{5FE2A256-098B-4A07-A130-E485ADD2E1E6}">
      <dgm:prSet/>
      <dgm:spPr/>
      <dgm:t>
        <a:bodyPr/>
        <a:lstStyle/>
        <a:p>
          <a:pPr latinLnBrk="1"/>
          <a:endParaRPr lang="ko-KR" altLang="en-US" sz="1600"/>
        </a:p>
      </dgm:t>
    </dgm:pt>
    <dgm:pt modelId="{6F9B75E5-8E5C-4BCA-A078-C66DFB4C686B}">
      <dgm:prSet phldrT="[텍스트]" custT="1"/>
      <dgm:spPr>
        <a:ln>
          <a:solidFill>
            <a:srgbClr val="4FA7FF"/>
          </a:solidFill>
        </a:ln>
      </dgm:spPr>
      <dgm:t>
        <a:bodyPr/>
        <a:lstStyle/>
        <a:p>
          <a:pPr algn="l" latinLnBrk="1"/>
          <a:r>
            <a:rPr lang="en-US" altLang="ko-KR" sz="1800" b="1" dirty="0" smtClean="0">
              <a:latin typeface="Times New Roman" pitchFamily="18" charset="0"/>
              <a:cs typeface="Times New Roman" pitchFamily="18" charset="0"/>
            </a:rPr>
            <a:t>Supporting ICH events and festivals</a:t>
          </a:r>
          <a:endParaRPr lang="ko-KR" altLang="en-US" sz="1800" b="1" dirty="0">
            <a:latin typeface="Times New Roman" pitchFamily="18" charset="0"/>
            <a:cs typeface="Times New Roman" pitchFamily="18" charset="0"/>
          </a:endParaRPr>
        </a:p>
      </dgm:t>
    </dgm:pt>
    <dgm:pt modelId="{6BD04F3E-B3E5-485D-B91E-59E291C887E9}" type="parTrans" cxnId="{45D1FB2E-853C-4D91-8988-68640DDD0575}">
      <dgm:prSet/>
      <dgm:spPr>
        <a:ln>
          <a:solidFill>
            <a:srgbClr val="0070C0"/>
          </a:solidFill>
        </a:ln>
      </dgm:spPr>
      <dgm:t>
        <a:bodyPr/>
        <a:lstStyle/>
        <a:p>
          <a:pPr latinLnBrk="1"/>
          <a:endParaRPr lang="ko-KR" altLang="en-US" sz="1600"/>
        </a:p>
      </dgm:t>
    </dgm:pt>
    <dgm:pt modelId="{E945B5AB-509F-4185-869F-48A629A859D2}" type="sibTrans" cxnId="{45D1FB2E-853C-4D91-8988-68640DDD0575}">
      <dgm:prSet/>
      <dgm:spPr/>
      <dgm:t>
        <a:bodyPr/>
        <a:lstStyle/>
        <a:p>
          <a:pPr latinLnBrk="1"/>
          <a:endParaRPr lang="ko-KR" altLang="en-US" sz="1600"/>
        </a:p>
      </dgm:t>
    </dgm:pt>
    <dgm:pt modelId="{83CAFC7E-3DC7-4902-8A23-2B0031FC404A}">
      <dgm:prSet phldrT="[텍스트]" custT="1"/>
      <dgm:spPr>
        <a:ln>
          <a:solidFill>
            <a:srgbClr val="0070C0"/>
          </a:solidFill>
        </a:ln>
      </dgm:spPr>
      <dgm:t>
        <a:bodyPr/>
        <a:lstStyle/>
        <a:p>
          <a:pPr algn="l" latinLnBrk="1"/>
          <a:r>
            <a:rPr lang="en-US" altLang="ko-KR" sz="1800" b="1" dirty="0" smtClean="0">
              <a:latin typeface="Times New Roman" pitchFamily="18" charset="0"/>
              <a:cs typeface="Times New Roman" pitchFamily="18" charset="0"/>
            </a:rPr>
            <a:t>Operating programs for raising awareness on ICH </a:t>
          </a:r>
          <a:endParaRPr lang="ko-KR" altLang="en-US" sz="1800" b="1" dirty="0">
            <a:latin typeface="Times New Roman" pitchFamily="18" charset="0"/>
            <a:cs typeface="Times New Roman" pitchFamily="18" charset="0"/>
          </a:endParaRPr>
        </a:p>
      </dgm:t>
    </dgm:pt>
    <dgm:pt modelId="{37053E6A-1DBC-49FF-BD62-32F41BF8C82B}" type="parTrans" cxnId="{87113DD5-109D-4029-9E98-2B6606E88012}">
      <dgm:prSet/>
      <dgm:spPr>
        <a:ln>
          <a:solidFill>
            <a:srgbClr val="0070C0"/>
          </a:solidFill>
        </a:ln>
      </dgm:spPr>
      <dgm:t>
        <a:bodyPr/>
        <a:lstStyle/>
        <a:p>
          <a:pPr latinLnBrk="1"/>
          <a:endParaRPr lang="ko-KR" altLang="en-US" sz="1600"/>
        </a:p>
      </dgm:t>
    </dgm:pt>
    <dgm:pt modelId="{F84AC17D-E0C0-4478-B0CE-82C9F44B2FF7}" type="sibTrans" cxnId="{87113DD5-109D-4029-9E98-2B6606E88012}">
      <dgm:prSet/>
      <dgm:spPr/>
      <dgm:t>
        <a:bodyPr/>
        <a:lstStyle/>
        <a:p>
          <a:pPr latinLnBrk="1"/>
          <a:endParaRPr lang="ko-KR" altLang="en-US" sz="1600"/>
        </a:p>
      </dgm:t>
    </dgm:pt>
    <dgm:pt modelId="{BB4E6E2C-64EA-4156-8BFD-56810651DD83}" type="pres">
      <dgm:prSet presAssocID="{1CBB6837-7188-4BE2-A726-563D569BB978}" presName="diagram" presStyleCnt="0">
        <dgm:presLayoutVars>
          <dgm:chPref val="1"/>
          <dgm:dir/>
          <dgm:animOne val="branch"/>
          <dgm:animLvl val="lvl"/>
          <dgm:resizeHandles/>
        </dgm:presLayoutVars>
      </dgm:prSet>
      <dgm:spPr/>
      <dgm:t>
        <a:bodyPr/>
        <a:lstStyle/>
        <a:p>
          <a:pPr latinLnBrk="1"/>
          <a:endParaRPr lang="ko-KR" altLang="en-US"/>
        </a:p>
      </dgm:t>
    </dgm:pt>
    <dgm:pt modelId="{6C8427A3-B9EE-49ED-94E9-451D6F751897}" type="pres">
      <dgm:prSet presAssocID="{C6D8E689-EDBE-44E2-B58E-D52B90D6AC82}" presName="root" presStyleCnt="0"/>
      <dgm:spPr/>
    </dgm:pt>
    <dgm:pt modelId="{C5AE3B29-CBD8-4259-ADAF-97AC57D56D52}" type="pres">
      <dgm:prSet presAssocID="{C6D8E689-EDBE-44E2-B58E-D52B90D6AC82}" presName="rootComposite" presStyleCnt="0"/>
      <dgm:spPr/>
    </dgm:pt>
    <dgm:pt modelId="{B3956383-E2F0-44FA-BFAE-2CB9A3993017}" type="pres">
      <dgm:prSet presAssocID="{C6D8E689-EDBE-44E2-B58E-D52B90D6AC82}" presName="rootText" presStyleLbl="node1" presStyleIdx="0" presStyleCnt="2" custScaleX="217999"/>
      <dgm:spPr/>
      <dgm:t>
        <a:bodyPr/>
        <a:lstStyle/>
        <a:p>
          <a:pPr latinLnBrk="1"/>
          <a:endParaRPr lang="ko-KR" altLang="en-US"/>
        </a:p>
      </dgm:t>
    </dgm:pt>
    <dgm:pt modelId="{CB310C5F-40AD-46DC-ABA7-06F888FD5B5B}" type="pres">
      <dgm:prSet presAssocID="{C6D8E689-EDBE-44E2-B58E-D52B90D6AC82}" presName="rootConnector" presStyleLbl="node1" presStyleIdx="0" presStyleCnt="2"/>
      <dgm:spPr/>
      <dgm:t>
        <a:bodyPr/>
        <a:lstStyle/>
        <a:p>
          <a:pPr latinLnBrk="1"/>
          <a:endParaRPr lang="ko-KR" altLang="en-US"/>
        </a:p>
      </dgm:t>
    </dgm:pt>
    <dgm:pt modelId="{8776A68F-51B5-4691-84CF-3647468FBE3F}" type="pres">
      <dgm:prSet presAssocID="{C6D8E689-EDBE-44E2-B58E-D52B90D6AC82}" presName="childShape" presStyleCnt="0"/>
      <dgm:spPr/>
    </dgm:pt>
    <dgm:pt modelId="{15445A40-41F6-4FA9-8EE8-26A6750DDA87}" type="pres">
      <dgm:prSet presAssocID="{8D885527-C917-41DF-8197-62D08238A165}" presName="Name13" presStyleLbl="parChTrans1D2" presStyleIdx="0" presStyleCnt="4"/>
      <dgm:spPr/>
      <dgm:t>
        <a:bodyPr/>
        <a:lstStyle/>
        <a:p>
          <a:pPr latinLnBrk="1"/>
          <a:endParaRPr lang="ko-KR" altLang="en-US"/>
        </a:p>
      </dgm:t>
    </dgm:pt>
    <dgm:pt modelId="{C3B6A8F5-1815-4DAE-8518-EFA86B236600}" type="pres">
      <dgm:prSet presAssocID="{C80FFE35-2523-4FC1-9176-723BE7390878}" presName="childText" presStyleLbl="bgAcc1" presStyleIdx="0" presStyleCnt="4" custScaleX="188092">
        <dgm:presLayoutVars>
          <dgm:bulletEnabled val="1"/>
        </dgm:presLayoutVars>
      </dgm:prSet>
      <dgm:spPr/>
      <dgm:t>
        <a:bodyPr/>
        <a:lstStyle/>
        <a:p>
          <a:pPr latinLnBrk="1"/>
          <a:endParaRPr lang="ko-KR" altLang="en-US"/>
        </a:p>
      </dgm:t>
    </dgm:pt>
    <dgm:pt modelId="{30A84E6E-311E-4887-93D2-4C4398A1F86F}" type="pres">
      <dgm:prSet presAssocID="{A32446CE-FCF8-4028-9620-EC9F825486F3}" presName="Name13" presStyleLbl="parChTrans1D2" presStyleIdx="1" presStyleCnt="4"/>
      <dgm:spPr/>
      <dgm:t>
        <a:bodyPr/>
        <a:lstStyle/>
        <a:p>
          <a:pPr latinLnBrk="1"/>
          <a:endParaRPr lang="ko-KR" altLang="en-US"/>
        </a:p>
      </dgm:t>
    </dgm:pt>
    <dgm:pt modelId="{9991B6B0-083D-4E41-934C-6DE0511D9180}" type="pres">
      <dgm:prSet presAssocID="{45B6A7C4-988C-4964-B14F-575A061D53D2}" presName="childText" presStyleLbl="bgAcc1" presStyleIdx="1" presStyleCnt="4" custScaleX="188092">
        <dgm:presLayoutVars>
          <dgm:bulletEnabled val="1"/>
        </dgm:presLayoutVars>
      </dgm:prSet>
      <dgm:spPr/>
      <dgm:t>
        <a:bodyPr/>
        <a:lstStyle/>
        <a:p>
          <a:pPr latinLnBrk="1"/>
          <a:endParaRPr lang="ko-KR" altLang="en-US"/>
        </a:p>
      </dgm:t>
    </dgm:pt>
    <dgm:pt modelId="{9975E788-C3B0-4451-8733-E8C6354D402D}" type="pres">
      <dgm:prSet presAssocID="{D3492C23-ABDD-45FC-A2D1-4AAF6C96BDEB}" presName="root" presStyleCnt="0"/>
      <dgm:spPr/>
    </dgm:pt>
    <dgm:pt modelId="{A592FB85-F76F-4D9D-B766-0C8A7614342F}" type="pres">
      <dgm:prSet presAssocID="{D3492C23-ABDD-45FC-A2D1-4AAF6C96BDEB}" presName="rootComposite" presStyleCnt="0"/>
      <dgm:spPr/>
    </dgm:pt>
    <dgm:pt modelId="{9BB192F5-A330-4A65-B1F8-AFBCCF1D68F0}" type="pres">
      <dgm:prSet presAssocID="{D3492C23-ABDD-45FC-A2D1-4AAF6C96BDEB}" presName="rootText" presStyleLbl="node1" presStyleIdx="1" presStyleCnt="2" custScaleX="193486"/>
      <dgm:spPr/>
      <dgm:t>
        <a:bodyPr/>
        <a:lstStyle/>
        <a:p>
          <a:pPr latinLnBrk="1"/>
          <a:endParaRPr lang="ko-KR" altLang="en-US"/>
        </a:p>
      </dgm:t>
    </dgm:pt>
    <dgm:pt modelId="{D7B6B54C-3E29-4574-AD45-39FCADA0C5AA}" type="pres">
      <dgm:prSet presAssocID="{D3492C23-ABDD-45FC-A2D1-4AAF6C96BDEB}" presName="rootConnector" presStyleLbl="node1" presStyleIdx="1" presStyleCnt="2"/>
      <dgm:spPr/>
      <dgm:t>
        <a:bodyPr/>
        <a:lstStyle/>
        <a:p>
          <a:pPr latinLnBrk="1"/>
          <a:endParaRPr lang="ko-KR" altLang="en-US"/>
        </a:p>
      </dgm:t>
    </dgm:pt>
    <dgm:pt modelId="{6425813A-B534-4D14-BC5A-54995897535F}" type="pres">
      <dgm:prSet presAssocID="{D3492C23-ABDD-45FC-A2D1-4AAF6C96BDEB}" presName="childShape" presStyleCnt="0"/>
      <dgm:spPr/>
    </dgm:pt>
    <dgm:pt modelId="{9C884866-3427-46D3-B8E1-5EE424BAD370}" type="pres">
      <dgm:prSet presAssocID="{6BD04F3E-B3E5-485D-B91E-59E291C887E9}" presName="Name13" presStyleLbl="parChTrans1D2" presStyleIdx="2" presStyleCnt="4"/>
      <dgm:spPr/>
      <dgm:t>
        <a:bodyPr/>
        <a:lstStyle/>
        <a:p>
          <a:pPr latinLnBrk="1"/>
          <a:endParaRPr lang="ko-KR" altLang="en-US"/>
        </a:p>
      </dgm:t>
    </dgm:pt>
    <dgm:pt modelId="{48B1B8A0-0CF1-4D83-9854-01671893150E}" type="pres">
      <dgm:prSet presAssocID="{6F9B75E5-8E5C-4BCA-A078-C66DFB4C686B}" presName="childText" presStyleLbl="bgAcc1" presStyleIdx="2" presStyleCnt="4" custScaleX="194100">
        <dgm:presLayoutVars>
          <dgm:bulletEnabled val="1"/>
        </dgm:presLayoutVars>
      </dgm:prSet>
      <dgm:spPr/>
      <dgm:t>
        <a:bodyPr/>
        <a:lstStyle/>
        <a:p>
          <a:pPr latinLnBrk="1"/>
          <a:endParaRPr lang="ko-KR" altLang="en-US"/>
        </a:p>
      </dgm:t>
    </dgm:pt>
    <dgm:pt modelId="{B131A82D-5549-46F5-888D-479969E2A232}" type="pres">
      <dgm:prSet presAssocID="{37053E6A-1DBC-49FF-BD62-32F41BF8C82B}" presName="Name13" presStyleLbl="parChTrans1D2" presStyleIdx="3" presStyleCnt="4"/>
      <dgm:spPr/>
      <dgm:t>
        <a:bodyPr/>
        <a:lstStyle/>
        <a:p>
          <a:pPr latinLnBrk="1"/>
          <a:endParaRPr lang="ko-KR" altLang="en-US"/>
        </a:p>
      </dgm:t>
    </dgm:pt>
    <dgm:pt modelId="{5D8034EA-EC84-4D54-B5CF-0B5FEA1FCD11}" type="pres">
      <dgm:prSet presAssocID="{83CAFC7E-3DC7-4902-8A23-2B0031FC404A}" presName="childText" presStyleLbl="bgAcc1" presStyleIdx="3" presStyleCnt="4" custScaleX="194714">
        <dgm:presLayoutVars>
          <dgm:bulletEnabled val="1"/>
        </dgm:presLayoutVars>
      </dgm:prSet>
      <dgm:spPr/>
      <dgm:t>
        <a:bodyPr/>
        <a:lstStyle/>
        <a:p>
          <a:pPr latinLnBrk="1"/>
          <a:endParaRPr lang="ko-KR" altLang="en-US"/>
        </a:p>
      </dgm:t>
    </dgm:pt>
  </dgm:ptLst>
  <dgm:cxnLst>
    <dgm:cxn modelId="{45D1FB2E-853C-4D91-8988-68640DDD0575}" srcId="{D3492C23-ABDD-45FC-A2D1-4AAF6C96BDEB}" destId="{6F9B75E5-8E5C-4BCA-A078-C66DFB4C686B}" srcOrd="0" destOrd="0" parTransId="{6BD04F3E-B3E5-485D-B91E-59E291C887E9}" sibTransId="{E945B5AB-509F-4185-869F-48A629A859D2}"/>
    <dgm:cxn modelId="{D3E323D3-11E5-41A9-BC51-B2852B989DF6}" type="presOf" srcId="{83CAFC7E-3DC7-4902-8A23-2B0031FC404A}" destId="{5D8034EA-EC84-4D54-B5CF-0B5FEA1FCD11}" srcOrd="0" destOrd="0" presId="urn:microsoft.com/office/officeart/2005/8/layout/hierarchy3"/>
    <dgm:cxn modelId="{CB9BA46A-4BED-4DAE-A84D-1EA8056F2951}" srcId="{1CBB6837-7188-4BE2-A726-563D569BB978}" destId="{C6D8E689-EDBE-44E2-B58E-D52B90D6AC82}" srcOrd="0" destOrd="0" parTransId="{1AB03CBA-D290-4A1E-86CE-A9B8F73BFFCC}" sibTransId="{F2B666BE-6D73-4592-8F8B-5CE97E87A2AB}"/>
    <dgm:cxn modelId="{D7780EAC-142C-411A-B070-F7BEECF03A86}" type="presOf" srcId="{6F9B75E5-8E5C-4BCA-A078-C66DFB4C686B}" destId="{48B1B8A0-0CF1-4D83-9854-01671893150E}" srcOrd="0" destOrd="0" presId="urn:microsoft.com/office/officeart/2005/8/layout/hierarchy3"/>
    <dgm:cxn modelId="{B50D29FD-19D7-415F-988E-0CD2074E4324}" srcId="{C6D8E689-EDBE-44E2-B58E-D52B90D6AC82}" destId="{45B6A7C4-988C-4964-B14F-575A061D53D2}" srcOrd="1" destOrd="0" parTransId="{A32446CE-FCF8-4028-9620-EC9F825486F3}" sibTransId="{693E3FD8-5E0C-4CE8-A86D-A80AC1C24D2E}"/>
    <dgm:cxn modelId="{C4E1B71B-67AB-4BDC-B351-06F727806407}" srcId="{C6D8E689-EDBE-44E2-B58E-D52B90D6AC82}" destId="{C80FFE35-2523-4FC1-9176-723BE7390878}" srcOrd="0" destOrd="0" parTransId="{8D885527-C917-41DF-8197-62D08238A165}" sibTransId="{C5AD2D68-A2FA-423E-A996-6F8868E0512A}"/>
    <dgm:cxn modelId="{87113DD5-109D-4029-9E98-2B6606E88012}" srcId="{D3492C23-ABDD-45FC-A2D1-4AAF6C96BDEB}" destId="{83CAFC7E-3DC7-4902-8A23-2B0031FC404A}" srcOrd="1" destOrd="0" parTransId="{37053E6A-1DBC-49FF-BD62-32F41BF8C82B}" sibTransId="{F84AC17D-E0C0-4478-B0CE-82C9F44B2FF7}"/>
    <dgm:cxn modelId="{0992D9CE-0E63-48FB-81C3-47BE18DD2767}" type="presOf" srcId="{8D885527-C917-41DF-8197-62D08238A165}" destId="{15445A40-41F6-4FA9-8EE8-26A6750DDA87}" srcOrd="0" destOrd="0" presId="urn:microsoft.com/office/officeart/2005/8/layout/hierarchy3"/>
    <dgm:cxn modelId="{630FBABD-C85F-47F5-819D-6DE9DB9D5B30}" type="presOf" srcId="{1CBB6837-7188-4BE2-A726-563D569BB978}" destId="{BB4E6E2C-64EA-4156-8BFD-56810651DD83}" srcOrd="0" destOrd="0" presId="urn:microsoft.com/office/officeart/2005/8/layout/hierarchy3"/>
    <dgm:cxn modelId="{A37CA22D-3F62-4F89-B99B-85D157B323D3}" type="presOf" srcId="{6BD04F3E-B3E5-485D-B91E-59E291C887E9}" destId="{9C884866-3427-46D3-B8E1-5EE424BAD370}" srcOrd="0" destOrd="0" presId="urn:microsoft.com/office/officeart/2005/8/layout/hierarchy3"/>
    <dgm:cxn modelId="{40B8ABC2-AC94-4167-BA47-32552A0851D8}" type="presOf" srcId="{D3492C23-ABDD-45FC-A2D1-4AAF6C96BDEB}" destId="{D7B6B54C-3E29-4574-AD45-39FCADA0C5AA}" srcOrd="1" destOrd="0" presId="urn:microsoft.com/office/officeart/2005/8/layout/hierarchy3"/>
    <dgm:cxn modelId="{2695504A-A312-4065-9A99-2FD0A287FB7F}" type="presOf" srcId="{C6D8E689-EDBE-44E2-B58E-D52B90D6AC82}" destId="{B3956383-E2F0-44FA-BFAE-2CB9A3993017}" srcOrd="0" destOrd="0" presId="urn:microsoft.com/office/officeart/2005/8/layout/hierarchy3"/>
    <dgm:cxn modelId="{724C6068-9FC7-4A37-9987-482DBE0B5E7C}" type="presOf" srcId="{45B6A7C4-988C-4964-B14F-575A061D53D2}" destId="{9991B6B0-083D-4E41-934C-6DE0511D9180}" srcOrd="0" destOrd="0" presId="urn:microsoft.com/office/officeart/2005/8/layout/hierarchy3"/>
    <dgm:cxn modelId="{5FE2A256-098B-4A07-A130-E485ADD2E1E6}" srcId="{1CBB6837-7188-4BE2-A726-563D569BB978}" destId="{D3492C23-ABDD-45FC-A2D1-4AAF6C96BDEB}" srcOrd="1" destOrd="0" parTransId="{6AE900F7-2BB4-4900-8CBA-0243C9A24CB9}" sibTransId="{992A0F53-E91B-4957-BBAD-E8E0AF34AEF7}"/>
    <dgm:cxn modelId="{F8D302EB-6B56-4556-9F18-5578BB333F44}" type="presOf" srcId="{37053E6A-1DBC-49FF-BD62-32F41BF8C82B}" destId="{B131A82D-5549-46F5-888D-479969E2A232}" srcOrd="0" destOrd="0" presId="urn:microsoft.com/office/officeart/2005/8/layout/hierarchy3"/>
    <dgm:cxn modelId="{56DA342B-14D2-4175-B50D-4389AE4DE60C}" type="presOf" srcId="{C6D8E689-EDBE-44E2-B58E-D52B90D6AC82}" destId="{CB310C5F-40AD-46DC-ABA7-06F888FD5B5B}" srcOrd="1" destOrd="0" presId="urn:microsoft.com/office/officeart/2005/8/layout/hierarchy3"/>
    <dgm:cxn modelId="{67A8F82B-FCA1-46D0-B4F3-E3FDF9AEFCFE}" type="presOf" srcId="{C80FFE35-2523-4FC1-9176-723BE7390878}" destId="{C3B6A8F5-1815-4DAE-8518-EFA86B236600}" srcOrd="0" destOrd="0" presId="urn:microsoft.com/office/officeart/2005/8/layout/hierarchy3"/>
    <dgm:cxn modelId="{F5906E8B-6426-4D16-A310-177AF3F48DD7}" type="presOf" srcId="{D3492C23-ABDD-45FC-A2D1-4AAF6C96BDEB}" destId="{9BB192F5-A330-4A65-B1F8-AFBCCF1D68F0}" srcOrd="0" destOrd="0" presId="urn:microsoft.com/office/officeart/2005/8/layout/hierarchy3"/>
    <dgm:cxn modelId="{40F8E08B-1F99-4C72-9024-178D6FD9C803}" type="presOf" srcId="{A32446CE-FCF8-4028-9620-EC9F825486F3}" destId="{30A84E6E-311E-4887-93D2-4C4398A1F86F}" srcOrd="0" destOrd="0" presId="urn:microsoft.com/office/officeart/2005/8/layout/hierarchy3"/>
    <dgm:cxn modelId="{728D261D-970D-476C-8DB0-9781066E4BB5}" type="presParOf" srcId="{BB4E6E2C-64EA-4156-8BFD-56810651DD83}" destId="{6C8427A3-B9EE-49ED-94E9-451D6F751897}" srcOrd="0" destOrd="0" presId="urn:microsoft.com/office/officeart/2005/8/layout/hierarchy3"/>
    <dgm:cxn modelId="{BB8659CC-0A3E-44D0-8113-518137ACCD11}" type="presParOf" srcId="{6C8427A3-B9EE-49ED-94E9-451D6F751897}" destId="{C5AE3B29-CBD8-4259-ADAF-97AC57D56D52}" srcOrd="0" destOrd="0" presId="urn:microsoft.com/office/officeart/2005/8/layout/hierarchy3"/>
    <dgm:cxn modelId="{90291A57-89F9-4433-BD63-DD079DB1E2EB}" type="presParOf" srcId="{C5AE3B29-CBD8-4259-ADAF-97AC57D56D52}" destId="{B3956383-E2F0-44FA-BFAE-2CB9A3993017}" srcOrd="0" destOrd="0" presId="urn:microsoft.com/office/officeart/2005/8/layout/hierarchy3"/>
    <dgm:cxn modelId="{0787F537-C214-49CB-9377-D1E107614539}" type="presParOf" srcId="{C5AE3B29-CBD8-4259-ADAF-97AC57D56D52}" destId="{CB310C5F-40AD-46DC-ABA7-06F888FD5B5B}" srcOrd="1" destOrd="0" presId="urn:microsoft.com/office/officeart/2005/8/layout/hierarchy3"/>
    <dgm:cxn modelId="{1CCC4526-6D09-4820-A52C-92322829EBEA}" type="presParOf" srcId="{6C8427A3-B9EE-49ED-94E9-451D6F751897}" destId="{8776A68F-51B5-4691-84CF-3647468FBE3F}" srcOrd="1" destOrd="0" presId="urn:microsoft.com/office/officeart/2005/8/layout/hierarchy3"/>
    <dgm:cxn modelId="{F58FF3AD-DFDC-4C4D-A78F-E81EB27BA694}" type="presParOf" srcId="{8776A68F-51B5-4691-84CF-3647468FBE3F}" destId="{15445A40-41F6-4FA9-8EE8-26A6750DDA87}" srcOrd="0" destOrd="0" presId="urn:microsoft.com/office/officeart/2005/8/layout/hierarchy3"/>
    <dgm:cxn modelId="{7B582AAB-5E49-4D49-B5B6-574D3DDFCBE3}" type="presParOf" srcId="{8776A68F-51B5-4691-84CF-3647468FBE3F}" destId="{C3B6A8F5-1815-4DAE-8518-EFA86B236600}" srcOrd="1" destOrd="0" presId="urn:microsoft.com/office/officeart/2005/8/layout/hierarchy3"/>
    <dgm:cxn modelId="{733DFF99-75ED-4038-90DB-60A322A8E336}" type="presParOf" srcId="{8776A68F-51B5-4691-84CF-3647468FBE3F}" destId="{30A84E6E-311E-4887-93D2-4C4398A1F86F}" srcOrd="2" destOrd="0" presId="urn:microsoft.com/office/officeart/2005/8/layout/hierarchy3"/>
    <dgm:cxn modelId="{2BEE89DC-F13E-49B3-BAED-1EEDFD0D5921}" type="presParOf" srcId="{8776A68F-51B5-4691-84CF-3647468FBE3F}" destId="{9991B6B0-083D-4E41-934C-6DE0511D9180}" srcOrd="3" destOrd="0" presId="urn:microsoft.com/office/officeart/2005/8/layout/hierarchy3"/>
    <dgm:cxn modelId="{6E31DE54-D3FB-456D-A26E-0DA57194E3E2}" type="presParOf" srcId="{BB4E6E2C-64EA-4156-8BFD-56810651DD83}" destId="{9975E788-C3B0-4451-8733-E8C6354D402D}" srcOrd="1" destOrd="0" presId="urn:microsoft.com/office/officeart/2005/8/layout/hierarchy3"/>
    <dgm:cxn modelId="{E123ACBA-9999-4414-9639-479EA85D7F42}" type="presParOf" srcId="{9975E788-C3B0-4451-8733-E8C6354D402D}" destId="{A592FB85-F76F-4D9D-B766-0C8A7614342F}" srcOrd="0" destOrd="0" presId="urn:microsoft.com/office/officeart/2005/8/layout/hierarchy3"/>
    <dgm:cxn modelId="{0F45E1B2-984C-43CB-8C15-8A0BAB59FF98}" type="presParOf" srcId="{A592FB85-F76F-4D9D-B766-0C8A7614342F}" destId="{9BB192F5-A330-4A65-B1F8-AFBCCF1D68F0}" srcOrd="0" destOrd="0" presId="urn:microsoft.com/office/officeart/2005/8/layout/hierarchy3"/>
    <dgm:cxn modelId="{80666B9F-53AF-4660-BDAD-932957D4FBEF}" type="presParOf" srcId="{A592FB85-F76F-4D9D-B766-0C8A7614342F}" destId="{D7B6B54C-3E29-4574-AD45-39FCADA0C5AA}" srcOrd="1" destOrd="0" presId="urn:microsoft.com/office/officeart/2005/8/layout/hierarchy3"/>
    <dgm:cxn modelId="{C30A340E-8791-4297-BBD9-E2C1C34626E6}" type="presParOf" srcId="{9975E788-C3B0-4451-8733-E8C6354D402D}" destId="{6425813A-B534-4D14-BC5A-54995897535F}" srcOrd="1" destOrd="0" presId="urn:microsoft.com/office/officeart/2005/8/layout/hierarchy3"/>
    <dgm:cxn modelId="{E1382565-B443-4A24-9C4C-434E1765ABFB}" type="presParOf" srcId="{6425813A-B534-4D14-BC5A-54995897535F}" destId="{9C884866-3427-46D3-B8E1-5EE424BAD370}" srcOrd="0" destOrd="0" presId="urn:microsoft.com/office/officeart/2005/8/layout/hierarchy3"/>
    <dgm:cxn modelId="{9135BB78-212F-485E-9C3A-DBAC4FEBF222}" type="presParOf" srcId="{6425813A-B534-4D14-BC5A-54995897535F}" destId="{48B1B8A0-0CF1-4D83-9854-01671893150E}" srcOrd="1" destOrd="0" presId="urn:microsoft.com/office/officeart/2005/8/layout/hierarchy3"/>
    <dgm:cxn modelId="{AC4141DA-DA30-45D8-8C1A-B50FAC342010}" type="presParOf" srcId="{6425813A-B534-4D14-BC5A-54995897535F}" destId="{B131A82D-5549-46F5-888D-479969E2A232}" srcOrd="2" destOrd="0" presId="urn:microsoft.com/office/officeart/2005/8/layout/hierarchy3"/>
    <dgm:cxn modelId="{FAAAD6CB-5B18-4612-BC91-0574A7FFCEA0}" type="presParOf" srcId="{6425813A-B534-4D14-BC5A-54995897535F}" destId="{5D8034EA-EC84-4D54-B5CF-0B5FEA1FCD11}"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78426-4973-482F-B676-FE5119A8768A}">
      <dsp:nvSpPr>
        <dsp:cNvPr id="0" name=""/>
        <dsp:cNvSpPr/>
      </dsp:nvSpPr>
      <dsp:spPr>
        <a:xfrm>
          <a:off x="202" y="1076283"/>
          <a:ext cx="2267830" cy="2210580"/>
        </a:xfrm>
        <a:prstGeom prst="ellipse">
          <a:avLst/>
        </a:prstGeom>
        <a:solidFill>
          <a:srgbClr val="C9DA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latinLnBrk="1">
            <a:lnSpc>
              <a:spcPct val="90000"/>
            </a:lnSpc>
            <a:spcBef>
              <a:spcPct val="0"/>
            </a:spcBef>
            <a:spcAft>
              <a:spcPct val="35000"/>
            </a:spcAft>
          </a:pPr>
          <a:r>
            <a:rPr lang="en-US" altLang="ko-KR" sz="1700" b="1" kern="1200" dirty="0" smtClean="0">
              <a:solidFill>
                <a:schemeClr val="tx1"/>
              </a:solidFill>
            </a:rPr>
            <a:t>AGREEMENT RENEWAL UNDER PROCESS</a:t>
          </a:r>
          <a:endParaRPr lang="ko-KR" altLang="en-US" sz="1700" b="1" kern="1200" dirty="0">
            <a:solidFill>
              <a:schemeClr val="tx1"/>
            </a:solidFill>
          </a:endParaRPr>
        </a:p>
      </dsp:txBody>
      <dsp:txXfrm>
        <a:off x="332318" y="1400015"/>
        <a:ext cx="1603598" cy="1563116"/>
      </dsp:txXfrm>
    </dsp:sp>
    <dsp:sp modelId="{CFCF4FF8-C34B-4CAA-B9A2-57984993B6F2}">
      <dsp:nvSpPr>
        <dsp:cNvPr id="0" name=""/>
        <dsp:cNvSpPr/>
      </dsp:nvSpPr>
      <dsp:spPr>
        <a:xfrm>
          <a:off x="2358793" y="1860738"/>
          <a:ext cx="648286" cy="648286"/>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latinLnBrk="1">
            <a:lnSpc>
              <a:spcPct val="90000"/>
            </a:lnSpc>
            <a:spcBef>
              <a:spcPct val="0"/>
            </a:spcBef>
            <a:spcAft>
              <a:spcPct val="35000"/>
            </a:spcAft>
          </a:pPr>
          <a:endParaRPr lang="ko-KR" altLang="en-US" sz="700" kern="1200"/>
        </a:p>
      </dsp:txBody>
      <dsp:txXfrm>
        <a:off x="2444723" y="2108643"/>
        <a:ext cx="476426" cy="152476"/>
      </dsp:txXfrm>
    </dsp:sp>
    <dsp:sp modelId="{AA7FEBCB-E276-4C26-9AE6-A8055318D4B8}">
      <dsp:nvSpPr>
        <dsp:cNvPr id="0" name=""/>
        <dsp:cNvSpPr/>
      </dsp:nvSpPr>
      <dsp:spPr>
        <a:xfrm>
          <a:off x="3097840" y="1079591"/>
          <a:ext cx="2267830" cy="2210580"/>
        </a:xfrm>
        <a:prstGeom prst="ellipse">
          <a:avLst/>
        </a:prstGeom>
        <a:solidFill>
          <a:srgbClr val="4FA7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80085" latinLnBrk="1">
            <a:lnSpc>
              <a:spcPct val="90000"/>
            </a:lnSpc>
            <a:spcBef>
              <a:spcPct val="0"/>
            </a:spcBef>
            <a:spcAft>
              <a:spcPct val="35000"/>
            </a:spcAft>
          </a:pPr>
          <a:r>
            <a:rPr lang="en-US" altLang="ko-KR" sz="1530" b="1" i="0" kern="1200" dirty="0" smtClean="0"/>
            <a:t>ESTABLISHMENT</a:t>
          </a:r>
          <a:r>
            <a:rPr lang="en-US" altLang="ko-KR" sz="1400" b="1" i="0" kern="1200" dirty="0" smtClean="0"/>
            <a:t> </a:t>
          </a:r>
          <a:r>
            <a:rPr lang="en-US" altLang="ko-KR" sz="1600" b="1" i="0" kern="1200" dirty="0" smtClean="0"/>
            <a:t>OF FIVE-YEAR PROGRAMS &amp; STRATEGIES</a:t>
          </a:r>
        </a:p>
      </dsp:txBody>
      <dsp:txXfrm>
        <a:off x="3429956" y="1403323"/>
        <a:ext cx="1603598" cy="1563116"/>
      </dsp:txXfrm>
    </dsp:sp>
    <dsp:sp modelId="{3B488DCB-D76A-45AE-8BDC-35493AD7172E}">
      <dsp:nvSpPr>
        <dsp:cNvPr id="0" name=""/>
        <dsp:cNvSpPr/>
      </dsp:nvSpPr>
      <dsp:spPr>
        <a:xfrm>
          <a:off x="5456431" y="1860738"/>
          <a:ext cx="648286" cy="648286"/>
        </a:xfrm>
        <a:prstGeom prst="mathPlus">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latinLnBrk="1">
            <a:lnSpc>
              <a:spcPct val="90000"/>
            </a:lnSpc>
            <a:spcBef>
              <a:spcPct val="0"/>
            </a:spcBef>
            <a:spcAft>
              <a:spcPct val="35000"/>
            </a:spcAft>
          </a:pPr>
          <a:endParaRPr lang="ko-KR" altLang="en-US" sz="700" kern="1200"/>
        </a:p>
      </dsp:txBody>
      <dsp:txXfrm>
        <a:off x="5542361" y="2108643"/>
        <a:ext cx="476426" cy="152476"/>
      </dsp:txXfrm>
    </dsp:sp>
    <dsp:sp modelId="{193C08CC-1B6C-4110-8DFA-C4F28D05FC8E}">
      <dsp:nvSpPr>
        <dsp:cNvPr id="0" name=""/>
        <dsp:cNvSpPr/>
      </dsp:nvSpPr>
      <dsp:spPr>
        <a:xfrm>
          <a:off x="6195478" y="1058779"/>
          <a:ext cx="2305129" cy="2252204"/>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33425" latinLnBrk="1">
            <a:lnSpc>
              <a:spcPct val="90000"/>
            </a:lnSpc>
            <a:spcBef>
              <a:spcPct val="0"/>
            </a:spcBef>
            <a:spcAft>
              <a:spcPct val="35000"/>
            </a:spcAft>
          </a:pPr>
          <a:r>
            <a:rPr lang="en-US" altLang="ko-KR" sz="1650" b="1" kern="1200" dirty="0" smtClean="0"/>
            <a:t>PROGRAMS MORE ALIGNED WITH 37 C/4,C/5 &amp; SDGs</a:t>
          </a:r>
          <a:endParaRPr lang="ko-KR" altLang="en-US" sz="1650" b="1" i="0" kern="1200" dirty="0"/>
        </a:p>
      </dsp:txBody>
      <dsp:txXfrm>
        <a:off x="6533056" y="1388607"/>
        <a:ext cx="1629973" cy="1592548"/>
      </dsp:txXfrm>
    </dsp:sp>
    <dsp:sp modelId="{1565A90C-7570-4DED-9B60-CA59F8E10122}">
      <dsp:nvSpPr>
        <dsp:cNvPr id="0" name=""/>
        <dsp:cNvSpPr/>
      </dsp:nvSpPr>
      <dsp:spPr>
        <a:xfrm>
          <a:off x="8591368" y="1860738"/>
          <a:ext cx="648286" cy="648286"/>
        </a:xfrm>
        <a:prstGeom prst="mathEqual">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latinLnBrk="1">
            <a:lnSpc>
              <a:spcPct val="90000"/>
            </a:lnSpc>
            <a:spcBef>
              <a:spcPct val="0"/>
            </a:spcBef>
            <a:spcAft>
              <a:spcPct val="35000"/>
            </a:spcAft>
          </a:pPr>
          <a:endParaRPr lang="ko-KR" altLang="en-US" sz="1800" kern="1200"/>
        </a:p>
      </dsp:txBody>
      <dsp:txXfrm>
        <a:off x="8677298" y="1994285"/>
        <a:ext cx="476426" cy="381192"/>
      </dsp:txXfrm>
    </dsp:sp>
    <dsp:sp modelId="{BE8972DF-C407-44D1-9B7C-F0654B3CD195}">
      <dsp:nvSpPr>
        <dsp:cNvPr id="0" name=""/>
        <dsp:cNvSpPr/>
      </dsp:nvSpPr>
      <dsp:spPr>
        <a:xfrm>
          <a:off x="9330415" y="1038291"/>
          <a:ext cx="2274570" cy="2293180"/>
        </a:xfrm>
        <a:prstGeom prst="ellipse">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t>NUMBER OF PARTICIPANT STATES PARTIES INCREASED</a:t>
          </a:r>
          <a:endParaRPr lang="ko-KR" altLang="en-US" sz="1600" b="1" kern="1200" dirty="0"/>
        </a:p>
      </dsp:txBody>
      <dsp:txXfrm>
        <a:off x="9663518" y="1374119"/>
        <a:ext cx="1608364" cy="1621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63208-25B8-4CAC-99CE-1708744F11DE}">
      <dsp:nvSpPr>
        <dsp:cNvPr id="0" name=""/>
        <dsp:cNvSpPr/>
      </dsp:nvSpPr>
      <dsp:spPr>
        <a:xfrm>
          <a:off x="2887265" y="808"/>
          <a:ext cx="2353468" cy="2353468"/>
        </a:xfrm>
        <a:prstGeom prst="ellips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latinLnBrk="1">
            <a:lnSpc>
              <a:spcPct val="90000"/>
            </a:lnSpc>
            <a:spcBef>
              <a:spcPct val="0"/>
            </a:spcBef>
            <a:spcAft>
              <a:spcPct val="35000"/>
            </a:spcAft>
          </a:pPr>
          <a:r>
            <a:rPr lang="en-US" altLang="ko-KR" sz="4800" kern="1200" dirty="0" smtClean="0"/>
            <a:t>PLAN</a:t>
          </a:r>
          <a:endParaRPr lang="ko-KR" altLang="en-US" sz="4800" kern="1200" dirty="0"/>
        </a:p>
      </dsp:txBody>
      <dsp:txXfrm>
        <a:off x="3231922" y="345465"/>
        <a:ext cx="1664154" cy="1664154"/>
      </dsp:txXfrm>
    </dsp:sp>
    <dsp:sp modelId="{EFF7CD0D-C1CB-431C-802F-8F5B35FD92EE}">
      <dsp:nvSpPr>
        <dsp:cNvPr id="0" name=""/>
        <dsp:cNvSpPr/>
      </dsp:nvSpPr>
      <dsp:spPr>
        <a:xfrm rot="14526467">
          <a:off x="4529901" y="2298294"/>
          <a:ext cx="562997" cy="794295"/>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latinLnBrk="1">
            <a:lnSpc>
              <a:spcPct val="90000"/>
            </a:lnSpc>
            <a:spcBef>
              <a:spcPct val="0"/>
            </a:spcBef>
            <a:spcAft>
              <a:spcPct val="35000"/>
            </a:spcAft>
          </a:pPr>
          <a:endParaRPr lang="ko-KR" altLang="en-US" sz="2300" kern="1200"/>
        </a:p>
      </dsp:txBody>
      <dsp:txXfrm>
        <a:off x="4653857" y="2531792"/>
        <a:ext cx="394098" cy="476577"/>
      </dsp:txXfrm>
    </dsp:sp>
    <dsp:sp modelId="{45B8B81A-4976-4BE1-B529-E48D9DC5E19B}">
      <dsp:nvSpPr>
        <dsp:cNvPr id="0" name=""/>
        <dsp:cNvSpPr/>
      </dsp:nvSpPr>
      <dsp:spPr>
        <a:xfrm>
          <a:off x="4396143" y="3065198"/>
          <a:ext cx="2353468" cy="2353468"/>
        </a:xfrm>
        <a:prstGeom prst="ellipse">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latinLnBrk="1">
            <a:lnSpc>
              <a:spcPct val="90000"/>
            </a:lnSpc>
            <a:spcBef>
              <a:spcPct val="0"/>
            </a:spcBef>
            <a:spcAft>
              <a:spcPct val="35000"/>
            </a:spcAft>
          </a:pPr>
          <a:r>
            <a:rPr lang="en-US" altLang="ko-KR" sz="4800" kern="1200" dirty="0" smtClean="0"/>
            <a:t>SEE</a:t>
          </a:r>
          <a:endParaRPr lang="ko-KR" altLang="en-US" sz="4800" kern="1200" dirty="0"/>
        </a:p>
      </dsp:txBody>
      <dsp:txXfrm>
        <a:off x="4740800" y="3409855"/>
        <a:ext cx="1664154" cy="1664154"/>
      </dsp:txXfrm>
    </dsp:sp>
    <dsp:sp modelId="{F6140C95-F2B2-4487-8A91-671C821C0370}">
      <dsp:nvSpPr>
        <dsp:cNvPr id="0" name=""/>
        <dsp:cNvSpPr/>
      </dsp:nvSpPr>
      <dsp:spPr>
        <a:xfrm rot="848">
          <a:off x="3703016" y="3844384"/>
          <a:ext cx="489809" cy="794295"/>
        </a:xfrm>
        <a:prstGeom prst="rightArrow">
          <a:avLst>
            <a:gd name="adj1" fmla="val 60000"/>
            <a:gd name="adj2" fmla="val 50000"/>
          </a:avLst>
        </a:prstGeom>
        <a:solidFill>
          <a:schemeClr val="accent1">
            <a:shade val="90000"/>
            <a:hueOff val="187556"/>
            <a:satOff val="-3464"/>
            <a:lumOff val="160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latinLnBrk="1">
            <a:lnSpc>
              <a:spcPct val="90000"/>
            </a:lnSpc>
            <a:spcBef>
              <a:spcPct val="0"/>
            </a:spcBef>
            <a:spcAft>
              <a:spcPct val="35000"/>
            </a:spcAft>
          </a:pPr>
          <a:endParaRPr lang="ko-KR" altLang="en-US" sz="2300" kern="1200"/>
        </a:p>
      </dsp:txBody>
      <dsp:txXfrm rot="10800000">
        <a:off x="3703016" y="4003225"/>
        <a:ext cx="342866" cy="476577"/>
      </dsp:txXfrm>
    </dsp:sp>
    <dsp:sp modelId="{9808EC97-E63B-48E2-BF91-F1A0DF5B4E54}">
      <dsp:nvSpPr>
        <dsp:cNvPr id="0" name=""/>
        <dsp:cNvSpPr/>
      </dsp:nvSpPr>
      <dsp:spPr>
        <a:xfrm>
          <a:off x="1118505" y="3064390"/>
          <a:ext cx="2353468" cy="2353468"/>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latinLnBrk="1">
            <a:lnSpc>
              <a:spcPct val="90000"/>
            </a:lnSpc>
            <a:spcBef>
              <a:spcPct val="0"/>
            </a:spcBef>
            <a:spcAft>
              <a:spcPct val="35000"/>
            </a:spcAft>
          </a:pPr>
          <a:r>
            <a:rPr lang="en-US" altLang="ko-KR" sz="4800" kern="1200" dirty="0" smtClean="0"/>
            <a:t>DO</a:t>
          </a:r>
          <a:endParaRPr lang="ko-KR" altLang="en-US" sz="4800" kern="1200" dirty="0"/>
        </a:p>
      </dsp:txBody>
      <dsp:txXfrm>
        <a:off x="1463162" y="3409047"/>
        <a:ext cx="1664154" cy="1664154"/>
      </dsp:txXfrm>
    </dsp:sp>
    <dsp:sp modelId="{3548B0CA-4E90-4433-8D90-430705161B7B}">
      <dsp:nvSpPr>
        <dsp:cNvPr id="0" name=""/>
        <dsp:cNvSpPr/>
      </dsp:nvSpPr>
      <dsp:spPr>
        <a:xfrm rot="7374228">
          <a:off x="2856966" y="2327566"/>
          <a:ext cx="627546" cy="794295"/>
        </a:xfrm>
        <a:prstGeom prst="rightArrow">
          <a:avLst>
            <a:gd name="adj1" fmla="val 60000"/>
            <a:gd name="adj2" fmla="val 50000"/>
          </a:avLst>
        </a:prstGeom>
        <a:solidFill>
          <a:schemeClr val="accent1">
            <a:shade val="90000"/>
            <a:hueOff val="375112"/>
            <a:satOff val="-6927"/>
            <a:lumOff val="321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latinLnBrk="1">
            <a:lnSpc>
              <a:spcPct val="90000"/>
            </a:lnSpc>
            <a:spcBef>
              <a:spcPct val="0"/>
            </a:spcBef>
            <a:spcAft>
              <a:spcPct val="35000"/>
            </a:spcAft>
          </a:pPr>
          <a:endParaRPr lang="ko-KR" altLang="en-US" sz="2300" kern="1200"/>
        </a:p>
      </dsp:txBody>
      <dsp:txXfrm>
        <a:off x="3002233" y="2407393"/>
        <a:ext cx="439282" cy="476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A2DA-3FC8-4093-9302-CE182A891ED7}">
      <dsp:nvSpPr>
        <dsp:cNvPr id="0" name=""/>
        <dsp:cNvSpPr/>
      </dsp:nvSpPr>
      <dsp:spPr>
        <a:xfrm>
          <a:off x="0" y="22563"/>
          <a:ext cx="7560840" cy="65520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ea typeface="맑은 고딕"/>
              <a:cs typeface="Times New Roman" pitchFamily="18" charset="0"/>
            </a:rPr>
            <a:t>Ⅰ. Establishing and Activating ICH Information-Sharing Mechanisms</a:t>
          </a:r>
          <a:endParaRPr lang="ko-KR" altLang="en-US" sz="1800" b="1" kern="1200" dirty="0">
            <a:latin typeface="Times New Roman" pitchFamily="18" charset="0"/>
            <a:cs typeface="Times New Roman" pitchFamily="18" charset="0"/>
          </a:endParaRPr>
        </a:p>
      </dsp:txBody>
      <dsp:txXfrm>
        <a:off x="31984" y="54547"/>
        <a:ext cx="7496872" cy="591232"/>
      </dsp:txXfrm>
    </dsp:sp>
    <dsp:sp modelId="{02E01DB8-F8B7-409A-A2DD-984CB8FC9ACF}">
      <dsp:nvSpPr>
        <dsp:cNvPr id="0" name=""/>
        <dsp:cNvSpPr/>
      </dsp:nvSpPr>
      <dsp:spPr>
        <a:xfrm>
          <a:off x="0" y="677763"/>
          <a:ext cx="756084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22860" rIns="128016" bIns="22860" numCol="1" spcCol="1270" anchor="t" anchorCtr="0">
          <a:noAutofit/>
        </a:bodyPr>
        <a:lstStyle/>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1.1 Disseminating information on ICH safeguarding activities</a:t>
          </a:r>
          <a:endParaRPr lang="ko-KR" altLang="en-US" sz="1800" kern="1200" dirty="0">
            <a:latin typeface="Times New Roman" pitchFamily="18" charset="0"/>
            <a:cs typeface="Times New Roman" pitchFamily="18" charset="0"/>
          </a:endParaRPr>
        </a:p>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1.2 Strengthening information management capabilities in ICH </a:t>
          </a:r>
          <a:endParaRPr lang="ko-KR" altLang="ko-KR" sz="1800" kern="1200" dirty="0" smtClean="0">
            <a:latin typeface="Times New Roman" pitchFamily="18" charset="0"/>
            <a:cs typeface="Times New Roman" pitchFamily="18" charset="0"/>
          </a:endParaRPr>
        </a:p>
      </dsp:txBody>
      <dsp:txXfrm>
        <a:off x="0" y="677763"/>
        <a:ext cx="7560840" cy="579600"/>
      </dsp:txXfrm>
    </dsp:sp>
    <dsp:sp modelId="{98CD7895-66AA-4068-87A1-AC37625A0E5F}">
      <dsp:nvSpPr>
        <dsp:cNvPr id="0" name=""/>
        <dsp:cNvSpPr/>
      </dsp:nvSpPr>
      <dsp:spPr>
        <a:xfrm>
          <a:off x="0" y="1257363"/>
          <a:ext cx="7560840" cy="65520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ea typeface="맑은 고딕"/>
              <a:cs typeface="Times New Roman" pitchFamily="18" charset="0"/>
            </a:rPr>
            <a:t>Ⅱ. Diversifying and Strengthening ICH Networks</a:t>
          </a:r>
          <a:endParaRPr lang="ko-KR" altLang="en-US" sz="1800" b="1" kern="1200" dirty="0">
            <a:latin typeface="Times New Roman" pitchFamily="18" charset="0"/>
            <a:cs typeface="Times New Roman" pitchFamily="18" charset="0"/>
          </a:endParaRPr>
        </a:p>
      </dsp:txBody>
      <dsp:txXfrm>
        <a:off x="31984" y="1289347"/>
        <a:ext cx="7496872" cy="591232"/>
      </dsp:txXfrm>
    </dsp:sp>
    <dsp:sp modelId="{9199912C-44DA-48F4-8102-E01E2808F7D9}">
      <dsp:nvSpPr>
        <dsp:cNvPr id="0" name=""/>
        <dsp:cNvSpPr/>
      </dsp:nvSpPr>
      <dsp:spPr>
        <a:xfrm>
          <a:off x="0" y="1912564"/>
          <a:ext cx="756084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22860" rIns="128016" bIns="22860" numCol="1" spcCol="1270" anchor="t" anchorCtr="0">
          <a:noAutofit/>
        </a:bodyPr>
        <a:lstStyle/>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2.1 Strengthening networks among ICH stakeholders </a:t>
          </a:r>
          <a:endParaRPr lang="ko-KR" altLang="en-US" sz="1800" kern="1200" dirty="0">
            <a:latin typeface="Times New Roman" pitchFamily="18" charset="0"/>
            <a:cs typeface="Times New Roman" pitchFamily="18" charset="0"/>
          </a:endParaRPr>
        </a:p>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2.2 Operating Personnel exchanges </a:t>
          </a:r>
          <a:endParaRPr lang="ko-KR" altLang="ko-KR" sz="1800" kern="1200" dirty="0" smtClean="0">
            <a:latin typeface="Times New Roman" pitchFamily="18" charset="0"/>
            <a:cs typeface="Times New Roman" pitchFamily="18" charset="0"/>
          </a:endParaRPr>
        </a:p>
      </dsp:txBody>
      <dsp:txXfrm>
        <a:off x="0" y="1912564"/>
        <a:ext cx="7560840" cy="579600"/>
      </dsp:txXfrm>
    </dsp:sp>
    <dsp:sp modelId="{C62BED70-D3BE-4361-8DF2-2725997C6D21}">
      <dsp:nvSpPr>
        <dsp:cNvPr id="0" name=""/>
        <dsp:cNvSpPr/>
      </dsp:nvSpPr>
      <dsp:spPr>
        <a:xfrm>
          <a:off x="0" y="2492163"/>
          <a:ext cx="7560840" cy="655200"/>
        </a:xfrm>
        <a:prstGeom prst="roundRect">
          <a:avLst/>
        </a:prstGeom>
        <a:solidFill>
          <a:srgbClr val="4FA7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ea typeface="맑은 고딕"/>
              <a:cs typeface="Times New Roman" pitchFamily="18" charset="0"/>
            </a:rPr>
            <a:t>Ⅲ. Raising Visibility and Awareness on ICH</a:t>
          </a:r>
          <a:endParaRPr lang="ko-KR" altLang="en-US" sz="1800" b="1" kern="1200" dirty="0">
            <a:latin typeface="Times New Roman" pitchFamily="18" charset="0"/>
            <a:cs typeface="Times New Roman" pitchFamily="18" charset="0"/>
          </a:endParaRPr>
        </a:p>
      </dsp:txBody>
      <dsp:txXfrm>
        <a:off x="31984" y="2524147"/>
        <a:ext cx="7496872" cy="591232"/>
      </dsp:txXfrm>
    </dsp:sp>
    <dsp:sp modelId="{E25B45F3-69B8-419E-B2B6-16214644E1EC}">
      <dsp:nvSpPr>
        <dsp:cNvPr id="0" name=""/>
        <dsp:cNvSpPr/>
      </dsp:nvSpPr>
      <dsp:spPr>
        <a:xfrm>
          <a:off x="0" y="3147363"/>
          <a:ext cx="756084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22860" rIns="128016" bIns="22860" numCol="1" spcCol="1270" anchor="t" anchorCtr="0">
          <a:noAutofit/>
        </a:bodyPr>
        <a:lstStyle/>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3.1 Publishing periodicals and books on ICH</a:t>
          </a:r>
          <a:endParaRPr lang="ko-KR" altLang="en-US" sz="1800" kern="1200" dirty="0">
            <a:latin typeface="Times New Roman" pitchFamily="18" charset="0"/>
            <a:cs typeface="Times New Roman" pitchFamily="18" charset="0"/>
          </a:endParaRPr>
        </a:p>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3.2 Supporting ICH events and raising awareness on ICH</a:t>
          </a:r>
          <a:endParaRPr lang="ko-KR" altLang="ko-KR" sz="1800" kern="1200" dirty="0" smtClean="0">
            <a:latin typeface="Times New Roman" pitchFamily="18" charset="0"/>
            <a:cs typeface="Times New Roman" pitchFamily="18" charset="0"/>
          </a:endParaRPr>
        </a:p>
      </dsp:txBody>
      <dsp:txXfrm>
        <a:off x="0" y="3147363"/>
        <a:ext cx="7560840" cy="579600"/>
      </dsp:txXfrm>
    </dsp:sp>
    <dsp:sp modelId="{4A7712AD-5F1E-4C4E-9409-FE91E099153E}">
      <dsp:nvSpPr>
        <dsp:cNvPr id="0" name=""/>
        <dsp:cNvSpPr/>
      </dsp:nvSpPr>
      <dsp:spPr>
        <a:xfrm>
          <a:off x="0" y="3726964"/>
          <a:ext cx="7560840" cy="655200"/>
        </a:xfrm>
        <a:prstGeom prst="roundRect">
          <a:avLst/>
        </a:prstGeom>
        <a:solidFill>
          <a:srgbClr val="C9DA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solidFill>
                <a:schemeClr val="tx1"/>
              </a:solidFill>
              <a:latin typeface="Times New Roman" pitchFamily="18" charset="0"/>
              <a:ea typeface="맑은 고딕"/>
              <a:cs typeface="Times New Roman" pitchFamily="18" charset="0"/>
            </a:rPr>
            <a:t>Ⅳ. Increasing Efficiency in Project Planning and Management</a:t>
          </a:r>
          <a:endParaRPr lang="ko-KR" altLang="en-US" sz="1800" b="1" kern="1200" dirty="0">
            <a:solidFill>
              <a:schemeClr val="tx1"/>
            </a:solidFill>
            <a:latin typeface="Times New Roman" pitchFamily="18" charset="0"/>
            <a:cs typeface="Times New Roman" pitchFamily="18" charset="0"/>
          </a:endParaRPr>
        </a:p>
      </dsp:txBody>
      <dsp:txXfrm>
        <a:off x="31984" y="3758948"/>
        <a:ext cx="7496872" cy="591232"/>
      </dsp:txXfrm>
    </dsp:sp>
    <dsp:sp modelId="{CDF497FC-A0EA-4A9E-9CD5-605B0805F324}">
      <dsp:nvSpPr>
        <dsp:cNvPr id="0" name=""/>
        <dsp:cNvSpPr/>
      </dsp:nvSpPr>
      <dsp:spPr>
        <a:xfrm>
          <a:off x="0" y="4382164"/>
          <a:ext cx="756084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22860" rIns="128016" bIns="22860" numCol="1" spcCol="1270" anchor="t" anchorCtr="0">
          <a:noAutofit/>
        </a:bodyPr>
        <a:lstStyle/>
        <a:p>
          <a:pPr marL="171450" lvl="1" indent="-171450" algn="l" defTabSz="800100" latinLnBrk="1">
            <a:lnSpc>
              <a:spcPct val="90000"/>
            </a:lnSpc>
            <a:spcBef>
              <a:spcPct val="0"/>
            </a:spcBef>
            <a:spcAft>
              <a:spcPct val="20000"/>
            </a:spcAft>
            <a:buChar char="••"/>
          </a:pPr>
          <a:r>
            <a:rPr lang="en-US" altLang="ko-KR" sz="1800" kern="1200" smtClean="0">
              <a:latin typeface="Times New Roman" pitchFamily="18" charset="0"/>
              <a:cs typeface="Times New Roman" pitchFamily="18" charset="0"/>
            </a:rPr>
            <a:t>4.1 Enhancing capacities for program planning</a:t>
          </a:r>
          <a:endParaRPr lang="ko-KR" altLang="en-US" sz="1800" kern="1200" dirty="0">
            <a:latin typeface="Times New Roman" pitchFamily="18" charset="0"/>
            <a:cs typeface="Times New Roman" pitchFamily="18" charset="0"/>
          </a:endParaRPr>
        </a:p>
        <a:p>
          <a:pPr marL="171450" lvl="1" indent="-171450" algn="l" defTabSz="800100" latinLnBrk="1">
            <a:lnSpc>
              <a:spcPct val="90000"/>
            </a:lnSpc>
            <a:spcBef>
              <a:spcPct val="0"/>
            </a:spcBef>
            <a:spcAft>
              <a:spcPct val="20000"/>
            </a:spcAft>
            <a:buChar char="••"/>
          </a:pPr>
          <a:r>
            <a:rPr lang="en-US" altLang="ko-KR" sz="1800" kern="1200" dirty="0" smtClean="0">
              <a:latin typeface="Times New Roman" pitchFamily="18" charset="0"/>
              <a:cs typeface="Times New Roman" pitchFamily="18" charset="0"/>
            </a:rPr>
            <a:t>4.2 Maintaining information-sharing and management systems</a:t>
          </a:r>
          <a:endParaRPr lang="ko-KR" altLang="ko-KR" sz="1800" kern="1200" dirty="0" smtClean="0">
            <a:latin typeface="Times New Roman" pitchFamily="18" charset="0"/>
            <a:cs typeface="Times New Roman" pitchFamily="18" charset="0"/>
          </a:endParaRPr>
        </a:p>
      </dsp:txBody>
      <dsp:txXfrm>
        <a:off x="0" y="4382164"/>
        <a:ext cx="7560840" cy="579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A2DA-3FC8-4093-9302-CE182A891ED7}">
      <dsp:nvSpPr>
        <dsp:cNvPr id="0" name=""/>
        <dsp:cNvSpPr/>
      </dsp:nvSpPr>
      <dsp:spPr>
        <a:xfrm>
          <a:off x="0" y="5385"/>
          <a:ext cx="7560840" cy="625090"/>
        </a:xfrm>
        <a:prstGeom prst="roundRect">
          <a:avLst/>
        </a:prstGeom>
        <a:solidFill>
          <a:srgbClr val="4FA7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맑은 고딕"/>
              <a:ea typeface="맑은 고딕"/>
            </a:rPr>
            <a:t>Ⅰ. Establishment and Activation of ICH Information-Sharing Mechanisms</a:t>
          </a:r>
          <a:endParaRPr lang="ko-KR" altLang="en-US" sz="1600" b="1" kern="1200" dirty="0"/>
        </a:p>
      </dsp:txBody>
      <dsp:txXfrm>
        <a:off x="30514" y="35899"/>
        <a:ext cx="7499812" cy="564062"/>
      </dsp:txXfrm>
    </dsp:sp>
    <dsp:sp modelId="{02E01DB8-F8B7-409A-A2DD-984CB8FC9ACF}">
      <dsp:nvSpPr>
        <dsp:cNvPr id="0" name=""/>
        <dsp:cNvSpPr/>
      </dsp:nvSpPr>
      <dsp:spPr>
        <a:xfrm>
          <a:off x="0" y="630476"/>
          <a:ext cx="7560840" cy="434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50800" rIns="284480" bIns="50800" numCol="1" spcCol="1270" anchor="t" anchorCtr="0">
          <a:noAutofit/>
        </a:bodyPr>
        <a:lstStyle/>
        <a:p>
          <a:pPr marL="285750" lvl="1" indent="-285750" algn="l" defTabSz="1778000" latinLnBrk="1">
            <a:lnSpc>
              <a:spcPct val="90000"/>
            </a:lnSpc>
            <a:spcBef>
              <a:spcPct val="0"/>
            </a:spcBef>
            <a:spcAft>
              <a:spcPct val="20000"/>
            </a:spcAft>
            <a:buChar char="••"/>
          </a:pPr>
          <a:endParaRPr lang="ko-KR" altLang="en-US" sz="4000" kern="1200" dirty="0"/>
        </a:p>
      </dsp:txBody>
      <dsp:txXfrm>
        <a:off x="0" y="630476"/>
        <a:ext cx="7560840" cy="4348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6383-E2F0-44FA-BFAE-2CB9A3993017}">
      <dsp:nvSpPr>
        <dsp:cNvPr id="0" name=""/>
        <dsp:cNvSpPr/>
      </dsp:nvSpPr>
      <dsp:spPr>
        <a:xfrm>
          <a:off x="112319" y="1504"/>
          <a:ext cx="3727545" cy="854945"/>
        </a:xfrm>
        <a:prstGeom prst="roundRect">
          <a:avLst>
            <a:gd name="adj" fmla="val 10000"/>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latin typeface="Times New Roman" pitchFamily="18" charset="0"/>
              <a:cs typeface="Times New Roman" pitchFamily="18" charset="0"/>
            </a:rPr>
            <a:t>1.1 Dissemination of Information on ICH Safeguarding Activities</a:t>
          </a:r>
          <a:endParaRPr lang="ko-KR" altLang="en-US" sz="1800" kern="1200" dirty="0">
            <a:latin typeface="Times New Roman" pitchFamily="18" charset="0"/>
            <a:cs typeface="Times New Roman" pitchFamily="18" charset="0"/>
          </a:endParaRPr>
        </a:p>
      </dsp:txBody>
      <dsp:txXfrm>
        <a:off x="137359" y="26544"/>
        <a:ext cx="3677465" cy="804865"/>
      </dsp:txXfrm>
    </dsp:sp>
    <dsp:sp modelId="{15445A40-41F6-4FA9-8EE8-26A6750DDA87}">
      <dsp:nvSpPr>
        <dsp:cNvPr id="0" name=""/>
        <dsp:cNvSpPr/>
      </dsp:nvSpPr>
      <dsp:spPr>
        <a:xfrm>
          <a:off x="485074" y="856449"/>
          <a:ext cx="372754" cy="641209"/>
        </a:xfrm>
        <a:custGeom>
          <a:avLst/>
          <a:gdLst/>
          <a:ahLst/>
          <a:cxnLst/>
          <a:rect l="0" t="0" r="0" b="0"/>
          <a:pathLst>
            <a:path>
              <a:moveTo>
                <a:pt x="0" y="0"/>
              </a:moveTo>
              <a:lnTo>
                <a:pt x="0" y="641209"/>
              </a:lnTo>
              <a:lnTo>
                <a:pt x="372754" y="641209"/>
              </a:lnTo>
            </a:path>
          </a:pathLst>
        </a:custGeom>
        <a:noFill/>
        <a:ln w="25400" cap="flat" cmpd="sng" algn="ctr">
          <a:solidFill>
            <a:srgbClr val="4FA7FF"/>
          </a:solidFill>
          <a:prstDash val="solid"/>
        </a:ln>
        <a:effectLst/>
      </dsp:spPr>
      <dsp:style>
        <a:lnRef idx="2">
          <a:scrgbClr r="0" g="0" b="0"/>
        </a:lnRef>
        <a:fillRef idx="0">
          <a:scrgbClr r="0" g="0" b="0"/>
        </a:fillRef>
        <a:effectRef idx="0">
          <a:scrgbClr r="0" g="0" b="0"/>
        </a:effectRef>
        <a:fontRef idx="minor"/>
      </dsp:style>
    </dsp:sp>
    <dsp:sp modelId="{C3B6A8F5-1815-4DAE-8518-EFA86B236600}">
      <dsp:nvSpPr>
        <dsp:cNvPr id="0" name=""/>
        <dsp:cNvSpPr/>
      </dsp:nvSpPr>
      <dsp:spPr>
        <a:xfrm>
          <a:off x="857828" y="1070186"/>
          <a:ext cx="2572934" cy="854945"/>
        </a:xfrm>
        <a:prstGeom prst="roundRect">
          <a:avLst>
            <a:gd name="adj" fmla="val 10000"/>
          </a:avLst>
        </a:prstGeom>
        <a:solidFill>
          <a:schemeClr val="lt1">
            <a:alpha val="90000"/>
            <a:hueOff val="0"/>
            <a:satOff val="0"/>
            <a:lumOff val="0"/>
            <a:alphaOff val="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Times New Roman" pitchFamily="18" charset="0"/>
              <a:cs typeface="Times New Roman" pitchFamily="18" charset="0"/>
            </a:rPr>
            <a:t>Implementing Video Documentation Project </a:t>
          </a:r>
          <a:endParaRPr lang="ko-KR" altLang="en-US" sz="1600" b="1" kern="1200" dirty="0">
            <a:latin typeface="Times New Roman" pitchFamily="18" charset="0"/>
            <a:cs typeface="Times New Roman" pitchFamily="18" charset="0"/>
          </a:endParaRPr>
        </a:p>
      </dsp:txBody>
      <dsp:txXfrm>
        <a:off x="882868" y="1095226"/>
        <a:ext cx="2522854" cy="804865"/>
      </dsp:txXfrm>
    </dsp:sp>
    <dsp:sp modelId="{30A84E6E-311E-4887-93D2-4C4398A1F86F}">
      <dsp:nvSpPr>
        <dsp:cNvPr id="0" name=""/>
        <dsp:cNvSpPr/>
      </dsp:nvSpPr>
      <dsp:spPr>
        <a:xfrm>
          <a:off x="485074" y="856449"/>
          <a:ext cx="372754" cy="1709891"/>
        </a:xfrm>
        <a:custGeom>
          <a:avLst/>
          <a:gdLst/>
          <a:ahLst/>
          <a:cxnLst/>
          <a:rect l="0" t="0" r="0" b="0"/>
          <a:pathLst>
            <a:path>
              <a:moveTo>
                <a:pt x="0" y="0"/>
              </a:moveTo>
              <a:lnTo>
                <a:pt x="0" y="1709891"/>
              </a:lnTo>
              <a:lnTo>
                <a:pt x="372754" y="1709891"/>
              </a:lnTo>
            </a:path>
          </a:pathLst>
        </a:custGeom>
        <a:noFill/>
        <a:ln w="25400" cap="flat" cmpd="sng" algn="ctr">
          <a:solidFill>
            <a:srgbClr val="4FA7FF"/>
          </a:solidFill>
          <a:prstDash val="solid"/>
        </a:ln>
        <a:effectLst/>
      </dsp:spPr>
      <dsp:style>
        <a:lnRef idx="2">
          <a:scrgbClr r="0" g="0" b="0"/>
        </a:lnRef>
        <a:fillRef idx="0">
          <a:scrgbClr r="0" g="0" b="0"/>
        </a:fillRef>
        <a:effectRef idx="0">
          <a:scrgbClr r="0" g="0" b="0"/>
        </a:effectRef>
        <a:fontRef idx="minor"/>
      </dsp:style>
    </dsp:sp>
    <dsp:sp modelId="{9991B6B0-083D-4E41-934C-6DE0511D9180}">
      <dsp:nvSpPr>
        <dsp:cNvPr id="0" name=""/>
        <dsp:cNvSpPr/>
      </dsp:nvSpPr>
      <dsp:spPr>
        <a:xfrm>
          <a:off x="857828" y="2138868"/>
          <a:ext cx="2572934" cy="854945"/>
        </a:xfrm>
        <a:prstGeom prst="roundRect">
          <a:avLst>
            <a:gd name="adj" fmla="val 10000"/>
          </a:avLst>
        </a:prstGeom>
        <a:solidFill>
          <a:schemeClr val="lt1">
            <a:alpha val="90000"/>
            <a:hueOff val="0"/>
            <a:satOff val="0"/>
            <a:lumOff val="0"/>
            <a:alphaOff val="0"/>
          </a:schemeClr>
        </a:solidFill>
        <a:ln w="25400" cap="flat" cmpd="sng" algn="ctr">
          <a:solidFill>
            <a:srgbClr val="4FA7FF"/>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latinLnBrk="1">
            <a:lnSpc>
              <a:spcPct val="90000"/>
            </a:lnSpc>
            <a:spcBef>
              <a:spcPct val="0"/>
            </a:spcBef>
            <a:spcAft>
              <a:spcPct val="35000"/>
            </a:spcAft>
          </a:pPr>
          <a:r>
            <a:rPr lang="en-US" altLang="ko-KR" sz="1600" kern="1200" dirty="0" smtClean="0">
              <a:latin typeface="Times New Roman" pitchFamily="18" charset="0"/>
              <a:cs typeface="Times New Roman" pitchFamily="18" charset="0"/>
            </a:rPr>
            <a:t>Disseminating information on national and NGO activities for ICH safeguarding</a:t>
          </a:r>
          <a:endParaRPr lang="ko-KR" altLang="en-US" sz="1600" kern="1200" dirty="0">
            <a:latin typeface="Times New Roman" pitchFamily="18" charset="0"/>
            <a:cs typeface="Times New Roman" pitchFamily="18" charset="0"/>
          </a:endParaRPr>
        </a:p>
      </dsp:txBody>
      <dsp:txXfrm>
        <a:off x="882868" y="2163908"/>
        <a:ext cx="2522854" cy="804865"/>
      </dsp:txXfrm>
    </dsp:sp>
    <dsp:sp modelId="{72FADC8E-3AD2-4122-95E4-B9238864AA09}">
      <dsp:nvSpPr>
        <dsp:cNvPr id="0" name=""/>
        <dsp:cNvSpPr/>
      </dsp:nvSpPr>
      <dsp:spPr>
        <a:xfrm>
          <a:off x="485074" y="856449"/>
          <a:ext cx="372754" cy="2778573"/>
        </a:xfrm>
        <a:custGeom>
          <a:avLst/>
          <a:gdLst/>
          <a:ahLst/>
          <a:cxnLst/>
          <a:rect l="0" t="0" r="0" b="0"/>
          <a:pathLst>
            <a:path>
              <a:moveTo>
                <a:pt x="0" y="0"/>
              </a:moveTo>
              <a:lnTo>
                <a:pt x="0" y="2778573"/>
              </a:lnTo>
              <a:lnTo>
                <a:pt x="372754" y="2778573"/>
              </a:lnTo>
            </a:path>
          </a:pathLst>
        </a:custGeom>
        <a:noFill/>
        <a:ln w="25400" cap="flat" cmpd="sng" algn="ctr">
          <a:solidFill>
            <a:srgbClr val="4FA7FF"/>
          </a:solidFill>
          <a:prstDash val="solid"/>
        </a:ln>
        <a:effectLst/>
      </dsp:spPr>
      <dsp:style>
        <a:lnRef idx="2">
          <a:scrgbClr r="0" g="0" b="0"/>
        </a:lnRef>
        <a:fillRef idx="0">
          <a:scrgbClr r="0" g="0" b="0"/>
        </a:fillRef>
        <a:effectRef idx="0">
          <a:scrgbClr r="0" g="0" b="0"/>
        </a:effectRef>
        <a:fontRef idx="minor"/>
      </dsp:style>
    </dsp:sp>
    <dsp:sp modelId="{CC37DB69-A86D-42D9-B4DD-9EA7362824C5}">
      <dsp:nvSpPr>
        <dsp:cNvPr id="0" name=""/>
        <dsp:cNvSpPr/>
      </dsp:nvSpPr>
      <dsp:spPr>
        <a:xfrm>
          <a:off x="857828" y="3207550"/>
          <a:ext cx="2589732" cy="854945"/>
        </a:xfrm>
        <a:prstGeom prst="roundRect">
          <a:avLst>
            <a:gd name="adj" fmla="val 10000"/>
          </a:avLst>
        </a:prstGeom>
        <a:solidFill>
          <a:schemeClr val="lt1">
            <a:alpha val="90000"/>
            <a:hueOff val="0"/>
            <a:satOff val="0"/>
            <a:lumOff val="0"/>
            <a:alphaOff val="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latinLnBrk="1">
            <a:lnSpc>
              <a:spcPct val="90000"/>
            </a:lnSpc>
            <a:spcBef>
              <a:spcPct val="0"/>
            </a:spcBef>
            <a:spcAft>
              <a:spcPct val="35000"/>
            </a:spcAft>
          </a:pPr>
          <a:r>
            <a:rPr lang="en-US" altLang="ko-KR" sz="1600" kern="1200" dirty="0" smtClean="0">
              <a:latin typeface="Times New Roman" pitchFamily="18" charset="0"/>
              <a:cs typeface="Times New Roman" pitchFamily="18" charset="0"/>
            </a:rPr>
            <a:t>Producing ICH contents</a:t>
          </a:r>
          <a:endParaRPr lang="ko-KR" altLang="en-US" sz="1600" kern="1200" dirty="0">
            <a:latin typeface="Times New Roman" pitchFamily="18" charset="0"/>
            <a:cs typeface="Times New Roman" pitchFamily="18" charset="0"/>
          </a:endParaRPr>
        </a:p>
      </dsp:txBody>
      <dsp:txXfrm>
        <a:off x="882868" y="3232590"/>
        <a:ext cx="2539652" cy="804865"/>
      </dsp:txXfrm>
    </dsp:sp>
    <dsp:sp modelId="{9BB192F5-A330-4A65-B1F8-AFBCCF1D68F0}">
      <dsp:nvSpPr>
        <dsp:cNvPr id="0" name=""/>
        <dsp:cNvSpPr/>
      </dsp:nvSpPr>
      <dsp:spPr>
        <a:xfrm>
          <a:off x="4267338" y="1504"/>
          <a:ext cx="3308399" cy="854945"/>
        </a:xfrm>
        <a:prstGeom prst="roundRect">
          <a:avLst>
            <a:gd name="adj" fmla="val 10000"/>
          </a:avLst>
        </a:prstGeom>
        <a:solidFill>
          <a:schemeClr val="accent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solidFill>
                <a:schemeClr val="tx1"/>
              </a:solidFill>
              <a:latin typeface="Times New Roman" pitchFamily="18" charset="0"/>
              <a:cs typeface="Times New Roman" pitchFamily="18" charset="0"/>
            </a:rPr>
            <a:t>1.2 Strengthening Information Management Capabilities in ICH </a:t>
          </a:r>
          <a:endParaRPr lang="ko-KR" altLang="en-US" sz="1800" kern="1200" dirty="0">
            <a:solidFill>
              <a:schemeClr val="tx1"/>
            </a:solidFill>
            <a:latin typeface="Times New Roman" pitchFamily="18" charset="0"/>
            <a:cs typeface="Times New Roman" pitchFamily="18" charset="0"/>
          </a:endParaRPr>
        </a:p>
      </dsp:txBody>
      <dsp:txXfrm>
        <a:off x="4292378" y="26544"/>
        <a:ext cx="3258319" cy="804865"/>
      </dsp:txXfrm>
    </dsp:sp>
    <dsp:sp modelId="{9C884866-3427-46D3-B8E1-5EE424BAD370}">
      <dsp:nvSpPr>
        <dsp:cNvPr id="0" name=""/>
        <dsp:cNvSpPr/>
      </dsp:nvSpPr>
      <dsp:spPr>
        <a:xfrm>
          <a:off x="4598178" y="856449"/>
          <a:ext cx="330839" cy="641209"/>
        </a:xfrm>
        <a:custGeom>
          <a:avLst/>
          <a:gdLst/>
          <a:ahLst/>
          <a:cxnLst/>
          <a:rect l="0" t="0" r="0" b="0"/>
          <a:pathLst>
            <a:path>
              <a:moveTo>
                <a:pt x="0" y="0"/>
              </a:moveTo>
              <a:lnTo>
                <a:pt x="0" y="641209"/>
              </a:lnTo>
              <a:lnTo>
                <a:pt x="330839" y="64120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48B1B8A0-0CF1-4D83-9854-01671893150E}">
      <dsp:nvSpPr>
        <dsp:cNvPr id="0" name=""/>
        <dsp:cNvSpPr/>
      </dsp:nvSpPr>
      <dsp:spPr>
        <a:xfrm>
          <a:off x="4929018" y="1070186"/>
          <a:ext cx="2655118" cy="85494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Times New Roman" pitchFamily="18" charset="0"/>
              <a:cs typeface="Times New Roman" pitchFamily="18" charset="0"/>
            </a:rPr>
            <a:t>Program for supporting the digitization of ICH recordings</a:t>
          </a:r>
          <a:endParaRPr lang="ko-KR" altLang="en-US" sz="1600" b="1" kern="1200" dirty="0">
            <a:latin typeface="Times New Roman" pitchFamily="18" charset="0"/>
            <a:cs typeface="Times New Roman" pitchFamily="18" charset="0"/>
          </a:endParaRPr>
        </a:p>
      </dsp:txBody>
      <dsp:txXfrm>
        <a:off x="4954058" y="1095226"/>
        <a:ext cx="2605038" cy="804865"/>
      </dsp:txXfrm>
    </dsp:sp>
    <dsp:sp modelId="{B131A82D-5549-46F5-888D-479969E2A232}">
      <dsp:nvSpPr>
        <dsp:cNvPr id="0" name=""/>
        <dsp:cNvSpPr/>
      </dsp:nvSpPr>
      <dsp:spPr>
        <a:xfrm>
          <a:off x="4598178" y="856449"/>
          <a:ext cx="330839" cy="1709891"/>
        </a:xfrm>
        <a:custGeom>
          <a:avLst/>
          <a:gdLst/>
          <a:ahLst/>
          <a:cxnLst/>
          <a:rect l="0" t="0" r="0" b="0"/>
          <a:pathLst>
            <a:path>
              <a:moveTo>
                <a:pt x="0" y="0"/>
              </a:moveTo>
              <a:lnTo>
                <a:pt x="0" y="1709891"/>
              </a:lnTo>
              <a:lnTo>
                <a:pt x="330839" y="1709891"/>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5D8034EA-EC84-4D54-B5CF-0B5FEA1FCD11}">
      <dsp:nvSpPr>
        <dsp:cNvPr id="0" name=""/>
        <dsp:cNvSpPr/>
      </dsp:nvSpPr>
      <dsp:spPr>
        <a:xfrm>
          <a:off x="4929018" y="2138868"/>
          <a:ext cx="2663517" cy="854945"/>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Times New Roman" pitchFamily="18" charset="0"/>
              <a:cs typeface="Times New Roman" pitchFamily="18" charset="0"/>
            </a:rPr>
            <a:t>Strengthening capacities for ICT-based ICH information management</a:t>
          </a:r>
          <a:endParaRPr lang="ko-KR" altLang="en-US" sz="1600" b="1" kern="1200" dirty="0">
            <a:latin typeface="Times New Roman" pitchFamily="18" charset="0"/>
            <a:cs typeface="Times New Roman" pitchFamily="18" charset="0"/>
          </a:endParaRPr>
        </a:p>
      </dsp:txBody>
      <dsp:txXfrm>
        <a:off x="4954058" y="2163908"/>
        <a:ext cx="2613437" cy="804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A2DA-3FC8-4093-9302-CE182A891ED7}">
      <dsp:nvSpPr>
        <dsp:cNvPr id="0" name=""/>
        <dsp:cNvSpPr/>
      </dsp:nvSpPr>
      <dsp:spPr>
        <a:xfrm>
          <a:off x="0" y="5385"/>
          <a:ext cx="7560840" cy="62509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latinLnBrk="1">
            <a:lnSpc>
              <a:spcPct val="90000"/>
            </a:lnSpc>
            <a:spcBef>
              <a:spcPct val="0"/>
            </a:spcBef>
            <a:spcAft>
              <a:spcPct val="35000"/>
            </a:spcAft>
          </a:pPr>
          <a:r>
            <a:rPr lang="en-US" altLang="ko-KR" sz="2000" b="1" kern="1200" dirty="0" smtClean="0">
              <a:latin typeface="Times New Roman" pitchFamily="18" charset="0"/>
              <a:ea typeface="맑은 고딕"/>
              <a:cs typeface="Times New Roman" pitchFamily="18" charset="0"/>
            </a:rPr>
            <a:t>Ⅱ. Diversifying and Strengthening ICH Networks</a:t>
          </a:r>
          <a:endParaRPr lang="ko-KR" altLang="en-US" sz="2000" b="1" kern="1200" dirty="0">
            <a:latin typeface="Times New Roman" pitchFamily="18" charset="0"/>
            <a:cs typeface="Times New Roman" pitchFamily="18" charset="0"/>
          </a:endParaRPr>
        </a:p>
      </dsp:txBody>
      <dsp:txXfrm>
        <a:off x="30514" y="35899"/>
        <a:ext cx="7499812" cy="564062"/>
      </dsp:txXfrm>
    </dsp:sp>
    <dsp:sp modelId="{02E01DB8-F8B7-409A-A2DD-984CB8FC9ACF}">
      <dsp:nvSpPr>
        <dsp:cNvPr id="0" name=""/>
        <dsp:cNvSpPr/>
      </dsp:nvSpPr>
      <dsp:spPr>
        <a:xfrm>
          <a:off x="0" y="630476"/>
          <a:ext cx="7560840" cy="434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67310" rIns="376936" bIns="67310" numCol="1" spcCol="1270" anchor="t" anchorCtr="0">
          <a:noAutofit/>
        </a:bodyPr>
        <a:lstStyle/>
        <a:p>
          <a:pPr marL="285750" lvl="1" indent="-285750" algn="l" defTabSz="1822450" latinLnBrk="1">
            <a:lnSpc>
              <a:spcPct val="90000"/>
            </a:lnSpc>
            <a:spcBef>
              <a:spcPct val="0"/>
            </a:spcBef>
            <a:spcAft>
              <a:spcPct val="20000"/>
            </a:spcAft>
            <a:buChar char="••"/>
          </a:pPr>
          <a:endParaRPr lang="ko-KR" altLang="en-US" sz="4100" kern="1200" dirty="0"/>
        </a:p>
      </dsp:txBody>
      <dsp:txXfrm>
        <a:off x="0" y="630476"/>
        <a:ext cx="7560840" cy="43484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6383-E2F0-44FA-BFAE-2CB9A3993017}">
      <dsp:nvSpPr>
        <dsp:cNvPr id="0" name=""/>
        <dsp:cNvSpPr/>
      </dsp:nvSpPr>
      <dsp:spPr>
        <a:xfrm>
          <a:off x="116519" y="1504"/>
          <a:ext cx="3727545" cy="854945"/>
        </a:xfrm>
        <a:prstGeom prst="roundRect">
          <a:avLst>
            <a:gd name="adj" fmla="val 10000"/>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latin typeface="Times New Roman" pitchFamily="18" charset="0"/>
              <a:cs typeface="Times New Roman" pitchFamily="18" charset="0"/>
            </a:rPr>
            <a:t>2.1 Strengthening Networks Among ICH Stakeholders</a:t>
          </a:r>
          <a:endParaRPr lang="ko-KR" altLang="en-US" sz="1800" kern="1200" dirty="0">
            <a:latin typeface="Times New Roman" pitchFamily="18" charset="0"/>
            <a:cs typeface="Times New Roman" pitchFamily="18" charset="0"/>
          </a:endParaRPr>
        </a:p>
      </dsp:txBody>
      <dsp:txXfrm>
        <a:off x="141559" y="26544"/>
        <a:ext cx="3677465" cy="804865"/>
      </dsp:txXfrm>
    </dsp:sp>
    <dsp:sp modelId="{15445A40-41F6-4FA9-8EE8-26A6750DDA87}">
      <dsp:nvSpPr>
        <dsp:cNvPr id="0" name=""/>
        <dsp:cNvSpPr/>
      </dsp:nvSpPr>
      <dsp:spPr>
        <a:xfrm>
          <a:off x="489273" y="856449"/>
          <a:ext cx="372754" cy="641209"/>
        </a:xfrm>
        <a:custGeom>
          <a:avLst/>
          <a:gdLst/>
          <a:ahLst/>
          <a:cxnLst/>
          <a:rect l="0" t="0" r="0" b="0"/>
          <a:pathLst>
            <a:path>
              <a:moveTo>
                <a:pt x="0" y="0"/>
              </a:moveTo>
              <a:lnTo>
                <a:pt x="0" y="641209"/>
              </a:lnTo>
              <a:lnTo>
                <a:pt x="372754" y="6412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B6A8F5-1815-4DAE-8518-EFA86B236600}">
      <dsp:nvSpPr>
        <dsp:cNvPr id="0" name=""/>
        <dsp:cNvSpPr/>
      </dsp:nvSpPr>
      <dsp:spPr>
        <a:xfrm>
          <a:off x="862028" y="1070186"/>
          <a:ext cx="2903887" cy="85494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Strengthening networks for communities and NGOs</a:t>
          </a:r>
          <a:endParaRPr lang="ko-KR" altLang="en-US" sz="1800" b="1" kern="1200" dirty="0">
            <a:latin typeface="Times New Roman" pitchFamily="18" charset="0"/>
            <a:cs typeface="Times New Roman" pitchFamily="18" charset="0"/>
          </a:endParaRPr>
        </a:p>
      </dsp:txBody>
      <dsp:txXfrm>
        <a:off x="887068" y="1095226"/>
        <a:ext cx="2853807" cy="804865"/>
      </dsp:txXfrm>
    </dsp:sp>
    <dsp:sp modelId="{30A84E6E-311E-4887-93D2-4C4398A1F86F}">
      <dsp:nvSpPr>
        <dsp:cNvPr id="0" name=""/>
        <dsp:cNvSpPr/>
      </dsp:nvSpPr>
      <dsp:spPr>
        <a:xfrm>
          <a:off x="489273" y="856449"/>
          <a:ext cx="372754" cy="1709891"/>
        </a:xfrm>
        <a:custGeom>
          <a:avLst/>
          <a:gdLst/>
          <a:ahLst/>
          <a:cxnLst/>
          <a:rect l="0" t="0" r="0" b="0"/>
          <a:pathLst>
            <a:path>
              <a:moveTo>
                <a:pt x="0" y="0"/>
              </a:moveTo>
              <a:lnTo>
                <a:pt x="0" y="1709891"/>
              </a:lnTo>
              <a:lnTo>
                <a:pt x="372754" y="170989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1B6B0-083D-4E41-934C-6DE0511D9180}">
      <dsp:nvSpPr>
        <dsp:cNvPr id="0" name=""/>
        <dsp:cNvSpPr/>
      </dsp:nvSpPr>
      <dsp:spPr>
        <a:xfrm>
          <a:off x="862028" y="2138868"/>
          <a:ext cx="2903887" cy="85494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180718"/>
              <a:satOff val="-3780"/>
              <a:lumOff val="210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Reinforcing networks for experts and relevant organizations</a:t>
          </a:r>
          <a:endParaRPr lang="ko-KR" altLang="en-US" sz="1800" b="1" kern="1200" dirty="0">
            <a:latin typeface="Times New Roman" pitchFamily="18" charset="0"/>
            <a:cs typeface="Times New Roman" pitchFamily="18" charset="0"/>
          </a:endParaRPr>
        </a:p>
      </dsp:txBody>
      <dsp:txXfrm>
        <a:off x="887068" y="2163908"/>
        <a:ext cx="2853807" cy="804865"/>
      </dsp:txXfrm>
    </dsp:sp>
    <dsp:sp modelId="{72FADC8E-3AD2-4122-95E4-B9238864AA09}">
      <dsp:nvSpPr>
        <dsp:cNvPr id="0" name=""/>
        <dsp:cNvSpPr/>
      </dsp:nvSpPr>
      <dsp:spPr>
        <a:xfrm>
          <a:off x="489273" y="856449"/>
          <a:ext cx="372754" cy="2778573"/>
        </a:xfrm>
        <a:custGeom>
          <a:avLst/>
          <a:gdLst/>
          <a:ahLst/>
          <a:cxnLst/>
          <a:rect l="0" t="0" r="0" b="0"/>
          <a:pathLst>
            <a:path>
              <a:moveTo>
                <a:pt x="0" y="0"/>
              </a:moveTo>
              <a:lnTo>
                <a:pt x="0" y="2778573"/>
              </a:lnTo>
              <a:lnTo>
                <a:pt x="372754" y="2778573"/>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37DB69-A86D-42D9-B4DD-9EA7362824C5}">
      <dsp:nvSpPr>
        <dsp:cNvPr id="0" name=""/>
        <dsp:cNvSpPr/>
      </dsp:nvSpPr>
      <dsp:spPr>
        <a:xfrm>
          <a:off x="862028" y="3207550"/>
          <a:ext cx="2887089" cy="85494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Strengthening thematic networks</a:t>
          </a:r>
          <a:endParaRPr lang="ko-KR" altLang="en-US" sz="1800" b="1" kern="1200" dirty="0">
            <a:latin typeface="Times New Roman" pitchFamily="18" charset="0"/>
            <a:cs typeface="Times New Roman" pitchFamily="18" charset="0"/>
          </a:endParaRPr>
        </a:p>
      </dsp:txBody>
      <dsp:txXfrm>
        <a:off x="887068" y="3232590"/>
        <a:ext cx="2837009" cy="804865"/>
      </dsp:txXfrm>
    </dsp:sp>
    <dsp:sp modelId="{9BB192F5-A330-4A65-B1F8-AFBCCF1D68F0}">
      <dsp:nvSpPr>
        <dsp:cNvPr id="0" name=""/>
        <dsp:cNvSpPr/>
      </dsp:nvSpPr>
      <dsp:spPr>
        <a:xfrm>
          <a:off x="4271537" y="1504"/>
          <a:ext cx="3308399" cy="854945"/>
        </a:xfrm>
        <a:prstGeom prst="roundRect">
          <a:avLst>
            <a:gd name="adj" fmla="val 10000"/>
          </a:avLst>
        </a:prstGeom>
        <a:solidFill>
          <a:schemeClr val="accent1">
            <a:shade val="50000"/>
            <a:hueOff val="361436"/>
            <a:satOff val="-7560"/>
            <a:lumOff val="4206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solidFill>
                <a:schemeClr val="tx1"/>
              </a:solidFill>
              <a:latin typeface="Times New Roman" pitchFamily="18" charset="0"/>
              <a:cs typeface="Times New Roman" pitchFamily="18" charset="0"/>
            </a:rPr>
            <a:t>2.2 Operating Personnel Exchange Programs for Capacity Building</a:t>
          </a:r>
          <a:endParaRPr lang="ko-KR" altLang="en-US" sz="1800" kern="1200" dirty="0">
            <a:solidFill>
              <a:schemeClr val="tx1"/>
            </a:solidFill>
            <a:latin typeface="Times New Roman" pitchFamily="18" charset="0"/>
            <a:cs typeface="Times New Roman" pitchFamily="18" charset="0"/>
          </a:endParaRPr>
        </a:p>
      </dsp:txBody>
      <dsp:txXfrm>
        <a:off x="4296577" y="26544"/>
        <a:ext cx="3258319" cy="804865"/>
      </dsp:txXfrm>
    </dsp:sp>
    <dsp:sp modelId="{9C884866-3427-46D3-B8E1-5EE424BAD370}">
      <dsp:nvSpPr>
        <dsp:cNvPr id="0" name=""/>
        <dsp:cNvSpPr/>
      </dsp:nvSpPr>
      <dsp:spPr>
        <a:xfrm>
          <a:off x="4602377" y="856449"/>
          <a:ext cx="330839" cy="641209"/>
        </a:xfrm>
        <a:custGeom>
          <a:avLst/>
          <a:gdLst/>
          <a:ahLst/>
          <a:cxnLst/>
          <a:rect l="0" t="0" r="0" b="0"/>
          <a:pathLst>
            <a:path>
              <a:moveTo>
                <a:pt x="0" y="0"/>
              </a:moveTo>
              <a:lnTo>
                <a:pt x="0" y="641209"/>
              </a:lnTo>
              <a:lnTo>
                <a:pt x="330839" y="641209"/>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B1B8A0-0CF1-4D83-9854-01671893150E}">
      <dsp:nvSpPr>
        <dsp:cNvPr id="0" name=""/>
        <dsp:cNvSpPr/>
      </dsp:nvSpPr>
      <dsp:spPr>
        <a:xfrm>
          <a:off x="4933217" y="1070186"/>
          <a:ext cx="2655118" cy="85494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180718"/>
              <a:satOff val="-3780"/>
              <a:lumOff val="210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ICH professionals exchange program</a:t>
          </a:r>
          <a:endParaRPr lang="ko-KR" altLang="en-US" sz="1800" b="1" kern="1200" dirty="0">
            <a:latin typeface="Times New Roman" pitchFamily="18" charset="0"/>
            <a:cs typeface="Times New Roman" pitchFamily="18" charset="0"/>
          </a:endParaRPr>
        </a:p>
      </dsp:txBody>
      <dsp:txXfrm>
        <a:off x="4958257" y="1095226"/>
        <a:ext cx="2605038" cy="8048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A2DA-3FC8-4093-9302-CE182A891ED7}">
      <dsp:nvSpPr>
        <dsp:cNvPr id="0" name=""/>
        <dsp:cNvSpPr/>
      </dsp:nvSpPr>
      <dsp:spPr>
        <a:xfrm>
          <a:off x="0" y="5385"/>
          <a:ext cx="7560840" cy="625090"/>
        </a:xfrm>
        <a:prstGeom prst="roundRect">
          <a:avLst/>
        </a:prstGeom>
        <a:solidFill>
          <a:srgbClr val="4FA7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latinLnBrk="1">
            <a:lnSpc>
              <a:spcPct val="90000"/>
            </a:lnSpc>
            <a:spcBef>
              <a:spcPct val="0"/>
            </a:spcBef>
            <a:spcAft>
              <a:spcPct val="35000"/>
            </a:spcAft>
          </a:pPr>
          <a:r>
            <a:rPr lang="en-US" altLang="ko-KR" sz="1600" b="1" kern="1200" dirty="0" smtClean="0">
              <a:latin typeface="+mj-lt"/>
              <a:ea typeface="HY헤드라인M"/>
            </a:rPr>
            <a:t>Ⅲ</a:t>
          </a:r>
          <a:r>
            <a:rPr lang="en-US" altLang="ko-KR" sz="1600" b="1" kern="1200" dirty="0" smtClean="0">
              <a:latin typeface="맑은 고딕"/>
              <a:ea typeface="맑은 고딕"/>
            </a:rPr>
            <a:t>. Raising visibility and awareness on ICH </a:t>
          </a:r>
          <a:endParaRPr lang="ko-KR" altLang="en-US" sz="1600" b="1" kern="1200" dirty="0"/>
        </a:p>
      </dsp:txBody>
      <dsp:txXfrm>
        <a:off x="30514" y="35899"/>
        <a:ext cx="7499812" cy="564062"/>
      </dsp:txXfrm>
    </dsp:sp>
    <dsp:sp modelId="{02E01DB8-F8B7-409A-A2DD-984CB8FC9ACF}">
      <dsp:nvSpPr>
        <dsp:cNvPr id="0" name=""/>
        <dsp:cNvSpPr/>
      </dsp:nvSpPr>
      <dsp:spPr>
        <a:xfrm>
          <a:off x="0" y="630476"/>
          <a:ext cx="7560840" cy="434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57" tIns="50800" rIns="284480" bIns="50800" numCol="1" spcCol="1270" anchor="t" anchorCtr="0">
          <a:noAutofit/>
        </a:bodyPr>
        <a:lstStyle/>
        <a:p>
          <a:pPr marL="285750" lvl="1" indent="-285750" algn="l" defTabSz="1778000" latinLnBrk="1">
            <a:lnSpc>
              <a:spcPct val="90000"/>
            </a:lnSpc>
            <a:spcBef>
              <a:spcPct val="0"/>
            </a:spcBef>
            <a:spcAft>
              <a:spcPct val="20000"/>
            </a:spcAft>
            <a:buChar char="••"/>
          </a:pPr>
          <a:endParaRPr lang="ko-KR" altLang="en-US" sz="4000" kern="1200" dirty="0"/>
        </a:p>
      </dsp:txBody>
      <dsp:txXfrm>
        <a:off x="0" y="630476"/>
        <a:ext cx="7560840" cy="43484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6383-E2F0-44FA-BFAE-2CB9A3993017}">
      <dsp:nvSpPr>
        <dsp:cNvPr id="0" name=""/>
        <dsp:cNvSpPr/>
      </dsp:nvSpPr>
      <dsp:spPr>
        <a:xfrm>
          <a:off x="1227" y="491405"/>
          <a:ext cx="3838264" cy="880339"/>
        </a:xfrm>
        <a:prstGeom prst="roundRect">
          <a:avLst>
            <a:gd name="adj" fmla="val 10000"/>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latin typeface="Times New Roman" pitchFamily="18" charset="0"/>
              <a:cs typeface="Times New Roman" pitchFamily="18" charset="0"/>
            </a:rPr>
            <a:t>3.1 Publication of Periodicals and Books on ICH</a:t>
          </a:r>
          <a:endParaRPr lang="ko-KR" altLang="en-US" sz="1800" kern="1200" dirty="0">
            <a:latin typeface="Times New Roman" pitchFamily="18" charset="0"/>
            <a:cs typeface="Times New Roman" pitchFamily="18" charset="0"/>
          </a:endParaRPr>
        </a:p>
      </dsp:txBody>
      <dsp:txXfrm>
        <a:off x="27011" y="517189"/>
        <a:ext cx="3786696" cy="828771"/>
      </dsp:txXfrm>
    </dsp:sp>
    <dsp:sp modelId="{15445A40-41F6-4FA9-8EE8-26A6750DDA87}">
      <dsp:nvSpPr>
        <dsp:cNvPr id="0" name=""/>
        <dsp:cNvSpPr/>
      </dsp:nvSpPr>
      <dsp:spPr>
        <a:xfrm>
          <a:off x="385054" y="1371745"/>
          <a:ext cx="383826" cy="660254"/>
        </a:xfrm>
        <a:custGeom>
          <a:avLst/>
          <a:gdLst/>
          <a:ahLst/>
          <a:cxnLst/>
          <a:rect l="0" t="0" r="0" b="0"/>
          <a:pathLst>
            <a:path>
              <a:moveTo>
                <a:pt x="0" y="0"/>
              </a:moveTo>
              <a:lnTo>
                <a:pt x="0" y="660254"/>
              </a:lnTo>
              <a:lnTo>
                <a:pt x="383826" y="660254"/>
              </a:lnTo>
            </a:path>
          </a:pathLst>
        </a:custGeom>
        <a:noFill/>
        <a:ln w="25400" cap="flat" cmpd="sng" algn="ctr">
          <a:solidFill>
            <a:srgbClr val="4FA7FF"/>
          </a:solidFill>
          <a:prstDash val="solid"/>
        </a:ln>
        <a:effectLst/>
      </dsp:spPr>
      <dsp:style>
        <a:lnRef idx="2">
          <a:scrgbClr r="0" g="0" b="0"/>
        </a:lnRef>
        <a:fillRef idx="0">
          <a:scrgbClr r="0" g="0" b="0"/>
        </a:fillRef>
        <a:effectRef idx="0">
          <a:scrgbClr r="0" g="0" b="0"/>
        </a:effectRef>
        <a:fontRef idx="minor"/>
      </dsp:style>
    </dsp:sp>
    <dsp:sp modelId="{C3B6A8F5-1815-4DAE-8518-EFA86B236600}">
      <dsp:nvSpPr>
        <dsp:cNvPr id="0" name=""/>
        <dsp:cNvSpPr/>
      </dsp:nvSpPr>
      <dsp:spPr>
        <a:xfrm>
          <a:off x="768880" y="1591830"/>
          <a:ext cx="2649358" cy="880339"/>
        </a:xfrm>
        <a:prstGeom prst="roundRect">
          <a:avLst>
            <a:gd name="adj" fmla="val 10000"/>
          </a:avLst>
        </a:prstGeom>
        <a:solidFill>
          <a:schemeClr val="lt1">
            <a:alpha val="90000"/>
            <a:hueOff val="0"/>
            <a:satOff val="0"/>
            <a:lumOff val="0"/>
            <a:alphaOff val="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Publishing periodicals and operating an ICH correspondent program </a:t>
          </a:r>
          <a:endParaRPr lang="ko-KR" altLang="en-US" sz="1800" b="1" kern="1200" dirty="0">
            <a:latin typeface="Times New Roman" pitchFamily="18" charset="0"/>
            <a:cs typeface="Times New Roman" pitchFamily="18" charset="0"/>
          </a:endParaRPr>
        </a:p>
      </dsp:txBody>
      <dsp:txXfrm>
        <a:off x="794664" y="1617614"/>
        <a:ext cx="2597790" cy="828771"/>
      </dsp:txXfrm>
    </dsp:sp>
    <dsp:sp modelId="{30A84E6E-311E-4887-93D2-4C4398A1F86F}">
      <dsp:nvSpPr>
        <dsp:cNvPr id="0" name=""/>
        <dsp:cNvSpPr/>
      </dsp:nvSpPr>
      <dsp:spPr>
        <a:xfrm>
          <a:off x="385054" y="1371745"/>
          <a:ext cx="383826" cy="1760679"/>
        </a:xfrm>
        <a:custGeom>
          <a:avLst/>
          <a:gdLst/>
          <a:ahLst/>
          <a:cxnLst/>
          <a:rect l="0" t="0" r="0" b="0"/>
          <a:pathLst>
            <a:path>
              <a:moveTo>
                <a:pt x="0" y="0"/>
              </a:moveTo>
              <a:lnTo>
                <a:pt x="0" y="1760679"/>
              </a:lnTo>
              <a:lnTo>
                <a:pt x="383826" y="1760679"/>
              </a:lnTo>
            </a:path>
          </a:pathLst>
        </a:custGeom>
        <a:noFill/>
        <a:ln w="25400" cap="flat" cmpd="sng" algn="ctr">
          <a:solidFill>
            <a:srgbClr val="4FA7FF"/>
          </a:solidFill>
          <a:prstDash val="solid"/>
        </a:ln>
        <a:effectLst/>
      </dsp:spPr>
      <dsp:style>
        <a:lnRef idx="2">
          <a:scrgbClr r="0" g="0" b="0"/>
        </a:lnRef>
        <a:fillRef idx="0">
          <a:scrgbClr r="0" g="0" b="0"/>
        </a:fillRef>
        <a:effectRef idx="0">
          <a:scrgbClr r="0" g="0" b="0"/>
        </a:effectRef>
        <a:fontRef idx="minor"/>
      </dsp:style>
    </dsp:sp>
    <dsp:sp modelId="{9991B6B0-083D-4E41-934C-6DE0511D9180}">
      <dsp:nvSpPr>
        <dsp:cNvPr id="0" name=""/>
        <dsp:cNvSpPr/>
      </dsp:nvSpPr>
      <dsp:spPr>
        <a:xfrm>
          <a:off x="768880" y="2692254"/>
          <a:ext cx="2649358" cy="880339"/>
        </a:xfrm>
        <a:prstGeom prst="roundRect">
          <a:avLst>
            <a:gd name="adj" fmla="val 10000"/>
          </a:avLst>
        </a:prstGeom>
        <a:solidFill>
          <a:schemeClr val="lt1">
            <a:alpha val="90000"/>
            <a:hueOff val="0"/>
            <a:satOff val="0"/>
            <a:lumOff val="0"/>
            <a:alphaOff val="0"/>
          </a:schemeClr>
        </a:solidFill>
        <a:ln w="25400" cap="flat" cmpd="sng" algn="ctr">
          <a:solidFill>
            <a:srgbClr val="4FA7FF"/>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Publishing books and supporting publications </a:t>
          </a:r>
          <a:endParaRPr lang="ko-KR" altLang="en-US" sz="1800" b="1" kern="1200" dirty="0">
            <a:latin typeface="Times New Roman" pitchFamily="18" charset="0"/>
            <a:cs typeface="Times New Roman" pitchFamily="18" charset="0"/>
          </a:endParaRPr>
        </a:p>
      </dsp:txBody>
      <dsp:txXfrm>
        <a:off x="794664" y="2718038"/>
        <a:ext cx="2597790" cy="828771"/>
      </dsp:txXfrm>
    </dsp:sp>
    <dsp:sp modelId="{9BB192F5-A330-4A65-B1F8-AFBCCF1D68F0}">
      <dsp:nvSpPr>
        <dsp:cNvPr id="0" name=""/>
        <dsp:cNvSpPr/>
      </dsp:nvSpPr>
      <dsp:spPr>
        <a:xfrm>
          <a:off x="4279662" y="491405"/>
          <a:ext cx="3406669" cy="880339"/>
        </a:xfrm>
        <a:prstGeom prst="roundRect">
          <a:avLst>
            <a:gd name="adj" fmla="val 10000"/>
          </a:avLst>
        </a:prstGeom>
        <a:solidFill>
          <a:schemeClr val="accent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solidFill>
                <a:schemeClr val="tx1"/>
              </a:solidFill>
              <a:latin typeface="Times New Roman" pitchFamily="18" charset="0"/>
              <a:cs typeface="Times New Roman" pitchFamily="18" charset="0"/>
            </a:rPr>
            <a:t>3.2 Support for ICH Events and Raising Awareness on ICH</a:t>
          </a:r>
          <a:endParaRPr lang="ko-KR" altLang="en-US" sz="1800" kern="1200" dirty="0">
            <a:solidFill>
              <a:schemeClr val="tx1"/>
            </a:solidFill>
            <a:latin typeface="Times New Roman" pitchFamily="18" charset="0"/>
            <a:cs typeface="Times New Roman" pitchFamily="18" charset="0"/>
          </a:endParaRPr>
        </a:p>
      </dsp:txBody>
      <dsp:txXfrm>
        <a:off x="4305446" y="517189"/>
        <a:ext cx="3355101" cy="828771"/>
      </dsp:txXfrm>
    </dsp:sp>
    <dsp:sp modelId="{9C884866-3427-46D3-B8E1-5EE424BAD370}">
      <dsp:nvSpPr>
        <dsp:cNvPr id="0" name=""/>
        <dsp:cNvSpPr/>
      </dsp:nvSpPr>
      <dsp:spPr>
        <a:xfrm>
          <a:off x="4620329" y="1371745"/>
          <a:ext cx="340666" cy="660254"/>
        </a:xfrm>
        <a:custGeom>
          <a:avLst/>
          <a:gdLst/>
          <a:ahLst/>
          <a:cxnLst/>
          <a:rect l="0" t="0" r="0" b="0"/>
          <a:pathLst>
            <a:path>
              <a:moveTo>
                <a:pt x="0" y="0"/>
              </a:moveTo>
              <a:lnTo>
                <a:pt x="0" y="660254"/>
              </a:lnTo>
              <a:lnTo>
                <a:pt x="340666" y="660254"/>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48B1B8A0-0CF1-4D83-9854-01671893150E}">
      <dsp:nvSpPr>
        <dsp:cNvPr id="0" name=""/>
        <dsp:cNvSpPr/>
      </dsp:nvSpPr>
      <dsp:spPr>
        <a:xfrm>
          <a:off x="4960996" y="1591830"/>
          <a:ext cx="2733983" cy="880339"/>
        </a:xfrm>
        <a:prstGeom prst="roundRect">
          <a:avLst>
            <a:gd name="adj" fmla="val 10000"/>
          </a:avLst>
        </a:prstGeom>
        <a:solidFill>
          <a:schemeClr val="lt1">
            <a:alpha val="90000"/>
            <a:hueOff val="0"/>
            <a:satOff val="0"/>
            <a:lumOff val="0"/>
            <a:alphaOff val="0"/>
          </a:schemeClr>
        </a:solidFill>
        <a:ln w="25400" cap="flat" cmpd="sng" algn="ctr">
          <a:solidFill>
            <a:srgbClr val="4FA7FF"/>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Supporting ICH events and festivals</a:t>
          </a:r>
          <a:endParaRPr lang="ko-KR" altLang="en-US" sz="1800" b="1" kern="1200" dirty="0">
            <a:latin typeface="Times New Roman" pitchFamily="18" charset="0"/>
            <a:cs typeface="Times New Roman" pitchFamily="18" charset="0"/>
          </a:endParaRPr>
        </a:p>
      </dsp:txBody>
      <dsp:txXfrm>
        <a:off x="4986780" y="1617614"/>
        <a:ext cx="2682415" cy="828771"/>
      </dsp:txXfrm>
    </dsp:sp>
    <dsp:sp modelId="{B131A82D-5549-46F5-888D-479969E2A232}">
      <dsp:nvSpPr>
        <dsp:cNvPr id="0" name=""/>
        <dsp:cNvSpPr/>
      </dsp:nvSpPr>
      <dsp:spPr>
        <a:xfrm>
          <a:off x="4620329" y="1371745"/>
          <a:ext cx="340666" cy="1760679"/>
        </a:xfrm>
        <a:custGeom>
          <a:avLst/>
          <a:gdLst/>
          <a:ahLst/>
          <a:cxnLst/>
          <a:rect l="0" t="0" r="0" b="0"/>
          <a:pathLst>
            <a:path>
              <a:moveTo>
                <a:pt x="0" y="0"/>
              </a:moveTo>
              <a:lnTo>
                <a:pt x="0" y="1760679"/>
              </a:lnTo>
              <a:lnTo>
                <a:pt x="340666" y="1760679"/>
              </a:lnTo>
            </a:path>
          </a:pathLst>
        </a:custGeom>
        <a:noFill/>
        <a:ln w="25400" cap="flat" cmpd="sng" algn="ctr">
          <a:solidFill>
            <a:srgbClr val="0070C0"/>
          </a:solidFill>
          <a:prstDash val="solid"/>
        </a:ln>
        <a:effectLst/>
      </dsp:spPr>
      <dsp:style>
        <a:lnRef idx="2">
          <a:scrgbClr r="0" g="0" b="0"/>
        </a:lnRef>
        <a:fillRef idx="0">
          <a:scrgbClr r="0" g="0" b="0"/>
        </a:fillRef>
        <a:effectRef idx="0">
          <a:scrgbClr r="0" g="0" b="0"/>
        </a:effectRef>
        <a:fontRef idx="minor"/>
      </dsp:style>
    </dsp:sp>
    <dsp:sp modelId="{5D8034EA-EC84-4D54-B5CF-0B5FEA1FCD11}">
      <dsp:nvSpPr>
        <dsp:cNvPr id="0" name=""/>
        <dsp:cNvSpPr/>
      </dsp:nvSpPr>
      <dsp:spPr>
        <a:xfrm>
          <a:off x="4960996" y="2692254"/>
          <a:ext cx="2742632" cy="880339"/>
        </a:xfrm>
        <a:prstGeom prst="roundRect">
          <a:avLst>
            <a:gd name="adj" fmla="val 10000"/>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latinLnBrk="1">
            <a:lnSpc>
              <a:spcPct val="90000"/>
            </a:lnSpc>
            <a:spcBef>
              <a:spcPct val="0"/>
            </a:spcBef>
            <a:spcAft>
              <a:spcPct val="35000"/>
            </a:spcAft>
          </a:pPr>
          <a:r>
            <a:rPr lang="en-US" altLang="ko-KR" sz="1800" b="1" kern="1200" dirty="0" smtClean="0">
              <a:latin typeface="Times New Roman" pitchFamily="18" charset="0"/>
              <a:cs typeface="Times New Roman" pitchFamily="18" charset="0"/>
            </a:rPr>
            <a:t>Operating programs for raising awareness on ICH </a:t>
          </a:r>
          <a:endParaRPr lang="ko-KR" altLang="en-US" sz="1800" b="1" kern="1200" dirty="0">
            <a:latin typeface="Times New Roman" pitchFamily="18" charset="0"/>
            <a:cs typeface="Times New Roman" pitchFamily="18" charset="0"/>
          </a:endParaRPr>
        </a:p>
      </dsp:txBody>
      <dsp:txXfrm>
        <a:off x="4986780" y="2718038"/>
        <a:ext cx="2691064" cy="82877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latinLnBrk="1" hangingPunct="1">
              <a:spcBef>
                <a:spcPts val="0"/>
              </a:spcBef>
              <a:spcAft>
                <a:spcPts val="0"/>
              </a:spcAft>
              <a:defRPr sz="1200">
                <a:latin typeface="+mn-lt"/>
                <a:ea typeface="+mn-ea"/>
              </a:defRPr>
            </a:lvl1pPr>
          </a:lstStyle>
          <a:p>
            <a:pPr>
              <a:defRPr/>
            </a:pPr>
            <a:endParaRPr lang="ko-KR" altLang="en-US"/>
          </a:p>
        </p:txBody>
      </p:sp>
      <p:sp>
        <p:nvSpPr>
          <p:cNvPr id="3" name="날짜 개체 틀 2"/>
          <p:cNvSpPr>
            <a:spLocks noGrp="1"/>
          </p:cNvSpPr>
          <p:nvPr>
            <p:ph type="dt" idx="1"/>
          </p:nvPr>
        </p:nvSpPr>
        <p:spPr>
          <a:xfrm>
            <a:off x="3854450" y="0"/>
            <a:ext cx="2949575" cy="498475"/>
          </a:xfrm>
          <a:prstGeom prst="rect">
            <a:avLst/>
          </a:prstGeom>
        </p:spPr>
        <p:txBody>
          <a:bodyPr vert="horz" lIns="91440" tIns="45720" rIns="91440" bIns="45720" rtlCol="0"/>
          <a:lstStyle>
            <a:lvl1pPr algn="r" eaLnBrk="1" fontAlgn="auto" latinLnBrk="1" hangingPunct="1">
              <a:spcBef>
                <a:spcPts val="0"/>
              </a:spcBef>
              <a:spcAft>
                <a:spcPts val="0"/>
              </a:spcAft>
              <a:defRPr sz="1200">
                <a:latin typeface="+mn-lt"/>
                <a:ea typeface="+mn-ea"/>
              </a:defRPr>
            </a:lvl1pPr>
          </a:lstStyle>
          <a:p>
            <a:pPr>
              <a:defRPr/>
            </a:pPr>
            <a:fld id="{F0EE14A4-E926-461C-B84E-71BBFEB91349}" type="datetimeFigureOut">
              <a:rPr lang="ko-KR" altLang="fr-FR"/>
              <a:pPr>
                <a:defRPr/>
              </a:pPr>
              <a:t>2017-09-18</a:t>
            </a:fld>
            <a:endParaRPr lang="ko-KR" altLang="en-US"/>
          </a:p>
        </p:txBody>
      </p:sp>
      <p:sp>
        <p:nvSpPr>
          <p:cNvPr id="4" name="슬라이드 이미지 개체 틀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endParaRPr lang="ko-KR" altLang="en-US" noProof="0"/>
          </a:p>
        </p:txBody>
      </p:sp>
      <p:sp>
        <p:nvSpPr>
          <p:cNvPr id="6" name="바닥글 개체 틀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eaLnBrk="1" fontAlgn="auto" latinLnBrk="1" hangingPunct="1">
              <a:spcBef>
                <a:spcPts val="0"/>
              </a:spcBef>
              <a:spcAft>
                <a:spcPts val="0"/>
              </a:spcAft>
              <a:defRPr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eaLnBrk="1" fontAlgn="auto" latinLnBrk="1" hangingPunct="1">
              <a:spcBef>
                <a:spcPts val="0"/>
              </a:spcBef>
              <a:spcAft>
                <a:spcPts val="0"/>
              </a:spcAft>
              <a:defRPr sz="1200">
                <a:latin typeface="+mn-lt"/>
                <a:ea typeface="+mn-ea"/>
              </a:defRPr>
            </a:lvl1pPr>
          </a:lstStyle>
          <a:p>
            <a:pPr>
              <a:defRPr/>
            </a:pPr>
            <a:fld id="{CC0F1D0A-5954-4C0C-B464-47732FC39723}"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chcourier.ichcap.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3619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22690F63-6E88-47DF-8BF5-D1886CE68494}" type="slidenum">
              <a:rPr lang="ko-KR" altLang="en-US" smtClean="0">
                <a:solidFill>
                  <a:srgbClr val="000000"/>
                </a:solidFill>
              </a:rPr>
              <a:pPr fontAlgn="base">
                <a:spcBef>
                  <a:spcPct val="0"/>
                </a:spcBef>
                <a:spcAft>
                  <a:spcPct val="0"/>
                </a:spcAft>
              </a:pPr>
              <a:t>6</a:t>
            </a:fld>
            <a:endParaRPr lang="ko-KR" alt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ICHCAP promotes ICH visibility by publishing materials about ICH. ICHCAP publishes the </a:t>
            </a:r>
            <a:r>
              <a:rPr lang="en-US" altLang="ko-KR" i="1" smtClean="0"/>
              <a:t>ICH Courier</a:t>
            </a:r>
            <a:r>
              <a:rPr lang="en-US" altLang="ko-KR" smtClean="0"/>
              <a:t> online and offline quarterly</a:t>
            </a:r>
            <a:r>
              <a:rPr lang="en-US" altLang="ko-KR" i="1" smtClean="0"/>
              <a:t> </a:t>
            </a:r>
            <a:r>
              <a:rPr lang="en-US" altLang="ko-KR" smtClean="0"/>
              <a:t>and the </a:t>
            </a:r>
            <a:r>
              <a:rPr lang="en-US" altLang="ko-KR" i="1" smtClean="0"/>
              <a:t>ICH Courier e-news</a:t>
            </a:r>
            <a:r>
              <a:rPr lang="en-US" altLang="ko-KR" smtClean="0"/>
              <a:t> twice a month. It includes about Asia-Pacific Intangible heritage as well as information on ICHCAP activities. We also have it available for the public online at </a:t>
            </a:r>
            <a:r>
              <a:rPr lang="en-US" altLang="ko-KR" u="sng" smtClean="0">
                <a:hlinkClick r:id="rId3"/>
              </a:rPr>
              <a:t>www.ichcourier.ichcap.org</a:t>
            </a:r>
            <a:r>
              <a:rPr lang="en-US" altLang="ko-KR" smtClean="0"/>
              <a:t> as you can see in middle photo. The right picture is the Korean version of UNESCO’s ICH books. </a:t>
            </a:r>
          </a:p>
          <a:p>
            <a:pPr eaLnBrk="1" hangingPunct="1">
              <a:spcBef>
                <a:spcPct val="0"/>
              </a:spcBef>
            </a:pPr>
            <a:endParaRPr lang="en-US" altLang="ko-KR" smtClean="0"/>
          </a:p>
          <a:p>
            <a:pPr eaLnBrk="1" hangingPunct="1">
              <a:spcBef>
                <a:spcPct val="0"/>
              </a:spcBef>
            </a:pPr>
            <a:r>
              <a:rPr lang="en-US" altLang="ko-KR" smtClean="0"/>
              <a:t>Once again, I would like to emphasize correspondent program. ICHCAP is operating the e-news correspondent program to disseminate more live information. So far, we have around fifty people working as correspondents from twenty countries. However, only four out of the fifty correspondents are from the Pacific (FSM, Tonga, Samoa, and PNG). We plan to enlarge the numbers; in particular, we would like to involve more youth in this program. </a:t>
            </a:r>
            <a:endParaRPr lang="ko-KR" altLang="ko-KR" smtClean="0"/>
          </a:p>
          <a:p>
            <a:pPr eaLnBrk="1" hangingPunct="1">
              <a:spcBef>
                <a:spcPct val="0"/>
              </a:spcBef>
            </a:pPr>
            <a:endParaRPr lang="ko-KR" altLang="en-US" smtClean="0"/>
          </a:p>
        </p:txBody>
      </p:sp>
      <p:sp>
        <p:nvSpPr>
          <p:cNvPr id="15770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7B7BD553-734E-43FE-9760-45422CBB0E85}"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18</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5974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9524E9F9-0DFE-4498-BA82-823D042D5538}" type="slidenum">
              <a:rPr lang="ko-KR" altLang="en-US" smtClean="0">
                <a:solidFill>
                  <a:srgbClr val="000000"/>
                </a:solidFill>
              </a:rPr>
              <a:pPr fontAlgn="base">
                <a:spcBef>
                  <a:spcPct val="0"/>
                </a:spcBef>
                <a:spcAft>
                  <a:spcPct val="0"/>
                </a:spcAft>
              </a:pPr>
              <a:t>19</a:t>
            </a:fld>
            <a:endParaRPr lang="ko-KR" alt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We also invite cultural heritage professionals from the Asia-Pacific region through the CPI projects. </a:t>
            </a:r>
            <a:endParaRPr lang="ko-KR" altLang="en-US" smtClean="0"/>
          </a:p>
          <a:p>
            <a:pPr eaLnBrk="1" hangingPunct="1">
              <a:spcBef>
                <a:spcPct val="0"/>
              </a:spcBef>
            </a:pPr>
            <a:endParaRPr lang="en-US" altLang="ko-KR" smtClean="0"/>
          </a:p>
          <a:p>
            <a:pPr eaLnBrk="1" hangingPunct="1">
              <a:spcBef>
                <a:spcPct val="0"/>
              </a:spcBef>
            </a:pPr>
            <a:r>
              <a:rPr lang="en-US" altLang="ko-KR" smtClean="0"/>
              <a:t>From the Pacific, we had three CPI Participants until last year. Tonga, Fiji and Palau. </a:t>
            </a:r>
          </a:p>
          <a:p>
            <a:pPr eaLnBrk="1" hangingPunct="1">
              <a:spcBef>
                <a:spcPct val="0"/>
              </a:spcBef>
            </a:pPr>
            <a:r>
              <a:rPr lang="en-US" altLang="ko-KR" smtClean="0"/>
              <a:t>There will be an open call for the program later this year as well. </a:t>
            </a:r>
          </a:p>
          <a:p>
            <a:pPr eaLnBrk="1" hangingPunct="1">
              <a:spcBef>
                <a:spcPct val="0"/>
              </a:spcBef>
            </a:pPr>
            <a:r>
              <a:rPr lang="en-US" altLang="ko-KR" smtClean="0"/>
              <a:t>Selected pariticpants will stay for six month in Korea, and they will be supported by ICH research, and field trip. Also they will have an opportunity to be involved with ICHCAP’s project.</a:t>
            </a:r>
          </a:p>
          <a:p>
            <a:pPr eaLnBrk="1" hangingPunct="1">
              <a:spcBef>
                <a:spcPct val="0"/>
              </a:spcBef>
            </a:pPr>
            <a:endParaRPr lang="en-US" altLang="ko-KR" smtClean="0"/>
          </a:p>
          <a:p>
            <a:pPr eaLnBrk="1" hangingPunct="1">
              <a:spcBef>
                <a:spcPct val="0"/>
              </a:spcBef>
            </a:pPr>
            <a:r>
              <a:rPr lang="en-US" altLang="ko-KR" smtClean="0"/>
              <a:t>I encourage many Pacific colleagues to apply. You will find more details at ICHCAP’s website. www.ichcap.org</a:t>
            </a:r>
          </a:p>
          <a:p>
            <a:pPr eaLnBrk="1" hangingPunct="1">
              <a:spcBef>
                <a:spcPct val="0"/>
              </a:spcBef>
            </a:pPr>
            <a:endParaRPr lang="ko-KR" altLang="en-US" smtClean="0"/>
          </a:p>
        </p:txBody>
      </p:sp>
      <p:sp>
        <p:nvSpPr>
          <p:cNvPr id="16179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53B7D2D0-EE71-4608-A0EE-7A97EDCA53D1}"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20</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We also invite cultural heritage professionals from the Asia-Pacific region through the CPI projects. </a:t>
            </a:r>
            <a:endParaRPr lang="ko-KR" altLang="en-US" smtClean="0"/>
          </a:p>
          <a:p>
            <a:pPr eaLnBrk="1" hangingPunct="1">
              <a:spcBef>
                <a:spcPct val="0"/>
              </a:spcBef>
            </a:pPr>
            <a:endParaRPr lang="en-US" altLang="ko-KR" smtClean="0"/>
          </a:p>
          <a:p>
            <a:pPr eaLnBrk="1" hangingPunct="1">
              <a:spcBef>
                <a:spcPct val="0"/>
              </a:spcBef>
            </a:pPr>
            <a:r>
              <a:rPr lang="en-US" altLang="ko-KR" smtClean="0"/>
              <a:t>From the Pacific, we had three CPI Participants until last year. Tonga, Fiji and Palau. </a:t>
            </a:r>
          </a:p>
          <a:p>
            <a:pPr eaLnBrk="1" hangingPunct="1">
              <a:spcBef>
                <a:spcPct val="0"/>
              </a:spcBef>
            </a:pPr>
            <a:r>
              <a:rPr lang="en-US" altLang="ko-KR" smtClean="0"/>
              <a:t>There will be an open call for the program later this year as well. </a:t>
            </a:r>
          </a:p>
          <a:p>
            <a:pPr eaLnBrk="1" hangingPunct="1">
              <a:spcBef>
                <a:spcPct val="0"/>
              </a:spcBef>
            </a:pPr>
            <a:r>
              <a:rPr lang="en-US" altLang="ko-KR" smtClean="0"/>
              <a:t>Selected pariticpants will stay for six month in Korea, and they will be supported by ICH research, and field trip. Also they will have an opportunity to be involved with ICHCAP’s project.</a:t>
            </a:r>
          </a:p>
          <a:p>
            <a:pPr eaLnBrk="1" hangingPunct="1">
              <a:spcBef>
                <a:spcPct val="0"/>
              </a:spcBef>
            </a:pPr>
            <a:endParaRPr lang="en-US" altLang="ko-KR" smtClean="0"/>
          </a:p>
          <a:p>
            <a:pPr eaLnBrk="1" hangingPunct="1">
              <a:spcBef>
                <a:spcPct val="0"/>
              </a:spcBef>
            </a:pPr>
            <a:r>
              <a:rPr lang="en-US" altLang="ko-KR" smtClean="0"/>
              <a:t>I encourage many Pacific colleagues to apply. You will find more details at ICHCAP’s website. www.ichcap.org</a:t>
            </a:r>
          </a:p>
          <a:p>
            <a:pPr eaLnBrk="1" hangingPunct="1">
              <a:spcBef>
                <a:spcPct val="0"/>
              </a:spcBef>
            </a:pPr>
            <a:endParaRPr lang="ko-KR" altLang="en-US" smtClean="0"/>
          </a:p>
        </p:txBody>
      </p:sp>
      <p:sp>
        <p:nvSpPr>
          <p:cNvPr id="16384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BC97E9BF-04CF-4159-9C3C-76FA713129A1}"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21</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6589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D5459C39-1D2C-49EC-BB78-446E10FF2490}" type="slidenum">
              <a:rPr lang="ko-KR" altLang="en-US" smtClean="0">
                <a:solidFill>
                  <a:srgbClr val="000000"/>
                </a:solidFill>
              </a:rPr>
              <a:pPr fontAlgn="base">
                <a:spcBef>
                  <a:spcPct val="0"/>
                </a:spcBef>
                <a:spcAft>
                  <a:spcPct val="0"/>
                </a:spcAft>
              </a:pPr>
              <a:t>22</a:t>
            </a:fld>
            <a:endParaRPr lang="ko-KR" altLang="en-US"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6794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B7AA9015-F8F9-4B56-A3A8-6608B03908F5}" type="slidenum">
              <a:rPr lang="ko-KR" altLang="en-US" smtClean="0">
                <a:solidFill>
                  <a:srgbClr val="000000"/>
                </a:solidFill>
              </a:rPr>
              <a:pPr fontAlgn="base">
                <a:spcBef>
                  <a:spcPct val="0"/>
                </a:spcBef>
                <a:spcAft>
                  <a:spcPct val="0"/>
                </a:spcAft>
              </a:pPr>
              <a:t>23</a:t>
            </a:fld>
            <a:endParaRPr lang="ko-KR" alt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699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7E69E1B3-D376-4795-B3AB-0D236C6BDBA2}" type="slidenum">
              <a:rPr lang="ko-KR" altLang="en-US" smtClean="0">
                <a:solidFill>
                  <a:srgbClr val="000000"/>
                </a:solidFill>
              </a:rPr>
              <a:pPr fontAlgn="base">
                <a:spcBef>
                  <a:spcPct val="0"/>
                </a:spcBef>
                <a:spcAft>
                  <a:spcPct val="0"/>
                </a:spcAft>
              </a:pPr>
              <a:t>24</a:t>
            </a:fld>
            <a:endParaRPr lang="ko-KR"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ICHCAP conducted a joint project of video documentation of ICH in Asia-Pacific to promote ICH visibility. After conducting a pre-survey to select ICH elements, a joint team of recording experts will record the selected elements. Final outcome material is targeted for broadcasting. </a:t>
            </a:r>
          </a:p>
        </p:txBody>
      </p:sp>
      <p:sp>
        <p:nvSpPr>
          <p:cNvPr id="13824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DD85B0C3-CF0C-4C2A-8E11-E9511F5DE9E3}"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7</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ICHCAP’s digitization projects involve digitizing, managing, and promoting analogue audiovisual materials held in various organizations in Asia-Pacific Member States.</a:t>
            </a:r>
          </a:p>
          <a:p>
            <a:pPr eaLnBrk="1" hangingPunct="1">
              <a:spcBef>
                <a:spcPct val="0"/>
              </a:spcBef>
            </a:pPr>
            <a:endParaRPr lang="ko-KR" altLang="ko-KR" smtClean="0"/>
          </a:p>
          <a:p>
            <a:pPr eaLnBrk="1" hangingPunct="1">
              <a:spcBef>
                <a:spcPct val="0"/>
              </a:spcBef>
            </a:pPr>
            <a:r>
              <a:rPr lang="en-US" altLang="ko-KR" smtClean="0"/>
              <a:t>ICHCAP supported the restoration and digitization of Mongolian oral tradition and performing arts, folk music of Uzbekistan and Vietnam by using on and offline media, we have enhanced the accessibility of this valuable heritage to the public. The results of all these projects are available on ICHCAP’s e-Knowledge Center.</a:t>
            </a:r>
          </a:p>
          <a:p>
            <a:pPr eaLnBrk="1" hangingPunct="1">
              <a:spcBef>
                <a:spcPct val="0"/>
              </a:spcBef>
            </a:pPr>
            <a:endParaRPr lang="en-US" altLang="ko-KR" smtClean="0"/>
          </a:p>
          <a:p>
            <a:pPr eaLnBrk="1" hangingPunct="1">
              <a:spcBef>
                <a:spcPct val="0"/>
              </a:spcBef>
            </a:pPr>
            <a:r>
              <a:rPr lang="en-US" altLang="ko-KR" smtClean="0"/>
              <a:t>I am pleased to announce that this year we have selected two Pacific insititutes for this project. We started an open call for application for the Pacific. And recently the selecting committee made decision. </a:t>
            </a:r>
          </a:p>
          <a:p>
            <a:pPr eaLnBrk="1" hangingPunct="1">
              <a:spcBef>
                <a:spcPct val="0"/>
              </a:spcBef>
            </a:pPr>
            <a:r>
              <a:rPr lang="en-US" altLang="ko-KR" smtClean="0"/>
              <a:t>We are pleased to share the news with you that two Pacific institutes are selected as Digitalization Project beneficiaries by the selection committee. Project beneficiaries are the Yap State Historic Preservation Office (FSM), and Fiji Museum.</a:t>
            </a:r>
            <a:endParaRPr lang="ko-KR" altLang="en-US" smtClean="0"/>
          </a:p>
        </p:txBody>
      </p:sp>
      <p:sp>
        <p:nvSpPr>
          <p:cNvPr id="14029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B3FC5763-ABEC-4504-8D3C-BF673D266024}"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8</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p:cNvSpPr>
            <a:spLocks noGrp="1"/>
          </p:cNvSpPr>
          <p:nvPr>
            <p:ph type="body" idx="1"/>
          </p:nvPr>
        </p:nvSpPr>
        <p:spPr/>
        <p:txBody>
          <a:bodyPr/>
          <a:lstStyle/>
          <a:p>
            <a:pPr marL="343277" indent="-343277" eaLnBrk="1" fontAlgn="auto" hangingPunct="1">
              <a:spcBef>
                <a:spcPts val="0"/>
              </a:spcBef>
              <a:spcAft>
                <a:spcPts val="0"/>
              </a:spcAft>
              <a:buFont typeface="Wingdings" panose="05000000000000000000" pitchFamily="2" charset="2"/>
              <a:buChar char="§"/>
              <a:defRPr/>
            </a:pPr>
            <a:r>
              <a:rPr lang="ko-KR" altLang="en-US" dirty="0">
                <a:latin typeface="나눔바른펜" panose="020B0503000000000000" pitchFamily="50" charset="-127"/>
                <a:ea typeface="나눔바른펜" panose="020B0503000000000000" pitchFamily="50" charset="-127"/>
                <a:cs typeface="Arial Unicode MS" panose="020B0604020202020204" pitchFamily="50" charset="-127"/>
              </a:rPr>
              <a:t>무형유산 정보 기관 간 협력 시스템 구축을 통한 기초 정보 수집</a:t>
            </a:r>
            <a:endParaRPr lang="ko-KR" altLang="ko-KR" dirty="0">
              <a:latin typeface="나눔바른펜" panose="020B0503000000000000" pitchFamily="50" charset="-127"/>
              <a:ea typeface="나눔바른펜" panose="020B0503000000000000" pitchFamily="50" charset="-127"/>
              <a:cs typeface="Arial Unicode MS" panose="020B0604020202020204" pitchFamily="50" charset="-127"/>
            </a:endParaRPr>
          </a:p>
          <a:p>
            <a:pPr marL="343277" indent="-343277" eaLnBrk="1" fontAlgn="auto" hangingPunct="1">
              <a:spcBef>
                <a:spcPts val="0"/>
              </a:spcBef>
              <a:spcAft>
                <a:spcPts val="0"/>
              </a:spcAft>
              <a:buFont typeface="Wingdings" panose="05000000000000000000" pitchFamily="2" charset="2"/>
              <a:buChar char="§"/>
              <a:defRPr/>
            </a:pPr>
            <a:endParaRPr lang="en-US" altLang="ko-KR" dirty="0">
              <a:latin typeface="나눔바른펜" panose="020B0503000000000000" pitchFamily="50" charset="-127"/>
              <a:ea typeface="나눔바른펜" panose="020B0503000000000000" pitchFamily="50" charset="-127"/>
              <a:cs typeface="Arial Unicode MS" panose="020B0604020202020204" pitchFamily="50" charset="-127"/>
            </a:endParaRPr>
          </a:p>
          <a:p>
            <a:pPr marL="343277" indent="-343277" eaLnBrk="1" fontAlgn="auto" hangingPunct="1">
              <a:spcBef>
                <a:spcPts val="0"/>
              </a:spcBef>
              <a:spcAft>
                <a:spcPts val="0"/>
              </a:spcAft>
              <a:buFont typeface="Wingdings" panose="05000000000000000000" pitchFamily="2" charset="2"/>
              <a:buChar char="§"/>
              <a:defRPr/>
            </a:pPr>
            <a:r>
              <a:rPr lang="ko-KR" altLang="en-US" dirty="0">
                <a:latin typeface="나눔바른펜" panose="020B0503000000000000" pitchFamily="50" charset="-127"/>
                <a:ea typeface="나눔바른펜" panose="020B0503000000000000" pitchFamily="50" charset="-127"/>
                <a:cs typeface="Arial Unicode MS" panose="020B0604020202020204" pitchFamily="50" charset="-127"/>
              </a:rPr>
              <a:t>공동체 기반 </a:t>
            </a:r>
            <a:r>
              <a:rPr lang="ko-KR" altLang="en-US" dirty="0" err="1">
                <a:latin typeface="나눔바른펜" panose="020B0503000000000000" pitchFamily="50" charset="-127"/>
                <a:ea typeface="나눔바른펜" panose="020B0503000000000000" pitchFamily="50" charset="-127"/>
                <a:cs typeface="Arial Unicode MS" panose="020B0604020202020204" pitchFamily="50" charset="-127"/>
              </a:rPr>
              <a:t>웹템플릿</a:t>
            </a:r>
            <a:r>
              <a:rPr lang="ko-KR" altLang="en-US" dirty="0">
                <a:latin typeface="나눔바른펜" panose="020B0503000000000000" pitchFamily="50" charset="-127"/>
                <a:ea typeface="나눔바른펜" panose="020B0503000000000000" pitchFamily="50" charset="-127"/>
                <a:cs typeface="Arial Unicode MS" panose="020B0604020202020204" pitchFamily="50" charset="-127"/>
              </a:rPr>
              <a:t> 활용 무형유산 정보시스템 구축 지원 </a:t>
            </a:r>
            <a:r>
              <a:rPr lang="en-US" altLang="ko-KR" dirty="0">
                <a:latin typeface="나눔바른펜" panose="020B0503000000000000" pitchFamily="50" charset="-127"/>
                <a:ea typeface="나눔바른펜" panose="020B0503000000000000" pitchFamily="50" charset="-127"/>
                <a:cs typeface="Arial Unicode MS" panose="020B0604020202020204" pitchFamily="50" charset="-127"/>
              </a:rPr>
              <a:t>(2016-2017)</a:t>
            </a:r>
          </a:p>
          <a:p>
            <a:pPr eaLnBrk="1" fontAlgn="auto" hangingPunct="1">
              <a:spcBef>
                <a:spcPts val="0"/>
              </a:spcBef>
              <a:spcAft>
                <a:spcPts val="0"/>
              </a:spcAft>
              <a:defRPr/>
            </a:pPr>
            <a:endParaRPr lang="ko-KR" altLang="en-US" dirty="0"/>
          </a:p>
        </p:txBody>
      </p:sp>
      <p:sp>
        <p:nvSpPr>
          <p:cNvPr id="14234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1BE291B3-775D-4D7E-95F7-382793345D62}" type="slidenum">
              <a:rPr lang="ko-KR" altLang="en-US" smtClean="0">
                <a:solidFill>
                  <a:srgbClr val="000000"/>
                </a:solidFill>
              </a:rPr>
              <a:pPr fontAlgn="base">
                <a:spcBef>
                  <a:spcPct val="0"/>
                </a:spcBef>
                <a:spcAft>
                  <a:spcPct val="0"/>
                </a:spcAft>
              </a:pPr>
              <a:t>9</a:t>
            </a:fld>
            <a:endParaRPr lang="ko-KR"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443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31239AA6-3C32-445C-A56A-D89B416D93C4}" type="slidenum">
              <a:rPr lang="ko-KR" altLang="en-US" smtClean="0">
                <a:solidFill>
                  <a:srgbClr val="000000"/>
                </a:solidFill>
              </a:rPr>
              <a:pPr fontAlgn="base">
                <a:spcBef>
                  <a:spcPct val="0"/>
                </a:spcBef>
                <a:spcAft>
                  <a:spcPct val="0"/>
                </a:spcAft>
              </a:pPr>
              <a:t>10</a:t>
            </a:fld>
            <a:endParaRPr lang="ko-KR"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464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3E0F65DE-9226-46EF-AEDA-39C66A1DFD5F}"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11</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4848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6BA9F11D-647E-40F4-B7A1-A85C69D99604}"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12</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We also invite cultural heritage professionals from the Asia-Pacific region through the CPI projects. </a:t>
            </a:r>
            <a:endParaRPr lang="ko-KR" altLang="en-US" smtClean="0"/>
          </a:p>
          <a:p>
            <a:pPr eaLnBrk="1" hangingPunct="1">
              <a:spcBef>
                <a:spcPct val="0"/>
              </a:spcBef>
            </a:pPr>
            <a:endParaRPr lang="en-US" altLang="ko-KR" smtClean="0"/>
          </a:p>
          <a:p>
            <a:pPr eaLnBrk="1" hangingPunct="1">
              <a:spcBef>
                <a:spcPct val="0"/>
              </a:spcBef>
            </a:pPr>
            <a:r>
              <a:rPr lang="en-US" altLang="ko-KR" smtClean="0"/>
              <a:t>From the Pacific, we had three CPI Participants until last year. Tonga, Fiji and Palau. </a:t>
            </a:r>
          </a:p>
          <a:p>
            <a:pPr eaLnBrk="1" hangingPunct="1">
              <a:spcBef>
                <a:spcPct val="0"/>
              </a:spcBef>
            </a:pPr>
            <a:r>
              <a:rPr lang="en-US" altLang="ko-KR" smtClean="0"/>
              <a:t>There will be an open call for the program later this year as well. </a:t>
            </a:r>
          </a:p>
          <a:p>
            <a:pPr eaLnBrk="1" hangingPunct="1">
              <a:spcBef>
                <a:spcPct val="0"/>
              </a:spcBef>
            </a:pPr>
            <a:r>
              <a:rPr lang="en-US" altLang="ko-KR" smtClean="0"/>
              <a:t>Selected pariticpants will stay for six month in Korea, and they will be supported by ICH research, and field trip. Also they will have an opportunity to be involved with ICHCAP’s project.</a:t>
            </a:r>
          </a:p>
          <a:p>
            <a:pPr eaLnBrk="1" hangingPunct="1">
              <a:spcBef>
                <a:spcPct val="0"/>
              </a:spcBef>
            </a:pPr>
            <a:endParaRPr lang="en-US" altLang="ko-KR" smtClean="0"/>
          </a:p>
          <a:p>
            <a:pPr eaLnBrk="1" hangingPunct="1">
              <a:spcBef>
                <a:spcPct val="0"/>
              </a:spcBef>
            </a:pPr>
            <a:r>
              <a:rPr lang="en-US" altLang="ko-KR" smtClean="0"/>
              <a:t>I encourage many Pacific colleagues to apply. You will find more details at ICHCAP’s website. www.ichcap.org</a:t>
            </a:r>
          </a:p>
          <a:p>
            <a:pPr eaLnBrk="1" hangingPunct="1">
              <a:spcBef>
                <a:spcPct val="0"/>
              </a:spcBef>
            </a:pPr>
            <a:endParaRPr lang="ko-KR" altLang="en-US" smtClean="0"/>
          </a:p>
        </p:txBody>
      </p:sp>
      <p:sp>
        <p:nvSpPr>
          <p:cNvPr id="1536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17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8988"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61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33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305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7788"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F9D16111-1E3E-4140-86FB-5BFAD1522A5D}" type="slidenum">
              <a:rPr kumimoji="1" lang="en-GB" altLang="ko-KR" smtClean="0">
                <a:solidFill>
                  <a:srgbClr val="000000"/>
                </a:solidFill>
                <a:latin typeface="Century Gothic" panose="020B0502020202020204" pitchFamily="34" charset="0"/>
                <a:ea typeface="굴림" panose="020B0600000101010101" pitchFamily="34" charset="-127"/>
              </a:rPr>
              <a:pPr fontAlgn="base">
                <a:spcBef>
                  <a:spcPct val="0"/>
                </a:spcBef>
                <a:spcAft>
                  <a:spcPct val="0"/>
                </a:spcAft>
              </a:pPr>
              <a:t>16</a:t>
            </a:fld>
            <a:endParaRPr kumimoji="1" lang="en-GB" altLang="ko-KR" smtClean="0">
              <a:solidFill>
                <a:srgbClr val="000000"/>
              </a:solidFill>
              <a:latin typeface="Century Gothic" panose="020B0502020202020204" pitchFamily="34" charset="0"/>
              <a:ea typeface="굴림" panose="020B0600000101010101" pitchFamily="34"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smtClean="0"/>
          </a:p>
        </p:txBody>
      </p:sp>
      <p:sp>
        <p:nvSpPr>
          <p:cNvPr id="15565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AD1AB94A-0329-4FA8-B6A8-61E3D27CC75C}" type="slidenum">
              <a:rPr lang="ko-KR" altLang="en-US" smtClean="0">
                <a:solidFill>
                  <a:srgbClr val="000000"/>
                </a:solidFill>
              </a:rPr>
              <a:pPr fontAlgn="base">
                <a:spcBef>
                  <a:spcPct val="0"/>
                </a:spcBef>
                <a:spcAft>
                  <a:spcPct val="0"/>
                </a:spcAft>
              </a:pPr>
              <a:t>17</a:t>
            </a:fld>
            <a:endParaRPr lang="ko-KR"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27D6059E-3EC6-452B-ABB4-CAD6F96BD7C7}"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17252C2-D365-4AC1-9F1B-2AB85C8B08D4}" type="slidenum">
              <a:rPr lang="ko-KR" altLang="en-US"/>
              <a:pPr>
                <a:defRPr/>
              </a:pPr>
              <a:t>‹#›</a:t>
            </a:fld>
            <a:endParaRPr lang="ko-KR" altLang="en-US"/>
          </a:p>
        </p:txBody>
      </p:sp>
    </p:spTree>
    <p:extLst>
      <p:ext uri="{BB962C8B-B14F-4D97-AF65-F5344CB8AC3E}">
        <p14:creationId xmlns:p14="http://schemas.microsoft.com/office/powerpoint/2010/main" val="253925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CDC2E897-ECF7-409D-B7C2-0E6CDCFCF683}"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75DC746-4B4B-4380-AAEE-1951DDCEAA11}" type="slidenum">
              <a:rPr lang="ko-KR" altLang="en-US"/>
              <a:pPr>
                <a:defRPr/>
              </a:pPr>
              <a:t>‹#›</a:t>
            </a:fld>
            <a:endParaRPr lang="ko-KR" altLang="en-US"/>
          </a:p>
        </p:txBody>
      </p:sp>
    </p:spTree>
    <p:extLst>
      <p:ext uri="{BB962C8B-B14F-4D97-AF65-F5344CB8AC3E}">
        <p14:creationId xmlns:p14="http://schemas.microsoft.com/office/powerpoint/2010/main" val="40263861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6D939E62-8E7B-4E20-913C-160752A7EAD0}" type="slidenum">
              <a:rPr lang="en-US"/>
              <a:pPr>
                <a:defRPr/>
              </a:pPr>
              <a:t>‹#›</a:t>
            </a:fld>
            <a:endParaRPr lang="en-US"/>
          </a:p>
        </p:txBody>
      </p:sp>
    </p:spTree>
    <p:extLst>
      <p:ext uri="{BB962C8B-B14F-4D97-AF65-F5344CB8AC3E}">
        <p14:creationId xmlns:p14="http://schemas.microsoft.com/office/powerpoint/2010/main" val="8318264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590E3FCA-69A1-4DC2-87D4-04E33F32B6B9}" type="slidenum">
              <a:rPr lang="en-US"/>
              <a:pPr>
                <a:defRPr/>
              </a:pPr>
              <a:t>‹#›</a:t>
            </a:fld>
            <a:endParaRPr lang="en-US"/>
          </a:p>
        </p:txBody>
      </p:sp>
    </p:spTree>
    <p:extLst>
      <p:ext uri="{BB962C8B-B14F-4D97-AF65-F5344CB8AC3E}">
        <p14:creationId xmlns:p14="http://schemas.microsoft.com/office/powerpoint/2010/main" val="3542568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9B7025A6-9C83-494C-B4C1-E6C304C07B56}" type="slidenum">
              <a:rPr lang="en-US"/>
              <a:pPr>
                <a:defRPr/>
              </a:pPr>
              <a:t>‹#›</a:t>
            </a:fld>
            <a:endParaRPr lang="en-US"/>
          </a:p>
        </p:txBody>
      </p:sp>
    </p:spTree>
    <p:extLst>
      <p:ext uri="{BB962C8B-B14F-4D97-AF65-F5344CB8AC3E}">
        <p14:creationId xmlns:p14="http://schemas.microsoft.com/office/powerpoint/2010/main" val="358423473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88859F40-BA88-4DE3-9466-83BCF3E7FEF9}" type="slidenum">
              <a:rPr lang="en-US"/>
              <a:pPr>
                <a:defRPr/>
              </a:pPr>
              <a:t>‹#›</a:t>
            </a:fld>
            <a:endParaRPr lang="en-US"/>
          </a:p>
        </p:txBody>
      </p:sp>
    </p:spTree>
    <p:extLst>
      <p:ext uri="{BB962C8B-B14F-4D97-AF65-F5344CB8AC3E}">
        <p14:creationId xmlns:p14="http://schemas.microsoft.com/office/powerpoint/2010/main" val="32652125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CC86BD67-5E59-4590-874E-E17CE0B6C409}" type="slidenum">
              <a:rPr lang="en-US"/>
              <a:pPr>
                <a:defRPr/>
              </a:pPr>
              <a:t>‹#›</a:t>
            </a:fld>
            <a:endParaRPr lang="en-US"/>
          </a:p>
        </p:txBody>
      </p:sp>
    </p:spTree>
    <p:extLst>
      <p:ext uri="{BB962C8B-B14F-4D97-AF65-F5344CB8AC3E}">
        <p14:creationId xmlns:p14="http://schemas.microsoft.com/office/powerpoint/2010/main" val="3312458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FF25D10F-D60F-47F0-ABDC-987865256533}" type="slidenum">
              <a:rPr lang="en-US"/>
              <a:pPr>
                <a:defRPr/>
              </a:pPr>
              <a:t>‹#›</a:t>
            </a:fld>
            <a:endParaRPr lang="en-US"/>
          </a:p>
        </p:txBody>
      </p:sp>
    </p:spTree>
    <p:extLst>
      <p:ext uri="{BB962C8B-B14F-4D97-AF65-F5344CB8AC3E}">
        <p14:creationId xmlns:p14="http://schemas.microsoft.com/office/powerpoint/2010/main" val="41010131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5BC3D582-27A0-473C-B240-A9B5B7B95E33}" type="slidenum">
              <a:rPr lang="en-US"/>
              <a:pPr>
                <a:defRPr/>
              </a:pPr>
              <a:t>‹#›</a:t>
            </a:fld>
            <a:endParaRPr lang="en-US"/>
          </a:p>
        </p:txBody>
      </p:sp>
    </p:spTree>
    <p:extLst>
      <p:ext uri="{BB962C8B-B14F-4D97-AF65-F5344CB8AC3E}">
        <p14:creationId xmlns:p14="http://schemas.microsoft.com/office/powerpoint/2010/main" val="4173480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040BC611-4FD3-40A4-A4F8-01482F97F8CD}" type="slidenum">
              <a:rPr lang="en-US"/>
              <a:pPr>
                <a:defRPr/>
              </a:pPr>
              <a:t>‹#›</a:t>
            </a:fld>
            <a:endParaRPr lang="en-US"/>
          </a:p>
        </p:txBody>
      </p:sp>
    </p:spTree>
    <p:extLst>
      <p:ext uri="{BB962C8B-B14F-4D97-AF65-F5344CB8AC3E}">
        <p14:creationId xmlns:p14="http://schemas.microsoft.com/office/powerpoint/2010/main" val="4811588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020916FD-E65C-4E4F-8D95-82815BD97CFD}" type="slidenum">
              <a:rPr lang="en-US"/>
              <a:pPr>
                <a:defRPr/>
              </a:pPr>
              <a:t>‹#›</a:t>
            </a:fld>
            <a:endParaRPr lang="en-US"/>
          </a:p>
        </p:txBody>
      </p:sp>
    </p:spTree>
    <p:extLst>
      <p:ext uri="{BB962C8B-B14F-4D97-AF65-F5344CB8AC3E}">
        <p14:creationId xmlns:p14="http://schemas.microsoft.com/office/powerpoint/2010/main" val="1497879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1BA9AAE3-96A4-4D5B-8FF1-953D2A41BD3E}" type="slidenum">
              <a:rPr lang="en-US"/>
              <a:pPr>
                <a:defRPr/>
              </a:pPr>
              <a:t>‹#›</a:t>
            </a:fld>
            <a:endParaRPr lang="en-US"/>
          </a:p>
        </p:txBody>
      </p:sp>
    </p:spTree>
    <p:extLst>
      <p:ext uri="{BB962C8B-B14F-4D97-AF65-F5344CB8AC3E}">
        <p14:creationId xmlns:p14="http://schemas.microsoft.com/office/powerpoint/2010/main" val="353837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97A48685-947B-45CF-AB53-5D9F780E9AF4}"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CC490A5-850D-44A0-928F-220BB84EC2CC}" type="slidenum">
              <a:rPr lang="ko-KR" altLang="en-US"/>
              <a:pPr>
                <a:defRPr/>
              </a:pPr>
              <a:t>‹#›</a:t>
            </a:fld>
            <a:endParaRPr lang="ko-KR" altLang="en-US"/>
          </a:p>
        </p:txBody>
      </p:sp>
    </p:spTree>
    <p:extLst>
      <p:ext uri="{BB962C8B-B14F-4D97-AF65-F5344CB8AC3E}">
        <p14:creationId xmlns:p14="http://schemas.microsoft.com/office/powerpoint/2010/main" val="1879556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BC521546-82B8-4894-AAF5-FC07348C7AE3}" type="slidenum">
              <a:rPr lang="en-US"/>
              <a:pPr>
                <a:defRPr/>
              </a:pPr>
              <a:t>‹#›</a:t>
            </a:fld>
            <a:endParaRPr lang="en-US"/>
          </a:p>
        </p:txBody>
      </p:sp>
    </p:spTree>
    <p:extLst>
      <p:ext uri="{BB962C8B-B14F-4D97-AF65-F5344CB8AC3E}">
        <p14:creationId xmlns:p14="http://schemas.microsoft.com/office/powerpoint/2010/main" val="1699205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022F9C2D-7C73-4797-A93D-49F1F4F347F3}" type="slidenum">
              <a:rPr lang="en-US"/>
              <a:pPr>
                <a:defRPr/>
              </a:pPr>
              <a:t>‹#›</a:t>
            </a:fld>
            <a:endParaRPr lang="en-US"/>
          </a:p>
        </p:txBody>
      </p:sp>
    </p:spTree>
    <p:extLst>
      <p:ext uri="{BB962C8B-B14F-4D97-AF65-F5344CB8AC3E}">
        <p14:creationId xmlns:p14="http://schemas.microsoft.com/office/powerpoint/2010/main" val="2402801563"/>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06006C99-897F-4616-A0ED-58BDDCC422FF}" type="slidenum">
              <a:rPr lang="en-US"/>
              <a:pPr>
                <a:defRPr/>
              </a:pPr>
              <a:t>‹#›</a:t>
            </a:fld>
            <a:endParaRPr lang="en-US"/>
          </a:p>
        </p:txBody>
      </p:sp>
    </p:spTree>
    <p:extLst>
      <p:ext uri="{BB962C8B-B14F-4D97-AF65-F5344CB8AC3E}">
        <p14:creationId xmlns:p14="http://schemas.microsoft.com/office/powerpoint/2010/main" val="11226207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12C54203-FC57-4006-8DE4-351D689DDA85}" type="slidenum">
              <a:rPr lang="en-US"/>
              <a:pPr>
                <a:defRPr/>
              </a:pPr>
              <a:t>‹#›</a:t>
            </a:fld>
            <a:endParaRPr lang="en-US"/>
          </a:p>
        </p:txBody>
      </p:sp>
    </p:spTree>
    <p:extLst>
      <p:ext uri="{BB962C8B-B14F-4D97-AF65-F5344CB8AC3E}">
        <p14:creationId xmlns:p14="http://schemas.microsoft.com/office/powerpoint/2010/main" val="290246272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67816B51-678D-435C-BEA0-1CC7345E9C27}" type="slidenum">
              <a:rPr lang="en-US"/>
              <a:pPr>
                <a:defRPr/>
              </a:pPr>
              <a:t>‹#›</a:t>
            </a:fld>
            <a:endParaRPr lang="en-US"/>
          </a:p>
        </p:txBody>
      </p:sp>
    </p:spTree>
    <p:extLst>
      <p:ext uri="{BB962C8B-B14F-4D97-AF65-F5344CB8AC3E}">
        <p14:creationId xmlns:p14="http://schemas.microsoft.com/office/powerpoint/2010/main" val="2181815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CBEE471C-8E7B-4DF8-AE94-DF2F6CEC9F61}" type="slidenum">
              <a:rPr lang="en-US"/>
              <a:pPr>
                <a:defRPr/>
              </a:pPr>
              <a:t>‹#›</a:t>
            </a:fld>
            <a:endParaRPr lang="en-US"/>
          </a:p>
        </p:txBody>
      </p:sp>
    </p:spTree>
    <p:extLst>
      <p:ext uri="{BB962C8B-B14F-4D97-AF65-F5344CB8AC3E}">
        <p14:creationId xmlns:p14="http://schemas.microsoft.com/office/powerpoint/2010/main" val="12875568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8AEB226F-D83D-489D-9CF6-5E70B526C8A2}" type="slidenum">
              <a:rPr lang="en-US"/>
              <a:pPr>
                <a:defRPr/>
              </a:pPr>
              <a:t>‹#›</a:t>
            </a:fld>
            <a:endParaRPr lang="en-US"/>
          </a:p>
        </p:txBody>
      </p:sp>
    </p:spTree>
    <p:extLst>
      <p:ext uri="{BB962C8B-B14F-4D97-AF65-F5344CB8AC3E}">
        <p14:creationId xmlns:p14="http://schemas.microsoft.com/office/powerpoint/2010/main" val="22182257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DC8B28EE-4FA4-4B55-8E60-F03180A93337}" type="slidenum">
              <a:rPr lang="en-US"/>
              <a:pPr>
                <a:defRPr/>
              </a:pPr>
              <a:t>‹#›</a:t>
            </a:fld>
            <a:endParaRPr lang="en-US"/>
          </a:p>
        </p:txBody>
      </p:sp>
    </p:spTree>
    <p:extLst>
      <p:ext uri="{BB962C8B-B14F-4D97-AF65-F5344CB8AC3E}">
        <p14:creationId xmlns:p14="http://schemas.microsoft.com/office/powerpoint/2010/main" val="2235736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3E8FE2C9-9BD1-4B8A-A3A3-541BBBB40CB5}" type="slidenum">
              <a:rPr lang="en-US"/>
              <a:pPr>
                <a:defRPr/>
              </a:pPr>
              <a:t>‹#›</a:t>
            </a:fld>
            <a:endParaRPr lang="en-US"/>
          </a:p>
        </p:txBody>
      </p:sp>
    </p:spTree>
    <p:extLst>
      <p:ext uri="{BB962C8B-B14F-4D97-AF65-F5344CB8AC3E}">
        <p14:creationId xmlns:p14="http://schemas.microsoft.com/office/powerpoint/2010/main" val="2062765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114EB8AA-EA7F-4969-9CB5-C921EB39E9C9}" type="slidenum">
              <a:rPr lang="en-US"/>
              <a:pPr>
                <a:defRPr/>
              </a:pPr>
              <a:t>‹#›</a:t>
            </a:fld>
            <a:endParaRPr lang="en-US"/>
          </a:p>
        </p:txBody>
      </p:sp>
    </p:spTree>
    <p:extLst>
      <p:ext uri="{BB962C8B-B14F-4D97-AF65-F5344CB8AC3E}">
        <p14:creationId xmlns:p14="http://schemas.microsoft.com/office/powerpoint/2010/main" val="473790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EC991023-5EA3-4015-8FCE-43656BEE3D59}"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4599D0B-6C91-48C9-B6E3-82593E835976}" type="slidenum">
              <a:rPr lang="ko-KR" altLang="en-US"/>
              <a:pPr>
                <a:defRPr/>
              </a:pPr>
              <a:t>‹#›</a:t>
            </a:fld>
            <a:endParaRPr lang="ko-KR" altLang="en-US"/>
          </a:p>
        </p:txBody>
      </p:sp>
    </p:spTree>
    <p:extLst>
      <p:ext uri="{BB962C8B-B14F-4D97-AF65-F5344CB8AC3E}">
        <p14:creationId xmlns:p14="http://schemas.microsoft.com/office/powerpoint/2010/main" val="14285497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23B7BF79-7484-4412-8821-0979C7B5EEDE}" type="slidenum">
              <a:rPr lang="en-US"/>
              <a:pPr>
                <a:defRPr/>
              </a:pPr>
              <a:t>‹#›</a:t>
            </a:fld>
            <a:endParaRPr lang="en-US"/>
          </a:p>
        </p:txBody>
      </p:sp>
    </p:spTree>
    <p:extLst>
      <p:ext uri="{BB962C8B-B14F-4D97-AF65-F5344CB8AC3E}">
        <p14:creationId xmlns:p14="http://schemas.microsoft.com/office/powerpoint/2010/main" val="19749447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A7CAE7D4-2616-4B0F-9369-EF04FA4F6DD2}" type="slidenum">
              <a:rPr lang="en-US"/>
              <a:pPr>
                <a:defRPr/>
              </a:pPr>
              <a:t>‹#›</a:t>
            </a:fld>
            <a:endParaRPr lang="en-US"/>
          </a:p>
        </p:txBody>
      </p:sp>
    </p:spTree>
    <p:extLst>
      <p:ext uri="{BB962C8B-B14F-4D97-AF65-F5344CB8AC3E}">
        <p14:creationId xmlns:p14="http://schemas.microsoft.com/office/powerpoint/2010/main" val="33643770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3BAD583A-04D9-4026-8048-22CFA8713706}" type="slidenum">
              <a:rPr lang="en-US"/>
              <a:pPr>
                <a:defRPr/>
              </a:pPr>
              <a:t>‹#›</a:t>
            </a:fld>
            <a:endParaRPr lang="en-US"/>
          </a:p>
        </p:txBody>
      </p:sp>
    </p:spTree>
    <p:extLst>
      <p:ext uri="{BB962C8B-B14F-4D97-AF65-F5344CB8AC3E}">
        <p14:creationId xmlns:p14="http://schemas.microsoft.com/office/powerpoint/2010/main" val="1774356860"/>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63CCADC9-C1AA-45EF-81B3-DD8FEF756857}" type="slidenum">
              <a:rPr lang="en-US"/>
              <a:pPr>
                <a:defRPr/>
              </a:pPr>
              <a:t>‹#›</a:t>
            </a:fld>
            <a:endParaRPr lang="en-US"/>
          </a:p>
        </p:txBody>
      </p:sp>
    </p:spTree>
    <p:extLst>
      <p:ext uri="{BB962C8B-B14F-4D97-AF65-F5344CB8AC3E}">
        <p14:creationId xmlns:p14="http://schemas.microsoft.com/office/powerpoint/2010/main" val="11158772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9C1127D2-921C-4ACF-93F6-8777414A0419}" type="slidenum">
              <a:rPr lang="en-US"/>
              <a:pPr>
                <a:defRPr/>
              </a:pPr>
              <a:t>‹#›</a:t>
            </a:fld>
            <a:endParaRPr lang="en-US"/>
          </a:p>
        </p:txBody>
      </p:sp>
    </p:spTree>
    <p:extLst>
      <p:ext uri="{BB962C8B-B14F-4D97-AF65-F5344CB8AC3E}">
        <p14:creationId xmlns:p14="http://schemas.microsoft.com/office/powerpoint/2010/main" val="1851500230"/>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ECFDE2BA-3049-468A-B504-509F30D7F9D2}" type="slidenum">
              <a:rPr lang="en-US"/>
              <a:pPr>
                <a:defRPr/>
              </a:pPr>
              <a:t>‹#›</a:t>
            </a:fld>
            <a:endParaRPr lang="en-US"/>
          </a:p>
        </p:txBody>
      </p:sp>
    </p:spTree>
    <p:extLst>
      <p:ext uri="{BB962C8B-B14F-4D97-AF65-F5344CB8AC3E}">
        <p14:creationId xmlns:p14="http://schemas.microsoft.com/office/powerpoint/2010/main" val="32760478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06BB6888-3B84-469D-A1F4-01DF14EACB36}" type="slidenum">
              <a:rPr lang="en-US"/>
              <a:pPr>
                <a:defRPr/>
              </a:pPr>
              <a:t>‹#›</a:t>
            </a:fld>
            <a:endParaRPr lang="en-US"/>
          </a:p>
        </p:txBody>
      </p:sp>
    </p:spTree>
    <p:extLst>
      <p:ext uri="{BB962C8B-B14F-4D97-AF65-F5344CB8AC3E}">
        <p14:creationId xmlns:p14="http://schemas.microsoft.com/office/powerpoint/2010/main" val="4131071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701C9874-D220-4B77-8A61-BE8414C22AAE}" type="slidenum">
              <a:rPr lang="en-US"/>
              <a:pPr>
                <a:defRPr/>
              </a:pPr>
              <a:t>‹#›</a:t>
            </a:fld>
            <a:endParaRPr lang="en-US"/>
          </a:p>
        </p:txBody>
      </p:sp>
    </p:spTree>
    <p:extLst>
      <p:ext uri="{BB962C8B-B14F-4D97-AF65-F5344CB8AC3E}">
        <p14:creationId xmlns:p14="http://schemas.microsoft.com/office/powerpoint/2010/main" val="56637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C4EA679B-7E3D-4EFB-A03E-4636DAB93A46}" type="slidenum">
              <a:rPr lang="en-US"/>
              <a:pPr>
                <a:defRPr/>
              </a:pPr>
              <a:t>‹#›</a:t>
            </a:fld>
            <a:endParaRPr lang="en-US"/>
          </a:p>
        </p:txBody>
      </p:sp>
    </p:spTree>
    <p:extLst>
      <p:ext uri="{BB962C8B-B14F-4D97-AF65-F5344CB8AC3E}">
        <p14:creationId xmlns:p14="http://schemas.microsoft.com/office/powerpoint/2010/main" val="2351612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DA85976E-3CA0-4CEA-8112-FBEE3F07CFE0}" type="slidenum">
              <a:rPr lang="en-US"/>
              <a:pPr>
                <a:defRPr/>
              </a:pPr>
              <a:t>‹#›</a:t>
            </a:fld>
            <a:endParaRPr lang="en-US"/>
          </a:p>
        </p:txBody>
      </p:sp>
    </p:spTree>
    <p:extLst>
      <p:ext uri="{BB962C8B-B14F-4D97-AF65-F5344CB8AC3E}">
        <p14:creationId xmlns:p14="http://schemas.microsoft.com/office/powerpoint/2010/main" val="18281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EAEDF1ED-0BD7-4ABB-84A2-7942D909B327}"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7C97A88-8FA4-448D-8C4E-060E59FC34E6}" type="slidenum">
              <a:rPr lang="ko-KR" altLang="en-US"/>
              <a:pPr>
                <a:defRPr/>
              </a:pPr>
              <a:t>‹#›</a:t>
            </a:fld>
            <a:endParaRPr lang="ko-KR" altLang="en-US"/>
          </a:p>
        </p:txBody>
      </p:sp>
    </p:spTree>
    <p:extLst>
      <p:ext uri="{BB962C8B-B14F-4D97-AF65-F5344CB8AC3E}">
        <p14:creationId xmlns:p14="http://schemas.microsoft.com/office/powerpoint/2010/main" val="35356704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4715E21F-3A11-464A-9AC9-74869566BC54}" type="slidenum">
              <a:rPr lang="en-US"/>
              <a:pPr>
                <a:defRPr/>
              </a:pPr>
              <a:t>‹#›</a:t>
            </a:fld>
            <a:endParaRPr lang="en-US"/>
          </a:p>
        </p:txBody>
      </p:sp>
    </p:spTree>
    <p:extLst>
      <p:ext uri="{BB962C8B-B14F-4D97-AF65-F5344CB8AC3E}">
        <p14:creationId xmlns:p14="http://schemas.microsoft.com/office/powerpoint/2010/main" val="37587156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BCB5EA74-6E05-4917-9580-09356E19258D}" type="slidenum">
              <a:rPr lang="en-US"/>
              <a:pPr>
                <a:defRPr/>
              </a:pPr>
              <a:t>‹#›</a:t>
            </a:fld>
            <a:endParaRPr lang="en-US"/>
          </a:p>
        </p:txBody>
      </p:sp>
    </p:spTree>
    <p:extLst>
      <p:ext uri="{BB962C8B-B14F-4D97-AF65-F5344CB8AC3E}">
        <p14:creationId xmlns:p14="http://schemas.microsoft.com/office/powerpoint/2010/main" val="42658373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611394A3-FB90-40D3-B74E-AC4DCD2F01DE}" type="slidenum">
              <a:rPr lang="en-US"/>
              <a:pPr>
                <a:defRPr/>
              </a:pPr>
              <a:t>‹#›</a:t>
            </a:fld>
            <a:endParaRPr lang="en-US"/>
          </a:p>
        </p:txBody>
      </p:sp>
    </p:spTree>
    <p:extLst>
      <p:ext uri="{BB962C8B-B14F-4D97-AF65-F5344CB8AC3E}">
        <p14:creationId xmlns:p14="http://schemas.microsoft.com/office/powerpoint/2010/main" val="3816640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2C632692-A82A-4A9B-9ABA-7DE3CE0FA3BE}" type="slidenum">
              <a:rPr lang="en-US"/>
              <a:pPr>
                <a:defRPr/>
              </a:pPr>
              <a:t>‹#›</a:t>
            </a:fld>
            <a:endParaRPr lang="en-US"/>
          </a:p>
        </p:txBody>
      </p:sp>
    </p:spTree>
    <p:extLst>
      <p:ext uri="{BB962C8B-B14F-4D97-AF65-F5344CB8AC3E}">
        <p14:creationId xmlns:p14="http://schemas.microsoft.com/office/powerpoint/2010/main" val="5013511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D4D623E8-BF99-48D0-BABA-EB53932FBF8D}" type="slidenum">
              <a:rPr lang="en-US"/>
              <a:pPr>
                <a:defRPr/>
              </a:pPr>
              <a:t>‹#›</a:t>
            </a:fld>
            <a:endParaRPr lang="en-US"/>
          </a:p>
        </p:txBody>
      </p:sp>
    </p:spTree>
    <p:extLst>
      <p:ext uri="{BB962C8B-B14F-4D97-AF65-F5344CB8AC3E}">
        <p14:creationId xmlns:p14="http://schemas.microsoft.com/office/powerpoint/2010/main" val="30504732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0BF10656-973E-4C36-A2F2-F9101A3CE563}" type="slidenum">
              <a:rPr lang="en-US"/>
              <a:pPr>
                <a:defRPr/>
              </a:pPr>
              <a:t>‹#›</a:t>
            </a:fld>
            <a:endParaRPr lang="en-US"/>
          </a:p>
        </p:txBody>
      </p:sp>
    </p:spTree>
    <p:extLst>
      <p:ext uri="{BB962C8B-B14F-4D97-AF65-F5344CB8AC3E}">
        <p14:creationId xmlns:p14="http://schemas.microsoft.com/office/powerpoint/2010/main" val="29634839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A47A8C3F-430F-4598-9451-DD4FFE42DA7E}" type="slidenum">
              <a:rPr lang="en-US"/>
              <a:pPr>
                <a:defRPr/>
              </a:pPr>
              <a:t>‹#›</a:t>
            </a:fld>
            <a:endParaRPr lang="en-US"/>
          </a:p>
        </p:txBody>
      </p:sp>
    </p:spTree>
    <p:extLst>
      <p:ext uri="{BB962C8B-B14F-4D97-AF65-F5344CB8AC3E}">
        <p14:creationId xmlns:p14="http://schemas.microsoft.com/office/powerpoint/2010/main" val="5274020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AF13CAB3-AE88-41FB-825A-C1B95E5BC569}" type="slidenum">
              <a:rPr lang="en-US"/>
              <a:pPr>
                <a:defRPr/>
              </a:pPr>
              <a:t>‹#›</a:t>
            </a:fld>
            <a:endParaRPr lang="en-US"/>
          </a:p>
        </p:txBody>
      </p:sp>
    </p:spTree>
    <p:extLst>
      <p:ext uri="{BB962C8B-B14F-4D97-AF65-F5344CB8AC3E}">
        <p14:creationId xmlns:p14="http://schemas.microsoft.com/office/powerpoint/2010/main" val="13672342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0111DC5C-D8CA-46C7-83CF-2208C0764133}" type="slidenum">
              <a:rPr lang="en-US"/>
              <a:pPr>
                <a:defRPr/>
              </a:pPr>
              <a:t>‹#›</a:t>
            </a:fld>
            <a:endParaRPr lang="en-US"/>
          </a:p>
        </p:txBody>
      </p:sp>
    </p:spTree>
    <p:extLst>
      <p:ext uri="{BB962C8B-B14F-4D97-AF65-F5344CB8AC3E}">
        <p14:creationId xmlns:p14="http://schemas.microsoft.com/office/powerpoint/2010/main" val="571323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6B02C72F-0161-455E-98D1-EF207A1CE105}" type="slidenum">
              <a:rPr lang="en-US"/>
              <a:pPr>
                <a:defRPr/>
              </a:pPr>
              <a:t>‹#›</a:t>
            </a:fld>
            <a:endParaRPr lang="en-US"/>
          </a:p>
        </p:txBody>
      </p:sp>
    </p:spTree>
    <p:extLst>
      <p:ext uri="{BB962C8B-B14F-4D97-AF65-F5344CB8AC3E}">
        <p14:creationId xmlns:p14="http://schemas.microsoft.com/office/powerpoint/2010/main" val="4124452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11D21542-0F43-4A9C-A98E-87705380AFDE}"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C92808A-07C8-4365-9C08-AF57555E6106}" type="slidenum">
              <a:rPr lang="ko-KR" altLang="en-US"/>
              <a:pPr>
                <a:defRPr/>
              </a:pPr>
              <a:t>‹#›</a:t>
            </a:fld>
            <a:endParaRPr lang="ko-KR" altLang="en-US"/>
          </a:p>
        </p:txBody>
      </p:sp>
    </p:spTree>
    <p:extLst>
      <p:ext uri="{BB962C8B-B14F-4D97-AF65-F5344CB8AC3E}">
        <p14:creationId xmlns:p14="http://schemas.microsoft.com/office/powerpoint/2010/main" val="3209698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75BD1D64-AEB1-4B1F-82E4-3F3B6CE79FA2}" type="slidenum">
              <a:rPr lang="en-US"/>
              <a:pPr>
                <a:defRPr/>
              </a:pPr>
              <a:t>‹#›</a:t>
            </a:fld>
            <a:endParaRPr lang="en-US"/>
          </a:p>
        </p:txBody>
      </p:sp>
    </p:spTree>
    <p:extLst>
      <p:ext uri="{BB962C8B-B14F-4D97-AF65-F5344CB8AC3E}">
        <p14:creationId xmlns:p14="http://schemas.microsoft.com/office/powerpoint/2010/main" val="27674177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190517AC-C62B-427F-8A91-1F113AFCF76E}" type="slidenum">
              <a:rPr lang="en-US"/>
              <a:pPr>
                <a:defRPr/>
              </a:pPr>
              <a:t>‹#›</a:t>
            </a:fld>
            <a:endParaRPr lang="en-US"/>
          </a:p>
        </p:txBody>
      </p:sp>
    </p:spTree>
    <p:extLst>
      <p:ext uri="{BB962C8B-B14F-4D97-AF65-F5344CB8AC3E}">
        <p14:creationId xmlns:p14="http://schemas.microsoft.com/office/powerpoint/2010/main" val="10069602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7DFAF7F9-6BAE-4CFB-8D7E-43309D10E7B2}" type="slidenum">
              <a:rPr lang="en-US"/>
              <a:pPr>
                <a:defRPr/>
              </a:pPr>
              <a:t>‹#›</a:t>
            </a:fld>
            <a:endParaRPr lang="en-US"/>
          </a:p>
        </p:txBody>
      </p:sp>
    </p:spTree>
    <p:extLst>
      <p:ext uri="{BB962C8B-B14F-4D97-AF65-F5344CB8AC3E}">
        <p14:creationId xmlns:p14="http://schemas.microsoft.com/office/powerpoint/2010/main" val="16743262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FC3A3D69-1FE5-43B5-A161-5E9F793244A2}" type="slidenum">
              <a:rPr lang="en-US"/>
              <a:pPr>
                <a:defRPr/>
              </a:pPr>
              <a:t>‹#›</a:t>
            </a:fld>
            <a:endParaRPr lang="en-US"/>
          </a:p>
        </p:txBody>
      </p:sp>
    </p:spTree>
    <p:extLst>
      <p:ext uri="{BB962C8B-B14F-4D97-AF65-F5344CB8AC3E}">
        <p14:creationId xmlns:p14="http://schemas.microsoft.com/office/powerpoint/2010/main" val="10489784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81219606-2C70-483F-955C-318E026E7FAE}" type="slidenum">
              <a:rPr lang="en-US"/>
              <a:pPr>
                <a:defRPr/>
              </a:pPr>
              <a:t>‹#›</a:t>
            </a:fld>
            <a:endParaRPr lang="en-US"/>
          </a:p>
        </p:txBody>
      </p:sp>
    </p:spTree>
    <p:extLst>
      <p:ext uri="{BB962C8B-B14F-4D97-AF65-F5344CB8AC3E}">
        <p14:creationId xmlns:p14="http://schemas.microsoft.com/office/powerpoint/2010/main" val="631465059"/>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375EFE4B-42C8-49F0-A89D-85A1CC8DE60E}" type="slidenum">
              <a:rPr lang="en-US"/>
              <a:pPr>
                <a:defRPr/>
              </a:pPr>
              <a:t>‹#›</a:t>
            </a:fld>
            <a:endParaRPr lang="en-US"/>
          </a:p>
        </p:txBody>
      </p:sp>
    </p:spTree>
    <p:extLst>
      <p:ext uri="{BB962C8B-B14F-4D97-AF65-F5344CB8AC3E}">
        <p14:creationId xmlns:p14="http://schemas.microsoft.com/office/powerpoint/2010/main" val="13368377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C094C0BE-D8F9-478C-BB61-DF645B7484B2}" type="slidenum">
              <a:rPr lang="en-US"/>
              <a:pPr>
                <a:defRPr/>
              </a:pPr>
              <a:t>‹#›</a:t>
            </a:fld>
            <a:endParaRPr lang="en-US"/>
          </a:p>
        </p:txBody>
      </p:sp>
    </p:spTree>
    <p:extLst>
      <p:ext uri="{BB962C8B-B14F-4D97-AF65-F5344CB8AC3E}">
        <p14:creationId xmlns:p14="http://schemas.microsoft.com/office/powerpoint/2010/main" val="1793017044"/>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84141C87-FB95-4D15-AAED-2A9AA4F054EE}" type="slidenum">
              <a:rPr lang="en-US"/>
              <a:pPr>
                <a:defRPr/>
              </a:pPr>
              <a:t>‹#›</a:t>
            </a:fld>
            <a:endParaRPr lang="en-US"/>
          </a:p>
        </p:txBody>
      </p:sp>
    </p:spTree>
    <p:extLst>
      <p:ext uri="{BB962C8B-B14F-4D97-AF65-F5344CB8AC3E}">
        <p14:creationId xmlns:p14="http://schemas.microsoft.com/office/powerpoint/2010/main" val="2450796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D6A0D5B9-614A-4726-A2C0-E3385D837BB1}" type="slidenum">
              <a:rPr lang="en-US"/>
              <a:pPr>
                <a:defRPr/>
              </a:pPr>
              <a:t>‹#›</a:t>
            </a:fld>
            <a:endParaRPr lang="en-US"/>
          </a:p>
        </p:txBody>
      </p:sp>
    </p:spTree>
    <p:extLst>
      <p:ext uri="{BB962C8B-B14F-4D97-AF65-F5344CB8AC3E}">
        <p14:creationId xmlns:p14="http://schemas.microsoft.com/office/powerpoint/2010/main" val="394159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8E11A521-D6A1-4F16-8D55-CCC135708F97}" type="slidenum">
              <a:rPr lang="en-US"/>
              <a:pPr>
                <a:defRPr/>
              </a:pPr>
              <a:t>‹#›</a:t>
            </a:fld>
            <a:endParaRPr lang="en-US"/>
          </a:p>
        </p:txBody>
      </p:sp>
    </p:spTree>
    <p:extLst>
      <p:ext uri="{BB962C8B-B14F-4D97-AF65-F5344CB8AC3E}">
        <p14:creationId xmlns:p14="http://schemas.microsoft.com/office/powerpoint/2010/main" val="2259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D59562A0-0F2A-4795-889D-40DA16C6A3F7}"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07FE6C6-B0F4-4750-9DBF-540C8694F9AC}" type="slidenum">
              <a:rPr lang="ko-KR" altLang="en-US"/>
              <a:pPr>
                <a:defRPr/>
              </a:pPr>
              <a:t>‹#›</a:t>
            </a:fld>
            <a:endParaRPr lang="ko-KR" altLang="en-US"/>
          </a:p>
        </p:txBody>
      </p:sp>
    </p:spTree>
    <p:extLst>
      <p:ext uri="{BB962C8B-B14F-4D97-AF65-F5344CB8AC3E}">
        <p14:creationId xmlns:p14="http://schemas.microsoft.com/office/powerpoint/2010/main" val="32964832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BE633194-E997-4BCE-9166-78D4B0B02F04}" type="slidenum">
              <a:rPr lang="en-US"/>
              <a:pPr>
                <a:defRPr/>
              </a:pPr>
              <a:t>‹#›</a:t>
            </a:fld>
            <a:endParaRPr lang="en-US"/>
          </a:p>
        </p:txBody>
      </p:sp>
    </p:spTree>
    <p:extLst>
      <p:ext uri="{BB962C8B-B14F-4D97-AF65-F5344CB8AC3E}">
        <p14:creationId xmlns:p14="http://schemas.microsoft.com/office/powerpoint/2010/main" val="1254901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9521DFD9-55A4-4C09-A986-DF664C878C27}" type="slidenum">
              <a:rPr lang="en-US"/>
              <a:pPr>
                <a:defRPr/>
              </a:pPr>
              <a:t>‹#›</a:t>
            </a:fld>
            <a:endParaRPr lang="en-US"/>
          </a:p>
        </p:txBody>
      </p:sp>
    </p:spTree>
    <p:extLst>
      <p:ext uri="{BB962C8B-B14F-4D97-AF65-F5344CB8AC3E}">
        <p14:creationId xmlns:p14="http://schemas.microsoft.com/office/powerpoint/2010/main" val="3811540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3D2D5597-2ED7-4FA9-A786-65C236DB8394}" type="slidenum">
              <a:rPr lang="en-US"/>
              <a:pPr>
                <a:defRPr/>
              </a:pPr>
              <a:t>‹#›</a:t>
            </a:fld>
            <a:endParaRPr lang="en-US"/>
          </a:p>
        </p:txBody>
      </p:sp>
    </p:spTree>
    <p:extLst>
      <p:ext uri="{BB962C8B-B14F-4D97-AF65-F5344CB8AC3E}">
        <p14:creationId xmlns:p14="http://schemas.microsoft.com/office/powerpoint/2010/main" val="2259912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0C0AFE50-2C09-4431-8329-447A0D836CD4}" type="slidenum">
              <a:rPr lang="en-US"/>
              <a:pPr>
                <a:defRPr/>
              </a:pPr>
              <a:t>‹#›</a:t>
            </a:fld>
            <a:endParaRPr lang="en-US"/>
          </a:p>
        </p:txBody>
      </p:sp>
    </p:spTree>
    <p:extLst>
      <p:ext uri="{BB962C8B-B14F-4D97-AF65-F5344CB8AC3E}">
        <p14:creationId xmlns:p14="http://schemas.microsoft.com/office/powerpoint/2010/main" val="31202692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0CBDBA3A-7005-4963-9C31-B4F775B98004}" type="slidenum">
              <a:rPr lang="en-US"/>
              <a:pPr>
                <a:defRPr/>
              </a:pPr>
              <a:t>‹#›</a:t>
            </a:fld>
            <a:endParaRPr lang="en-US"/>
          </a:p>
        </p:txBody>
      </p:sp>
    </p:spTree>
    <p:extLst>
      <p:ext uri="{BB962C8B-B14F-4D97-AF65-F5344CB8AC3E}">
        <p14:creationId xmlns:p14="http://schemas.microsoft.com/office/powerpoint/2010/main" val="40462782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26A2846D-2B19-4A57-9857-E59D11FC4C74}" type="slidenum">
              <a:rPr lang="en-US"/>
              <a:pPr>
                <a:defRPr/>
              </a:pPr>
              <a:t>‹#›</a:t>
            </a:fld>
            <a:endParaRPr lang="en-US"/>
          </a:p>
        </p:txBody>
      </p:sp>
    </p:spTree>
    <p:extLst>
      <p:ext uri="{BB962C8B-B14F-4D97-AF65-F5344CB8AC3E}">
        <p14:creationId xmlns:p14="http://schemas.microsoft.com/office/powerpoint/2010/main" val="13255152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DAB1816D-C054-485F-BFB5-A386B6584C64}" type="slidenum">
              <a:rPr lang="en-US"/>
              <a:pPr>
                <a:defRPr/>
              </a:pPr>
              <a:t>‹#›</a:t>
            </a:fld>
            <a:endParaRPr lang="en-US"/>
          </a:p>
        </p:txBody>
      </p:sp>
    </p:spTree>
    <p:extLst>
      <p:ext uri="{BB962C8B-B14F-4D97-AF65-F5344CB8AC3E}">
        <p14:creationId xmlns:p14="http://schemas.microsoft.com/office/powerpoint/2010/main" val="39748511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235EC5D3-53D9-4E3C-B573-47F975031D4F}" type="slidenum">
              <a:rPr lang="en-US"/>
              <a:pPr>
                <a:defRPr/>
              </a:pPr>
              <a:t>‹#›</a:t>
            </a:fld>
            <a:endParaRPr lang="en-US"/>
          </a:p>
        </p:txBody>
      </p:sp>
    </p:spTree>
    <p:extLst>
      <p:ext uri="{BB962C8B-B14F-4D97-AF65-F5344CB8AC3E}">
        <p14:creationId xmlns:p14="http://schemas.microsoft.com/office/powerpoint/2010/main" val="132541881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D9CF9E07-783F-41F0-B960-607DD4FE4E23}" type="slidenum">
              <a:rPr lang="en-US"/>
              <a:pPr>
                <a:defRPr/>
              </a:pPr>
              <a:t>‹#›</a:t>
            </a:fld>
            <a:endParaRPr lang="en-US"/>
          </a:p>
        </p:txBody>
      </p:sp>
    </p:spTree>
    <p:extLst>
      <p:ext uri="{BB962C8B-B14F-4D97-AF65-F5344CB8AC3E}">
        <p14:creationId xmlns:p14="http://schemas.microsoft.com/office/powerpoint/2010/main" val="21257137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6CDC7B98-F911-4D42-A580-B4B63DC2A416}" type="slidenum">
              <a:rPr lang="en-US"/>
              <a:pPr>
                <a:defRPr/>
              </a:pPr>
              <a:t>‹#›</a:t>
            </a:fld>
            <a:endParaRPr lang="en-US"/>
          </a:p>
        </p:txBody>
      </p:sp>
    </p:spTree>
    <p:extLst>
      <p:ext uri="{BB962C8B-B14F-4D97-AF65-F5344CB8AC3E}">
        <p14:creationId xmlns:p14="http://schemas.microsoft.com/office/powerpoint/2010/main" val="2729313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EF67CB41-92C1-4AA3-AC3C-E45ADE8BDFBF}" type="datetimeFigureOut">
              <a:rPr lang="ko-KR" altLang="fr-FR"/>
              <a:pPr>
                <a:defRPr/>
              </a:pPr>
              <a:t>2017-09-18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F155CC11-5012-45FE-8154-D9DD092C81DA}" type="slidenum">
              <a:rPr lang="ko-KR" altLang="en-US"/>
              <a:pPr>
                <a:defRPr/>
              </a:pPr>
              <a:t>‹#›</a:t>
            </a:fld>
            <a:endParaRPr lang="ko-KR" altLang="en-US"/>
          </a:p>
        </p:txBody>
      </p:sp>
    </p:spTree>
    <p:extLst>
      <p:ext uri="{BB962C8B-B14F-4D97-AF65-F5344CB8AC3E}">
        <p14:creationId xmlns:p14="http://schemas.microsoft.com/office/powerpoint/2010/main" val="22058991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364F9B60-17ED-4F8C-A54E-06FBD9E01C8D}" type="slidenum">
              <a:rPr lang="en-US"/>
              <a:pPr>
                <a:defRPr/>
              </a:pPr>
              <a:t>‹#›</a:t>
            </a:fld>
            <a:endParaRPr lang="en-US"/>
          </a:p>
        </p:txBody>
      </p:sp>
    </p:spTree>
    <p:extLst>
      <p:ext uri="{BB962C8B-B14F-4D97-AF65-F5344CB8AC3E}">
        <p14:creationId xmlns:p14="http://schemas.microsoft.com/office/powerpoint/2010/main" val="27958629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B856FD2A-7C27-466A-8A99-E369043A44D9}" type="slidenum">
              <a:rPr lang="en-US"/>
              <a:pPr>
                <a:defRPr/>
              </a:pPr>
              <a:t>‹#›</a:t>
            </a:fld>
            <a:endParaRPr lang="en-US"/>
          </a:p>
        </p:txBody>
      </p:sp>
    </p:spTree>
    <p:extLst>
      <p:ext uri="{BB962C8B-B14F-4D97-AF65-F5344CB8AC3E}">
        <p14:creationId xmlns:p14="http://schemas.microsoft.com/office/powerpoint/2010/main" val="8994993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2739670B-3091-4323-9313-5E1260F4DD1F}" type="slidenum">
              <a:rPr lang="en-US"/>
              <a:pPr>
                <a:defRPr/>
              </a:pPr>
              <a:t>‹#›</a:t>
            </a:fld>
            <a:endParaRPr lang="en-US"/>
          </a:p>
        </p:txBody>
      </p:sp>
    </p:spTree>
    <p:extLst>
      <p:ext uri="{BB962C8B-B14F-4D97-AF65-F5344CB8AC3E}">
        <p14:creationId xmlns:p14="http://schemas.microsoft.com/office/powerpoint/2010/main" val="2237853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2841575F-3AA2-4AA6-AA6E-3997A7FB92F1}" type="slidenum">
              <a:rPr lang="en-US"/>
              <a:pPr>
                <a:defRPr/>
              </a:pPr>
              <a:t>‹#›</a:t>
            </a:fld>
            <a:endParaRPr lang="en-US"/>
          </a:p>
        </p:txBody>
      </p:sp>
    </p:spTree>
    <p:extLst>
      <p:ext uri="{BB962C8B-B14F-4D97-AF65-F5344CB8AC3E}">
        <p14:creationId xmlns:p14="http://schemas.microsoft.com/office/powerpoint/2010/main" val="38369364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0EFF3C48-2AB2-45BC-A27E-19B9B9F9BB29}" type="slidenum">
              <a:rPr lang="en-US"/>
              <a:pPr>
                <a:defRPr/>
              </a:pPr>
              <a:t>‹#›</a:t>
            </a:fld>
            <a:endParaRPr lang="en-US"/>
          </a:p>
        </p:txBody>
      </p:sp>
    </p:spTree>
    <p:extLst>
      <p:ext uri="{BB962C8B-B14F-4D97-AF65-F5344CB8AC3E}">
        <p14:creationId xmlns:p14="http://schemas.microsoft.com/office/powerpoint/2010/main" val="22990431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A1BBA83E-23A9-4941-84F6-7CBEFE9E05CE}" type="slidenum">
              <a:rPr lang="en-US"/>
              <a:pPr>
                <a:defRPr/>
              </a:pPr>
              <a:t>‹#›</a:t>
            </a:fld>
            <a:endParaRPr lang="en-US"/>
          </a:p>
        </p:txBody>
      </p:sp>
    </p:spTree>
    <p:extLst>
      <p:ext uri="{BB962C8B-B14F-4D97-AF65-F5344CB8AC3E}">
        <p14:creationId xmlns:p14="http://schemas.microsoft.com/office/powerpoint/2010/main" val="3266134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70CC3462-7042-4FAC-BB2E-CE51DA5F0D74}" type="datetimeFigureOut">
              <a:rPr lang="ko-KR" altLang="fr-FR"/>
              <a:pPr>
                <a:defRPr/>
              </a:pPr>
              <a:t>2017-09-18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BF2AC1AC-2BBF-489D-9CAA-7785BB756359}" type="slidenum">
              <a:rPr lang="ko-KR" altLang="en-US"/>
              <a:pPr>
                <a:defRPr/>
              </a:pPr>
              <a:t>‹#›</a:t>
            </a:fld>
            <a:endParaRPr lang="ko-KR" altLang="en-US"/>
          </a:p>
        </p:txBody>
      </p:sp>
    </p:spTree>
    <p:extLst>
      <p:ext uri="{BB962C8B-B14F-4D97-AF65-F5344CB8AC3E}">
        <p14:creationId xmlns:p14="http://schemas.microsoft.com/office/powerpoint/2010/main" val="242387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16AF3E88-5883-4E66-A615-3A66CA0663A7}" type="datetimeFigureOut">
              <a:rPr lang="ko-KR" altLang="fr-FR"/>
              <a:pPr>
                <a:defRPr/>
              </a:pPr>
              <a:t>2017-09-18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7D69B26D-4E6B-480E-A2D3-05C12AF51A29}" type="slidenum">
              <a:rPr lang="ko-KR" altLang="en-US"/>
              <a:pPr>
                <a:defRPr/>
              </a:pPr>
              <a:t>‹#›</a:t>
            </a:fld>
            <a:endParaRPr lang="ko-KR" altLang="en-US"/>
          </a:p>
        </p:txBody>
      </p:sp>
    </p:spTree>
    <p:extLst>
      <p:ext uri="{BB962C8B-B14F-4D97-AF65-F5344CB8AC3E}">
        <p14:creationId xmlns:p14="http://schemas.microsoft.com/office/powerpoint/2010/main" val="1997818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BF674502-9BB6-44CC-B778-B257EEC9BE66}"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1BDEC9BA-4CD0-4D8F-AFF5-5FCAC7B4FA65}" type="slidenum">
              <a:rPr lang="ko-KR" altLang="en-US"/>
              <a:pPr>
                <a:defRPr/>
              </a:pPr>
              <a:t>‹#›</a:t>
            </a:fld>
            <a:endParaRPr lang="ko-KR" altLang="en-US"/>
          </a:p>
        </p:txBody>
      </p:sp>
    </p:spTree>
    <p:extLst>
      <p:ext uri="{BB962C8B-B14F-4D97-AF65-F5344CB8AC3E}">
        <p14:creationId xmlns:p14="http://schemas.microsoft.com/office/powerpoint/2010/main" val="3219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3CBEBE1D-AFD7-4A34-A54F-CE61433A8BCC}"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4A9D5C9-BB55-42A7-876E-45BAFA8DE49C}" type="slidenum">
              <a:rPr lang="ko-KR" altLang="en-US"/>
              <a:pPr>
                <a:defRPr/>
              </a:pPr>
              <a:t>‹#›</a:t>
            </a:fld>
            <a:endParaRPr lang="ko-KR" altLang="en-US"/>
          </a:p>
        </p:txBody>
      </p:sp>
    </p:spTree>
    <p:extLst>
      <p:ext uri="{BB962C8B-B14F-4D97-AF65-F5344CB8AC3E}">
        <p14:creationId xmlns:p14="http://schemas.microsoft.com/office/powerpoint/2010/main" val="1593665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B82BA617-39B2-48DB-9E38-9B69382F63B6}"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14F322D8-B8F9-4598-BD8F-D919AD9346B8}" type="slidenum">
              <a:rPr lang="ko-KR" altLang="en-US"/>
              <a:pPr>
                <a:defRPr/>
              </a:pPr>
              <a:t>‹#›</a:t>
            </a:fld>
            <a:endParaRPr lang="ko-KR" altLang="en-US"/>
          </a:p>
        </p:txBody>
      </p:sp>
    </p:spTree>
    <p:extLst>
      <p:ext uri="{BB962C8B-B14F-4D97-AF65-F5344CB8AC3E}">
        <p14:creationId xmlns:p14="http://schemas.microsoft.com/office/powerpoint/2010/main" val="1639943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5658246F-4FB4-4F8D-980A-D3C58BCD2EE3}"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BC52133E-6995-4E20-887D-6C35075964B4}" type="slidenum">
              <a:rPr lang="ko-KR" altLang="en-US"/>
              <a:pPr>
                <a:defRPr/>
              </a:pPr>
              <a:t>‹#›</a:t>
            </a:fld>
            <a:endParaRPr lang="ko-KR" altLang="en-US"/>
          </a:p>
        </p:txBody>
      </p:sp>
    </p:spTree>
    <p:extLst>
      <p:ext uri="{BB962C8B-B14F-4D97-AF65-F5344CB8AC3E}">
        <p14:creationId xmlns:p14="http://schemas.microsoft.com/office/powerpoint/2010/main" val="436402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F241FE2C-FB6C-4296-982C-9DBAB36CF82C}"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BDEB3A8-7202-4100-B56E-0AAC42EBBE03}" type="slidenum">
              <a:rPr lang="ko-KR" altLang="en-US"/>
              <a:pPr>
                <a:defRPr/>
              </a:pPr>
              <a:t>‹#›</a:t>
            </a:fld>
            <a:endParaRPr lang="ko-KR" altLang="en-US"/>
          </a:p>
        </p:txBody>
      </p:sp>
    </p:spTree>
    <p:extLst>
      <p:ext uri="{BB962C8B-B14F-4D97-AF65-F5344CB8AC3E}">
        <p14:creationId xmlns:p14="http://schemas.microsoft.com/office/powerpoint/2010/main" val="130132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3E444E33-E2A5-42CC-9166-C4BA14E4B21C}"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E09F3BE-A15D-4A5E-B733-003168B5BE2C}" type="slidenum">
              <a:rPr lang="ko-KR" altLang="en-US"/>
              <a:pPr>
                <a:defRPr/>
              </a:pPr>
              <a:t>‹#›</a:t>
            </a:fld>
            <a:endParaRPr lang="ko-KR" altLang="en-US"/>
          </a:p>
        </p:txBody>
      </p:sp>
    </p:spTree>
    <p:extLst>
      <p:ext uri="{BB962C8B-B14F-4D97-AF65-F5344CB8AC3E}">
        <p14:creationId xmlns:p14="http://schemas.microsoft.com/office/powerpoint/2010/main" val="1375811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0F5872E8-FE7B-4E77-A84A-6799593F70B2}"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BFEB966-997D-4706-AA7E-015FC8CA927F}" type="slidenum">
              <a:rPr lang="ko-KR" altLang="en-US"/>
              <a:pPr>
                <a:defRPr/>
              </a:pPr>
              <a:t>‹#›</a:t>
            </a:fld>
            <a:endParaRPr lang="ko-KR" altLang="en-US"/>
          </a:p>
        </p:txBody>
      </p:sp>
    </p:spTree>
    <p:extLst>
      <p:ext uri="{BB962C8B-B14F-4D97-AF65-F5344CB8AC3E}">
        <p14:creationId xmlns:p14="http://schemas.microsoft.com/office/powerpoint/2010/main" val="1423533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046CA651-5897-48DB-8403-FCDDA2DB982F}"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6AB36847-ADC4-4CAE-981F-ACB198E9137A}" type="slidenum">
              <a:rPr lang="ko-KR" altLang="en-US"/>
              <a:pPr>
                <a:defRPr/>
              </a:pPr>
              <a:t>‹#›</a:t>
            </a:fld>
            <a:endParaRPr lang="ko-KR" altLang="en-US"/>
          </a:p>
        </p:txBody>
      </p:sp>
    </p:spTree>
    <p:extLst>
      <p:ext uri="{BB962C8B-B14F-4D97-AF65-F5344CB8AC3E}">
        <p14:creationId xmlns:p14="http://schemas.microsoft.com/office/powerpoint/2010/main" val="4133204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EE10B544-EED6-48D4-95B7-64F46BC033E4}"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99C67CF1-F1ED-49AA-AD7E-20F0D9AC45E7}" type="slidenum">
              <a:rPr lang="ko-KR" altLang="en-US"/>
              <a:pPr>
                <a:defRPr/>
              </a:pPr>
              <a:t>‹#›</a:t>
            </a:fld>
            <a:endParaRPr lang="ko-KR" altLang="en-US"/>
          </a:p>
        </p:txBody>
      </p:sp>
    </p:spTree>
    <p:extLst>
      <p:ext uri="{BB962C8B-B14F-4D97-AF65-F5344CB8AC3E}">
        <p14:creationId xmlns:p14="http://schemas.microsoft.com/office/powerpoint/2010/main" val="3665749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72C1BC9E-CDFA-4C36-B7D1-ACB48C9981E7}" type="datetimeFigureOut">
              <a:rPr lang="ko-KR" altLang="fr-FR"/>
              <a:pPr>
                <a:defRPr/>
              </a:pPr>
              <a:t>2017-09-18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37A4E990-C725-447D-BF04-D171E47C886A}" type="slidenum">
              <a:rPr lang="ko-KR" altLang="en-US"/>
              <a:pPr>
                <a:defRPr/>
              </a:pPr>
              <a:t>‹#›</a:t>
            </a:fld>
            <a:endParaRPr lang="ko-KR" altLang="en-US"/>
          </a:p>
        </p:txBody>
      </p:sp>
    </p:spTree>
    <p:extLst>
      <p:ext uri="{BB962C8B-B14F-4D97-AF65-F5344CB8AC3E}">
        <p14:creationId xmlns:p14="http://schemas.microsoft.com/office/powerpoint/2010/main" val="647101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3165865D-1768-4606-8411-D6AFFD6E5EF9}" type="datetimeFigureOut">
              <a:rPr lang="ko-KR" altLang="fr-FR"/>
              <a:pPr>
                <a:defRPr/>
              </a:pPr>
              <a:t>2017-09-18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4DD91CDF-2538-42A3-BD17-C37E4CA53AC3}" type="slidenum">
              <a:rPr lang="ko-KR" altLang="en-US"/>
              <a:pPr>
                <a:defRPr/>
              </a:pPr>
              <a:t>‹#›</a:t>
            </a:fld>
            <a:endParaRPr lang="ko-KR" altLang="en-US"/>
          </a:p>
        </p:txBody>
      </p:sp>
    </p:spTree>
    <p:extLst>
      <p:ext uri="{BB962C8B-B14F-4D97-AF65-F5344CB8AC3E}">
        <p14:creationId xmlns:p14="http://schemas.microsoft.com/office/powerpoint/2010/main" val="1271954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AF3F03A3-A3D6-4091-98CC-62386E6F5D51}" type="datetimeFigureOut">
              <a:rPr lang="ko-KR" altLang="fr-FR"/>
              <a:pPr>
                <a:defRPr/>
              </a:pPr>
              <a:t>2017-09-18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46C5DD20-B1F2-4A07-BFA3-3FD4B6FF7961}" type="slidenum">
              <a:rPr lang="ko-KR" altLang="en-US"/>
              <a:pPr>
                <a:defRPr/>
              </a:pPr>
              <a:t>‹#›</a:t>
            </a:fld>
            <a:endParaRPr lang="ko-KR" altLang="en-US"/>
          </a:p>
        </p:txBody>
      </p:sp>
    </p:spTree>
    <p:extLst>
      <p:ext uri="{BB962C8B-B14F-4D97-AF65-F5344CB8AC3E}">
        <p14:creationId xmlns:p14="http://schemas.microsoft.com/office/powerpoint/2010/main" val="2526788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AAA85198-D108-4225-BE47-E1B1258E773C}"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6FF578B-0BCA-415B-9B34-C7F5B9FA5070}" type="slidenum">
              <a:rPr lang="ko-KR" altLang="en-US"/>
              <a:pPr>
                <a:defRPr/>
              </a:pPr>
              <a:t>‹#›</a:t>
            </a:fld>
            <a:endParaRPr lang="ko-KR" altLang="en-US"/>
          </a:p>
        </p:txBody>
      </p:sp>
    </p:spTree>
    <p:extLst>
      <p:ext uri="{BB962C8B-B14F-4D97-AF65-F5344CB8AC3E}">
        <p14:creationId xmlns:p14="http://schemas.microsoft.com/office/powerpoint/2010/main" val="2352069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AB5B344-D195-4822-A465-276EBEF2A2B3}"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8767EC9A-646C-4773-9901-D0EF96AC2A59}" type="slidenum">
              <a:rPr lang="ko-KR" altLang="en-US"/>
              <a:pPr>
                <a:defRPr/>
              </a:pPr>
              <a:t>‹#›</a:t>
            </a:fld>
            <a:endParaRPr lang="ko-KR" altLang="en-US"/>
          </a:p>
        </p:txBody>
      </p:sp>
    </p:spTree>
    <p:extLst>
      <p:ext uri="{BB962C8B-B14F-4D97-AF65-F5344CB8AC3E}">
        <p14:creationId xmlns:p14="http://schemas.microsoft.com/office/powerpoint/2010/main" val="1363418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AFF96B0E-C7A9-42D3-B6FE-23866254FD46}"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F2A8E2B7-851F-4C20-AA76-0471159C241C}" type="slidenum">
              <a:rPr lang="ko-KR" altLang="en-US"/>
              <a:pPr>
                <a:defRPr/>
              </a:pPr>
              <a:t>‹#›</a:t>
            </a:fld>
            <a:endParaRPr lang="ko-KR" altLang="en-US"/>
          </a:p>
        </p:txBody>
      </p:sp>
    </p:spTree>
    <p:extLst>
      <p:ext uri="{BB962C8B-B14F-4D97-AF65-F5344CB8AC3E}">
        <p14:creationId xmlns:p14="http://schemas.microsoft.com/office/powerpoint/2010/main" val="3057796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81191868-3C09-46A7-B35C-454746E2E59A}"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71EF371A-3BB2-4212-BB93-1C104EC82D07}" type="slidenum">
              <a:rPr lang="ko-KR" altLang="en-US"/>
              <a:pPr>
                <a:defRPr/>
              </a:pPr>
              <a:t>‹#›</a:t>
            </a:fld>
            <a:endParaRPr lang="ko-KR" altLang="en-US"/>
          </a:p>
        </p:txBody>
      </p:sp>
    </p:spTree>
    <p:extLst>
      <p:ext uri="{BB962C8B-B14F-4D97-AF65-F5344CB8AC3E}">
        <p14:creationId xmlns:p14="http://schemas.microsoft.com/office/powerpoint/2010/main" val="3417952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E22713FE-4822-473F-8BF9-65402EA9510C}"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FFA3138A-319B-4299-8FCF-8133F87DA963}" type="slidenum">
              <a:rPr lang="ko-KR" altLang="en-US"/>
              <a:pPr>
                <a:defRPr/>
              </a:pPr>
              <a:t>‹#›</a:t>
            </a:fld>
            <a:endParaRPr lang="ko-KR" altLang="en-US"/>
          </a:p>
        </p:txBody>
      </p:sp>
    </p:spTree>
    <p:extLst>
      <p:ext uri="{BB962C8B-B14F-4D97-AF65-F5344CB8AC3E}">
        <p14:creationId xmlns:p14="http://schemas.microsoft.com/office/powerpoint/2010/main" val="1287534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6876581B-C948-45E6-A270-DBA8A394EA09}"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A19E2782-157D-4375-9DB9-8D556135A7C1}" type="slidenum">
              <a:rPr lang="ko-KR" altLang="en-US"/>
              <a:pPr>
                <a:defRPr/>
              </a:pPr>
              <a:t>‹#›</a:t>
            </a:fld>
            <a:endParaRPr lang="ko-KR" altLang="en-US"/>
          </a:p>
        </p:txBody>
      </p:sp>
    </p:spTree>
    <p:extLst>
      <p:ext uri="{BB962C8B-B14F-4D97-AF65-F5344CB8AC3E}">
        <p14:creationId xmlns:p14="http://schemas.microsoft.com/office/powerpoint/2010/main" val="632750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18D8AEFF-886C-4EB8-8C7D-6AA28F46F05F}"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CA2A67A2-1AC5-479C-A538-B03C99064D59}" type="slidenum">
              <a:rPr lang="ko-KR" altLang="en-US"/>
              <a:pPr>
                <a:defRPr/>
              </a:pPr>
              <a:t>‹#›</a:t>
            </a:fld>
            <a:endParaRPr lang="ko-KR" altLang="en-US"/>
          </a:p>
        </p:txBody>
      </p:sp>
    </p:spTree>
    <p:extLst>
      <p:ext uri="{BB962C8B-B14F-4D97-AF65-F5344CB8AC3E}">
        <p14:creationId xmlns:p14="http://schemas.microsoft.com/office/powerpoint/2010/main" val="738102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711055EB-49C0-46B8-936C-679907BF8749}"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8299AC6D-0023-4DC1-9BBC-327AB768525C}" type="slidenum">
              <a:rPr lang="ko-KR" altLang="en-US"/>
              <a:pPr>
                <a:defRPr/>
              </a:pPr>
              <a:t>‹#›</a:t>
            </a:fld>
            <a:endParaRPr lang="ko-KR" altLang="en-US"/>
          </a:p>
        </p:txBody>
      </p:sp>
    </p:spTree>
    <p:extLst>
      <p:ext uri="{BB962C8B-B14F-4D97-AF65-F5344CB8AC3E}">
        <p14:creationId xmlns:p14="http://schemas.microsoft.com/office/powerpoint/2010/main" val="3791024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713F41C0-F060-404A-9FE4-A18E6531012A}"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BA1631E5-BDF0-44F3-9F0C-F9314AEBC5D5}" type="slidenum">
              <a:rPr lang="ko-KR" altLang="en-US"/>
              <a:pPr>
                <a:defRPr/>
              </a:pPr>
              <a:t>‹#›</a:t>
            </a:fld>
            <a:endParaRPr lang="ko-KR" altLang="en-US"/>
          </a:p>
        </p:txBody>
      </p:sp>
    </p:spTree>
    <p:extLst>
      <p:ext uri="{BB962C8B-B14F-4D97-AF65-F5344CB8AC3E}">
        <p14:creationId xmlns:p14="http://schemas.microsoft.com/office/powerpoint/2010/main" val="3261729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AF618472-3DCD-467F-A6F0-7F1D8594D4E3}" type="datetimeFigureOut">
              <a:rPr lang="ko-KR" altLang="fr-FR"/>
              <a:pPr>
                <a:defRPr/>
              </a:pPr>
              <a:t>2017-09-18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373AE36F-9143-4123-919E-998099B9F38E}" type="slidenum">
              <a:rPr lang="ko-KR" altLang="en-US"/>
              <a:pPr>
                <a:defRPr/>
              </a:pPr>
              <a:t>‹#›</a:t>
            </a:fld>
            <a:endParaRPr lang="ko-KR" altLang="en-US"/>
          </a:p>
        </p:txBody>
      </p:sp>
    </p:spTree>
    <p:extLst>
      <p:ext uri="{BB962C8B-B14F-4D97-AF65-F5344CB8AC3E}">
        <p14:creationId xmlns:p14="http://schemas.microsoft.com/office/powerpoint/2010/main" val="604530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D9880BD4-D369-41C1-AB8E-5AA45E774260}" type="datetimeFigureOut">
              <a:rPr lang="ko-KR" altLang="fr-FR"/>
              <a:pPr>
                <a:defRPr/>
              </a:pPr>
              <a:t>2017-09-18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7B68AA50-D048-4D83-9706-950F921C927B}" type="slidenum">
              <a:rPr lang="ko-KR" altLang="en-US"/>
              <a:pPr>
                <a:defRPr/>
              </a:pPr>
              <a:t>‹#›</a:t>
            </a:fld>
            <a:endParaRPr lang="ko-KR" altLang="en-US"/>
          </a:p>
        </p:txBody>
      </p:sp>
    </p:spTree>
    <p:extLst>
      <p:ext uri="{BB962C8B-B14F-4D97-AF65-F5344CB8AC3E}">
        <p14:creationId xmlns:p14="http://schemas.microsoft.com/office/powerpoint/2010/main" val="66032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39A3D20E-E351-48AE-BC7A-E24ACB3CCD98}"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57E543A9-CE3A-440E-97AF-9BF8C5184EF1}" type="slidenum">
              <a:rPr lang="ko-KR" altLang="en-US"/>
              <a:pPr>
                <a:defRPr/>
              </a:pPr>
              <a:t>‹#›</a:t>
            </a:fld>
            <a:endParaRPr lang="ko-KR" altLang="en-US"/>
          </a:p>
        </p:txBody>
      </p:sp>
    </p:spTree>
    <p:extLst>
      <p:ext uri="{BB962C8B-B14F-4D97-AF65-F5344CB8AC3E}">
        <p14:creationId xmlns:p14="http://schemas.microsoft.com/office/powerpoint/2010/main" val="3075909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3D7A49A9-2EDB-4DFE-BFAA-2B147721E607}" type="datetimeFigureOut">
              <a:rPr lang="ko-KR" altLang="fr-FR"/>
              <a:pPr>
                <a:defRPr/>
              </a:pPr>
              <a:t>2017-09-18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FA4EFAA0-CA37-4937-8A67-B3276D108B6C}" type="slidenum">
              <a:rPr lang="ko-KR" altLang="en-US"/>
              <a:pPr>
                <a:defRPr/>
              </a:pPr>
              <a:t>‹#›</a:t>
            </a:fld>
            <a:endParaRPr lang="ko-KR" altLang="en-US"/>
          </a:p>
        </p:txBody>
      </p:sp>
    </p:spTree>
    <p:extLst>
      <p:ext uri="{BB962C8B-B14F-4D97-AF65-F5344CB8AC3E}">
        <p14:creationId xmlns:p14="http://schemas.microsoft.com/office/powerpoint/2010/main" val="1199032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C8D76C4C-5628-40AF-A08A-AA29DB2CF235}"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27A1BFA9-DC5C-418B-B28E-08F5D0B7EAB1}" type="slidenum">
              <a:rPr lang="ko-KR" altLang="en-US"/>
              <a:pPr>
                <a:defRPr/>
              </a:pPr>
              <a:t>‹#›</a:t>
            </a:fld>
            <a:endParaRPr lang="ko-KR" altLang="en-US"/>
          </a:p>
        </p:txBody>
      </p:sp>
    </p:spTree>
    <p:extLst>
      <p:ext uri="{BB962C8B-B14F-4D97-AF65-F5344CB8AC3E}">
        <p14:creationId xmlns:p14="http://schemas.microsoft.com/office/powerpoint/2010/main" val="2481780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B15E773F-17C3-4AAF-9FA9-991BE46E4E9B}"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7CAA2A15-54D4-4122-8FBF-E448A316E5A7}" type="slidenum">
              <a:rPr lang="ko-KR" altLang="en-US"/>
              <a:pPr>
                <a:defRPr/>
              </a:pPr>
              <a:t>‹#›</a:t>
            </a:fld>
            <a:endParaRPr lang="ko-KR" altLang="en-US"/>
          </a:p>
        </p:txBody>
      </p:sp>
    </p:spTree>
    <p:extLst>
      <p:ext uri="{BB962C8B-B14F-4D97-AF65-F5344CB8AC3E}">
        <p14:creationId xmlns:p14="http://schemas.microsoft.com/office/powerpoint/2010/main" val="1822696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83400C95-3D5B-46D4-9493-302664DFF535}"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8E8C9D03-6D2F-4FA8-A77B-828EE97D5AF0}" type="slidenum">
              <a:rPr lang="ko-KR" altLang="en-US"/>
              <a:pPr>
                <a:defRPr/>
              </a:pPr>
              <a:t>‹#›</a:t>
            </a:fld>
            <a:endParaRPr lang="ko-KR" altLang="en-US"/>
          </a:p>
        </p:txBody>
      </p:sp>
    </p:spTree>
    <p:extLst>
      <p:ext uri="{BB962C8B-B14F-4D97-AF65-F5344CB8AC3E}">
        <p14:creationId xmlns:p14="http://schemas.microsoft.com/office/powerpoint/2010/main" val="843358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D21D3CB3-7631-4A31-9CC4-055C3AEF71FE}"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C3A46DE-5D85-4CE6-B01D-BE543712018C}" type="slidenum">
              <a:rPr lang="ko-KR" altLang="en-US"/>
              <a:pPr>
                <a:defRPr/>
              </a:pPr>
              <a:t>‹#›</a:t>
            </a:fld>
            <a:endParaRPr lang="ko-KR" altLang="en-US"/>
          </a:p>
        </p:txBody>
      </p:sp>
    </p:spTree>
    <p:extLst>
      <p:ext uri="{BB962C8B-B14F-4D97-AF65-F5344CB8AC3E}">
        <p14:creationId xmlns:p14="http://schemas.microsoft.com/office/powerpoint/2010/main" val="694858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063004E6-5065-418D-9265-713F986CA96D}"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CA01A9B-E165-43BD-B668-F9FE5077B971}" type="slidenum">
              <a:rPr lang="ko-KR" altLang="en-US"/>
              <a:pPr>
                <a:defRPr/>
              </a:pPr>
              <a:t>‹#›</a:t>
            </a:fld>
            <a:endParaRPr lang="ko-KR" altLang="en-US"/>
          </a:p>
        </p:txBody>
      </p:sp>
    </p:spTree>
    <p:extLst>
      <p:ext uri="{BB962C8B-B14F-4D97-AF65-F5344CB8AC3E}">
        <p14:creationId xmlns:p14="http://schemas.microsoft.com/office/powerpoint/2010/main" val="3407926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24C1841E-7CE7-4461-8A92-69787862EE01}"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3DF4677-5CFA-49C9-814B-49BA92073DED}" type="slidenum">
              <a:rPr lang="ko-KR" altLang="en-US"/>
              <a:pPr>
                <a:defRPr/>
              </a:pPr>
              <a:t>‹#›</a:t>
            </a:fld>
            <a:endParaRPr lang="ko-KR" altLang="en-US"/>
          </a:p>
        </p:txBody>
      </p:sp>
    </p:spTree>
    <p:extLst>
      <p:ext uri="{BB962C8B-B14F-4D97-AF65-F5344CB8AC3E}">
        <p14:creationId xmlns:p14="http://schemas.microsoft.com/office/powerpoint/2010/main" val="2326726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8575CF6D-1C4B-4881-93F2-D780A11822B0}"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40323922-F4CE-4F4A-83BF-0D08D5245B9C}" type="slidenum">
              <a:rPr lang="ko-KR" altLang="en-US"/>
              <a:pPr>
                <a:defRPr/>
              </a:pPr>
              <a:t>‹#›</a:t>
            </a:fld>
            <a:endParaRPr lang="ko-KR" altLang="en-US"/>
          </a:p>
        </p:txBody>
      </p:sp>
    </p:spTree>
    <p:extLst>
      <p:ext uri="{BB962C8B-B14F-4D97-AF65-F5344CB8AC3E}">
        <p14:creationId xmlns:p14="http://schemas.microsoft.com/office/powerpoint/2010/main" val="3803050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C83AAE7D-D065-4397-A05B-F5A845E5FF78}"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7C7D582D-E83C-4E95-863D-3544866AA46D}" type="slidenum">
              <a:rPr lang="ko-KR" altLang="en-US"/>
              <a:pPr>
                <a:defRPr/>
              </a:pPr>
              <a:t>‹#›</a:t>
            </a:fld>
            <a:endParaRPr lang="ko-KR" altLang="en-US"/>
          </a:p>
        </p:txBody>
      </p:sp>
    </p:spTree>
    <p:extLst>
      <p:ext uri="{BB962C8B-B14F-4D97-AF65-F5344CB8AC3E}">
        <p14:creationId xmlns:p14="http://schemas.microsoft.com/office/powerpoint/2010/main" val="2251656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4195362D-DBEA-47A7-B112-E739BE2632FB}" type="datetimeFigureOut">
              <a:rPr lang="ko-KR" altLang="fr-FR"/>
              <a:pPr>
                <a:defRPr/>
              </a:pPr>
              <a:t>2017-09-18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5978E32C-B13F-44DA-A1F7-031C53DD821D}" type="slidenum">
              <a:rPr lang="ko-KR" altLang="en-US"/>
              <a:pPr>
                <a:defRPr/>
              </a:pPr>
              <a:t>‹#›</a:t>
            </a:fld>
            <a:endParaRPr lang="ko-KR" altLang="en-US"/>
          </a:p>
        </p:txBody>
      </p:sp>
    </p:spTree>
    <p:extLst>
      <p:ext uri="{BB962C8B-B14F-4D97-AF65-F5344CB8AC3E}">
        <p14:creationId xmlns:p14="http://schemas.microsoft.com/office/powerpoint/2010/main" val="75702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94CD86D2-711D-4042-8B1E-52538C9DD195}" type="datetimeFigureOut">
              <a:rPr lang="ko-KR" altLang="fr-FR"/>
              <a:pPr>
                <a:defRPr/>
              </a:pPr>
              <a:t>2017-09-18</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0B184A66-07BE-4352-AD19-B4635E51D347}" type="slidenum">
              <a:rPr lang="ko-KR" altLang="en-US"/>
              <a:pPr>
                <a:defRPr/>
              </a:pPr>
              <a:t>‹#›</a:t>
            </a:fld>
            <a:endParaRPr lang="ko-KR" altLang="en-US"/>
          </a:p>
        </p:txBody>
      </p:sp>
    </p:spTree>
    <p:extLst>
      <p:ext uri="{BB962C8B-B14F-4D97-AF65-F5344CB8AC3E}">
        <p14:creationId xmlns:p14="http://schemas.microsoft.com/office/powerpoint/2010/main" val="1943926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A2627107-292F-4E92-879A-0138E5D53287}" type="datetimeFigureOut">
              <a:rPr lang="ko-KR" altLang="fr-FR"/>
              <a:pPr>
                <a:defRPr/>
              </a:pPr>
              <a:t>2017-09-18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F1C53B80-0F7B-4EA3-8F83-2ACE44716377}" type="slidenum">
              <a:rPr lang="ko-KR" altLang="en-US"/>
              <a:pPr>
                <a:defRPr/>
              </a:pPr>
              <a:t>‹#›</a:t>
            </a:fld>
            <a:endParaRPr lang="ko-KR" altLang="en-US"/>
          </a:p>
        </p:txBody>
      </p:sp>
    </p:spTree>
    <p:extLst>
      <p:ext uri="{BB962C8B-B14F-4D97-AF65-F5344CB8AC3E}">
        <p14:creationId xmlns:p14="http://schemas.microsoft.com/office/powerpoint/2010/main" val="2170534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8B3061A0-17BA-4BCF-9B52-51279B8C26E8}" type="datetimeFigureOut">
              <a:rPr lang="ko-KR" altLang="fr-FR"/>
              <a:pPr>
                <a:defRPr/>
              </a:pPr>
              <a:t>2017-09-18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C3DBC21A-FB26-49D4-96F6-99CA037599F2}" type="slidenum">
              <a:rPr lang="ko-KR" altLang="en-US"/>
              <a:pPr>
                <a:defRPr/>
              </a:pPr>
              <a:t>‹#›</a:t>
            </a:fld>
            <a:endParaRPr lang="ko-KR" altLang="en-US"/>
          </a:p>
        </p:txBody>
      </p:sp>
    </p:spTree>
    <p:extLst>
      <p:ext uri="{BB962C8B-B14F-4D97-AF65-F5344CB8AC3E}">
        <p14:creationId xmlns:p14="http://schemas.microsoft.com/office/powerpoint/2010/main" val="816261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AEF8C883-FF32-4B27-AC0A-1C79EDB3E093}"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554C257-6313-4976-85D0-E53DAA326F08}" type="slidenum">
              <a:rPr lang="ko-KR" altLang="en-US"/>
              <a:pPr>
                <a:defRPr/>
              </a:pPr>
              <a:t>‹#›</a:t>
            </a:fld>
            <a:endParaRPr lang="ko-KR" altLang="en-US"/>
          </a:p>
        </p:txBody>
      </p:sp>
    </p:spTree>
    <p:extLst>
      <p:ext uri="{BB962C8B-B14F-4D97-AF65-F5344CB8AC3E}">
        <p14:creationId xmlns:p14="http://schemas.microsoft.com/office/powerpoint/2010/main" val="424759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8D2AF899-6A1F-4487-9BB9-8EC136BFC826}"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89D88547-EF7F-40A1-83BE-E5E4CB85D065}" type="slidenum">
              <a:rPr lang="ko-KR" altLang="en-US"/>
              <a:pPr>
                <a:defRPr/>
              </a:pPr>
              <a:t>‹#›</a:t>
            </a:fld>
            <a:endParaRPr lang="ko-KR" altLang="en-US"/>
          </a:p>
        </p:txBody>
      </p:sp>
    </p:spTree>
    <p:extLst>
      <p:ext uri="{BB962C8B-B14F-4D97-AF65-F5344CB8AC3E}">
        <p14:creationId xmlns:p14="http://schemas.microsoft.com/office/powerpoint/2010/main" val="3444305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936B406A-8F75-4433-B213-7EE067998AEA}"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8277807D-CE22-4346-8444-D6CB15015F72}" type="slidenum">
              <a:rPr lang="ko-KR" altLang="en-US"/>
              <a:pPr>
                <a:defRPr/>
              </a:pPr>
              <a:t>‹#›</a:t>
            </a:fld>
            <a:endParaRPr lang="ko-KR" altLang="en-US"/>
          </a:p>
        </p:txBody>
      </p:sp>
    </p:spTree>
    <p:extLst>
      <p:ext uri="{BB962C8B-B14F-4D97-AF65-F5344CB8AC3E}">
        <p14:creationId xmlns:p14="http://schemas.microsoft.com/office/powerpoint/2010/main" val="789899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2BE020A1-554E-4C5A-8289-931B395DBDD0}" type="datetimeFigureOut">
              <a:rPr lang="ko-KR" altLang="fr-FR"/>
              <a:pPr>
                <a:defRPr/>
              </a:pPr>
              <a:t>2017-09-18</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D8CCFB3D-B744-432F-AC78-A6A8BE8793B5}" type="slidenum">
              <a:rPr lang="ko-KR" altLang="en-US"/>
              <a:pPr>
                <a:defRPr/>
              </a:pPr>
              <a:t>‹#›</a:t>
            </a:fld>
            <a:endParaRPr lang="ko-KR" altLang="en-US"/>
          </a:p>
        </p:txBody>
      </p:sp>
    </p:spTree>
    <p:extLst>
      <p:ext uri="{BB962C8B-B14F-4D97-AF65-F5344CB8AC3E}">
        <p14:creationId xmlns:p14="http://schemas.microsoft.com/office/powerpoint/2010/main" val="728651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C7CE2158-758F-49AE-8CA8-DCF0E6A4E401}" type="slidenum">
              <a:rPr lang="en-US"/>
              <a:pPr>
                <a:defRPr/>
              </a:pPr>
              <a:t>‹#›</a:t>
            </a:fld>
            <a:endParaRPr lang="en-US"/>
          </a:p>
        </p:txBody>
      </p:sp>
    </p:spTree>
    <p:extLst>
      <p:ext uri="{BB962C8B-B14F-4D97-AF65-F5344CB8AC3E}">
        <p14:creationId xmlns:p14="http://schemas.microsoft.com/office/powerpoint/2010/main" val="2718016735"/>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B453E2B3-FDC5-4287-BF5B-CBBECC4932A5}" type="slidenum">
              <a:rPr lang="en-US"/>
              <a:pPr>
                <a:defRPr/>
              </a:pPr>
              <a:t>‹#›</a:t>
            </a:fld>
            <a:endParaRPr lang="en-US"/>
          </a:p>
        </p:txBody>
      </p:sp>
    </p:spTree>
    <p:extLst>
      <p:ext uri="{BB962C8B-B14F-4D97-AF65-F5344CB8AC3E}">
        <p14:creationId xmlns:p14="http://schemas.microsoft.com/office/powerpoint/2010/main" val="4038070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725C73F9-D98A-42C9-851C-4B8823F09779}" type="slidenum">
              <a:rPr lang="en-US"/>
              <a:pPr>
                <a:defRPr/>
              </a:pPr>
              <a:t>‹#›</a:t>
            </a:fld>
            <a:endParaRPr lang="en-US"/>
          </a:p>
        </p:txBody>
      </p:sp>
    </p:spTree>
    <p:extLst>
      <p:ext uri="{BB962C8B-B14F-4D97-AF65-F5344CB8AC3E}">
        <p14:creationId xmlns:p14="http://schemas.microsoft.com/office/powerpoint/2010/main" val="350457953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EF22CA38-EF23-4C38-99DF-69570A153A85}" type="slidenum">
              <a:rPr lang="en-US"/>
              <a:pPr>
                <a:defRPr/>
              </a:pPr>
              <a:t>‹#›</a:t>
            </a:fld>
            <a:endParaRPr lang="en-US"/>
          </a:p>
        </p:txBody>
      </p:sp>
    </p:spTree>
    <p:extLst>
      <p:ext uri="{BB962C8B-B14F-4D97-AF65-F5344CB8AC3E}">
        <p14:creationId xmlns:p14="http://schemas.microsoft.com/office/powerpoint/2010/main" val="242996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46282526-C519-4439-A52F-B910875B39B6}" type="datetimeFigureOut">
              <a:rPr lang="ko-KR" altLang="fr-FR"/>
              <a:pPr>
                <a:defRPr/>
              </a:pPr>
              <a:t>2017-09-18</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895772D1-F990-41D1-A65D-B0F5567175EE}" type="slidenum">
              <a:rPr lang="ko-KR" altLang="en-US"/>
              <a:pPr>
                <a:defRPr/>
              </a:pPr>
              <a:t>‹#›</a:t>
            </a:fld>
            <a:endParaRPr lang="ko-KR" altLang="en-US"/>
          </a:p>
        </p:txBody>
      </p:sp>
    </p:spTree>
    <p:extLst>
      <p:ext uri="{BB962C8B-B14F-4D97-AF65-F5344CB8AC3E}">
        <p14:creationId xmlns:p14="http://schemas.microsoft.com/office/powerpoint/2010/main" val="461090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986BD0D4-49A4-46FC-9A56-E4FAEA127F89}" type="slidenum">
              <a:rPr lang="en-US"/>
              <a:pPr>
                <a:defRPr/>
              </a:pPr>
              <a:t>‹#›</a:t>
            </a:fld>
            <a:endParaRPr lang="en-US"/>
          </a:p>
        </p:txBody>
      </p:sp>
    </p:spTree>
    <p:extLst>
      <p:ext uri="{BB962C8B-B14F-4D97-AF65-F5344CB8AC3E}">
        <p14:creationId xmlns:p14="http://schemas.microsoft.com/office/powerpoint/2010/main" val="2538212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AD6F9B2D-1FB4-4328-8F66-D3613224B8CE}" type="slidenum">
              <a:rPr lang="en-US"/>
              <a:pPr>
                <a:defRPr/>
              </a:pPr>
              <a:t>‹#›</a:t>
            </a:fld>
            <a:endParaRPr lang="en-US"/>
          </a:p>
        </p:txBody>
      </p:sp>
    </p:spTree>
    <p:extLst>
      <p:ext uri="{BB962C8B-B14F-4D97-AF65-F5344CB8AC3E}">
        <p14:creationId xmlns:p14="http://schemas.microsoft.com/office/powerpoint/2010/main" val="3324468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6AA135A1-D85F-4FA1-9321-58715A076BB0}" type="slidenum">
              <a:rPr lang="en-US"/>
              <a:pPr>
                <a:defRPr/>
              </a:pPr>
              <a:t>‹#›</a:t>
            </a:fld>
            <a:endParaRPr lang="en-US"/>
          </a:p>
        </p:txBody>
      </p:sp>
    </p:spTree>
    <p:extLst>
      <p:ext uri="{BB962C8B-B14F-4D97-AF65-F5344CB8AC3E}">
        <p14:creationId xmlns:p14="http://schemas.microsoft.com/office/powerpoint/2010/main" val="2589474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CA7DA639-23E2-42E4-A6A4-7907079D550A}" type="slidenum">
              <a:rPr lang="en-US"/>
              <a:pPr>
                <a:defRPr/>
              </a:pPr>
              <a:t>‹#›</a:t>
            </a:fld>
            <a:endParaRPr lang="en-US"/>
          </a:p>
        </p:txBody>
      </p:sp>
    </p:spTree>
    <p:extLst>
      <p:ext uri="{BB962C8B-B14F-4D97-AF65-F5344CB8AC3E}">
        <p14:creationId xmlns:p14="http://schemas.microsoft.com/office/powerpoint/2010/main" val="4122703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7E7E1491-B28D-4059-BBEE-EDB149E80D61}" type="slidenum">
              <a:rPr lang="en-US"/>
              <a:pPr>
                <a:defRPr/>
              </a:pPr>
              <a:t>‹#›</a:t>
            </a:fld>
            <a:endParaRPr lang="en-US"/>
          </a:p>
        </p:txBody>
      </p:sp>
    </p:spTree>
    <p:extLst>
      <p:ext uri="{BB962C8B-B14F-4D97-AF65-F5344CB8AC3E}">
        <p14:creationId xmlns:p14="http://schemas.microsoft.com/office/powerpoint/2010/main" val="2287845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5B348584-F470-4205-980F-0E0D0FE207A5}" type="slidenum">
              <a:rPr lang="en-US"/>
              <a:pPr>
                <a:defRPr/>
              </a:pPr>
              <a:t>‹#›</a:t>
            </a:fld>
            <a:endParaRPr lang="en-US"/>
          </a:p>
        </p:txBody>
      </p:sp>
    </p:spTree>
    <p:extLst>
      <p:ext uri="{BB962C8B-B14F-4D97-AF65-F5344CB8AC3E}">
        <p14:creationId xmlns:p14="http://schemas.microsoft.com/office/powerpoint/2010/main" val="2104962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1EFD3DD1-2346-4ED1-9C77-5E32CF2123DF}" type="slidenum">
              <a:rPr lang="en-US"/>
              <a:pPr>
                <a:defRPr/>
              </a:pPr>
              <a:t>‹#›</a:t>
            </a:fld>
            <a:endParaRPr lang="en-US"/>
          </a:p>
        </p:txBody>
      </p:sp>
    </p:spTree>
    <p:extLst>
      <p:ext uri="{BB962C8B-B14F-4D97-AF65-F5344CB8AC3E}">
        <p14:creationId xmlns:p14="http://schemas.microsoft.com/office/powerpoint/2010/main" val="1976392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72FB9EAB-52A7-41F5-930B-FDE534286D58}" type="slidenum">
              <a:rPr lang="en-US"/>
              <a:pPr>
                <a:defRPr/>
              </a:pPr>
              <a:t>‹#›</a:t>
            </a:fld>
            <a:endParaRPr lang="en-US"/>
          </a:p>
        </p:txBody>
      </p:sp>
    </p:spTree>
    <p:extLst>
      <p:ext uri="{BB962C8B-B14F-4D97-AF65-F5344CB8AC3E}">
        <p14:creationId xmlns:p14="http://schemas.microsoft.com/office/powerpoint/2010/main" val="1029204692"/>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2B40DEDB-0FE7-47A7-AEEB-9C4EA36C8C27}" type="slidenum">
              <a:rPr lang="en-US"/>
              <a:pPr>
                <a:defRPr/>
              </a:pPr>
              <a:t>‹#›</a:t>
            </a:fld>
            <a:endParaRPr lang="en-US"/>
          </a:p>
        </p:txBody>
      </p:sp>
    </p:spTree>
    <p:extLst>
      <p:ext uri="{BB962C8B-B14F-4D97-AF65-F5344CB8AC3E}">
        <p14:creationId xmlns:p14="http://schemas.microsoft.com/office/powerpoint/2010/main" val="37558261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C7DE3A52-C560-4541-AF2A-A77C4D053A00}" type="slidenum">
              <a:rPr lang="en-US"/>
              <a:pPr>
                <a:defRPr/>
              </a:pPr>
              <a:t>‹#›</a:t>
            </a:fld>
            <a:endParaRPr lang="en-US"/>
          </a:p>
        </p:txBody>
      </p:sp>
    </p:spTree>
    <p:extLst>
      <p:ext uri="{BB962C8B-B14F-4D97-AF65-F5344CB8AC3E}">
        <p14:creationId xmlns:p14="http://schemas.microsoft.com/office/powerpoint/2010/main" val="145216650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CF7511A2-3A6A-4A03-9879-7D49A6C68AE7}" type="datetimeFigureOut">
              <a:rPr lang="ko-KR" altLang="fr-FR"/>
              <a:pPr>
                <a:defRPr/>
              </a:pPr>
              <a:t>2017-09-18</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F78746C2-1085-4D89-922B-FC86F58C1848}" type="slidenum">
              <a:rPr lang="ko-KR" altLang="en-US"/>
              <a:pPr>
                <a:defRPr/>
              </a:pPr>
              <a:t>‹#›</a:t>
            </a:fld>
            <a:endParaRPr lang="ko-KR" altLang="en-US"/>
          </a:p>
        </p:txBody>
      </p:sp>
    </p:spTree>
    <p:extLst>
      <p:ext uri="{BB962C8B-B14F-4D97-AF65-F5344CB8AC3E}">
        <p14:creationId xmlns:p14="http://schemas.microsoft.com/office/powerpoint/2010/main" val="3377531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D7D98303-CE69-4D5E-AF3E-49DC2A26015F}" type="slidenum">
              <a:rPr lang="en-US"/>
              <a:pPr>
                <a:defRPr/>
              </a:pPr>
              <a:t>‹#›</a:t>
            </a:fld>
            <a:endParaRPr lang="en-US"/>
          </a:p>
        </p:txBody>
      </p:sp>
    </p:spTree>
    <p:extLst>
      <p:ext uri="{BB962C8B-B14F-4D97-AF65-F5344CB8AC3E}">
        <p14:creationId xmlns:p14="http://schemas.microsoft.com/office/powerpoint/2010/main" val="1210322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1C45AE20-D1A2-4091-950B-810834BF6EDA}" type="slidenum">
              <a:rPr lang="en-US"/>
              <a:pPr>
                <a:defRPr/>
              </a:pPr>
              <a:t>‹#›</a:t>
            </a:fld>
            <a:endParaRPr lang="en-US"/>
          </a:p>
        </p:txBody>
      </p:sp>
    </p:spTree>
    <p:extLst>
      <p:ext uri="{BB962C8B-B14F-4D97-AF65-F5344CB8AC3E}">
        <p14:creationId xmlns:p14="http://schemas.microsoft.com/office/powerpoint/2010/main" val="751309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526CCC50-5653-47CD-9468-E399B022B113}" type="slidenum">
              <a:rPr lang="en-US"/>
              <a:pPr>
                <a:defRPr/>
              </a:pPr>
              <a:t>‹#›</a:t>
            </a:fld>
            <a:endParaRPr lang="en-US"/>
          </a:p>
        </p:txBody>
      </p:sp>
    </p:spTree>
    <p:extLst>
      <p:ext uri="{BB962C8B-B14F-4D97-AF65-F5344CB8AC3E}">
        <p14:creationId xmlns:p14="http://schemas.microsoft.com/office/powerpoint/2010/main" val="3904576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5CF9E2B0-40CC-4998-93E3-92438E109EA1}" type="slidenum">
              <a:rPr lang="en-US"/>
              <a:pPr>
                <a:defRPr/>
              </a:pPr>
              <a:t>‹#›</a:t>
            </a:fld>
            <a:endParaRPr lang="en-US"/>
          </a:p>
        </p:txBody>
      </p:sp>
    </p:spTree>
    <p:extLst>
      <p:ext uri="{BB962C8B-B14F-4D97-AF65-F5344CB8AC3E}">
        <p14:creationId xmlns:p14="http://schemas.microsoft.com/office/powerpoint/2010/main" val="2254757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E2AA33CD-D53A-4D5B-9534-120C2A3733E6}" type="slidenum">
              <a:rPr lang="en-US"/>
              <a:pPr>
                <a:defRPr/>
              </a:pPr>
              <a:t>‹#›</a:t>
            </a:fld>
            <a:endParaRPr lang="en-US"/>
          </a:p>
        </p:txBody>
      </p:sp>
    </p:spTree>
    <p:extLst>
      <p:ext uri="{BB962C8B-B14F-4D97-AF65-F5344CB8AC3E}">
        <p14:creationId xmlns:p14="http://schemas.microsoft.com/office/powerpoint/2010/main" val="3519298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97582BDD-86DA-45E0-A47E-54CA74D135C6}" type="slidenum">
              <a:rPr lang="en-US"/>
              <a:pPr>
                <a:defRPr/>
              </a:pPr>
              <a:t>‹#›</a:t>
            </a:fld>
            <a:endParaRPr lang="en-US"/>
          </a:p>
        </p:txBody>
      </p:sp>
    </p:spTree>
    <p:extLst>
      <p:ext uri="{BB962C8B-B14F-4D97-AF65-F5344CB8AC3E}">
        <p14:creationId xmlns:p14="http://schemas.microsoft.com/office/powerpoint/2010/main" val="1131746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EA422840-3BFD-4360-A43D-BD6EA6DEFE36}" type="slidenum">
              <a:rPr lang="en-US"/>
              <a:pPr>
                <a:defRPr/>
              </a:pPr>
              <a:t>‹#›</a:t>
            </a:fld>
            <a:endParaRPr lang="en-US"/>
          </a:p>
        </p:txBody>
      </p:sp>
    </p:spTree>
    <p:extLst>
      <p:ext uri="{BB962C8B-B14F-4D97-AF65-F5344CB8AC3E}">
        <p14:creationId xmlns:p14="http://schemas.microsoft.com/office/powerpoint/2010/main" val="2177958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6CB447D1-D1C0-47F0-A20C-068F99B43604}" type="slidenum">
              <a:rPr lang="en-US"/>
              <a:pPr>
                <a:defRPr/>
              </a:pPr>
              <a:t>‹#›</a:t>
            </a:fld>
            <a:endParaRPr lang="en-US"/>
          </a:p>
        </p:txBody>
      </p:sp>
    </p:spTree>
    <p:extLst>
      <p:ext uri="{BB962C8B-B14F-4D97-AF65-F5344CB8AC3E}">
        <p14:creationId xmlns:p14="http://schemas.microsoft.com/office/powerpoint/2010/main" val="4261197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E4D76158-7B52-491D-8A21-C90E9EB82AE2}" type="slidenum">
              <a:rPr lang="en-US"/>
              <a:pPr>
                <a:defRPr/>
              </a:pPr>
              <a:t>‹#›</a:t>
            </a:fld>
            <a:endParaRPr lang="en-US"/>
          </a:p>
        </p:txBody>
      </p:sp>
    </p:spTree>
    <p:extLst>
      <p:ext uri="{BB962C8B-B14F-4D97-AF65-F5344CB8AC3E}">
        <p14:creationId xmlns:p14="http://schemas.microsoft.com/office/powerpoint/2010/main" val="2411971928"/>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DD84AAAA-1AB7-477C-B1B1-3A075A66887A}" type="slidenum">
              <a:rPr lang="en-US"/>
              <a:pPr>
                <a:defRPr/>
              </a:pPr>
              <a:t>‹#›</a:t>
            </a:fld>
            <a:endParaRPr lang="en-US"/>
          </a:p>
        </p:txBody>
      </p:sp>
    </p:spTree>
    <p:extLst>
      <p:ext uri="{BB962C8B-B14F-4D97-AF65-F5344CB8AC3E}">
        <p14:creationId xmlns:p14="http://schemas.microsoft.com/office/powerpoint/2010/main" val="271024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F73AEE3F-A9ED-40F8-AF3A-0FCFC360576D}"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B93B161F-5FEB-4E80-9E15-45D51FC819A1}" type="slidenum">
              <a:rPr lang="ko-KR" altLang="en-US"/>
              <a:pPr>
                <a:defRPr/>
              </a:pPr>
              <a:t>‹#›</a:t>
            </a:fld>
            <a:endParaRPr lang="ko-KR" altLang="en-US"/>
          </a:p>
        </p:txBody>
      </p:sp>
    </p:spTree>
    <p:extLst>
      <p:ext uri="{BB962C8B-B14F-4D97-AF65-F5344CB8AC3E}">
        <p14:creationId xmlns:p14="http://schemas.microsoft.com/office/powerpoint/2010/main" val="16179120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1CB8DD15-6734-48B4-8C68-E6C2AFDF855A}" type="slidenum">
              <a:rPr lang="en-US"/>
              <a:pPr>
                <a:defRPr/>
              </a:pPr>
              <a:t>‹#›</a:t>
            </a:fld>
            <a:endParaRPr lang="en-US"/>
          </a:p>
        </p:txBody>
      </p:sp>
    </p:spTree>
    <p:extLst>
      <p:ext uri="{BB962C8B-B14F-4D97-AF65-F5344CB8AC3E}">
        <p14:creationId xmlns:p14="http://schemas.microsoft.com/office/powerpoint/2010/main" val="384114863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169D6485-8A55-4668-BF58-FFC4C49AE202}" type="slidenum">
              <a:rPr lang="en-US"/>
              <a:pPr>
                <a:defRPr/>
              </a:pPr>
              <a:t>‹#›</a:t>
            </a:fld>
            <a:endParaRPr lang="en-US"/>
          </a:p>
        </p:txBody>
      </p:sp>
    </p:spTree>
    <p:extLst>
      <p:ext uri="{BB962C8B-B14F-4D97-AF65-F5344CB8AC3E}">
        <p14:creationId xmlns:p14="http://schemas.microsoft.com/office/powerpoint/2010/main" val="1101127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548440BE-D75D-4620-8103-5A8F1B4172D4}" type="slidenum">
              <a:rPr lang="en-US"/>
              <a:pPr>
                <a:defRPr/>
              </a:pPr>
              <a:t>‹#›</a:t>
            </a:fld>
            <a:endParaRPr lang="en-US"/>
          </a:p>
        </p:txBody>
      </p:sp>
    </p:spTree>
    <p:extLst>
      <p:ext uri="{BB962C8B-B14F-4D97-AF65-F5344CB8AC3E}">
        <p14:creationId xmlns:p14="http://schemas.microsoft.com/office/powerpoint/2010/main" val="379117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D278F2F1-18D8-471C-BACD-0011F7E9FA4B}" type="slidenum">
              <a:rPr lang="en-US"/>
              <a:pPr>
                <a:defRPr/>
              </a:pPr>
              <a:t>‹#›</a:t>
            </a:fld>
            <a:endParaRPr lang="en-US"/>
          </a:p>
        </p:txBody>
      </p:sp>
    </p:spTree>
    <p:extLst>
      <p:ext uri="{BB962C8B-B14F-4D97-AF65-F5344CB8AC3E}">
        <p14:creationId xmlns:p14="http://schemas.microsoft.com/office/powerpoint/2010/main" val="15488128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A67061AD-746D-47DF-BEE2-1AE5460222FA}" type="slidenum">
              <a:rPr lang="en-US"/>
              <a:pPr>
                <a:defRPr/>
              </a:pPr>
              <a:t>‹#›</a:t>
            </a:fld>
            <a:endParaRPr lang="en-US"/>
          </a:p>
        </p:txBody>
      </p:sp>
    </p:spTree>
    <p:extLst>
      <p:ext uri="{BB962C8B-B14F-4D97-AF65-F5344CB8AC3E}">
        <p14:creationId xmlns:p14="http://schemas.microsoft.com/office/powerpoint/2010/main" val="3170120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CAEBBCC3-7812-4E53-858B-C15806F30E88}" type="slidenum">
              <a:rPr lang="en-US"/>
              <a:pPr>
                <a:defRPr/>
              </a:pPr>
              <a:t>‹#›</a:t>
            </a:fld>
            <a:endParaRPr lang="en-US"/>
          </a:p>
        </p:txBody>
      </p:sp>
    </p:spTree>
    <p:extLst>
      <p:ext uri="{BB962C8B-B14F-4D97-AF65-F5344CB8AC3E}">
        <p14:creationId xmlns:p14="http://schemas.microsoft.com/office/powerpoint/2010/main" val="6104472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12128769-C353-4DE3-901B-2C2B7B5E4208}" type="slidenum">
              <a:rPr lang="en-US"/>
              <a:pPr>
                <a:defRPr/>
              </a:pPr>
              <a:t>‹#›</a:t>
            </a:fld>
            <a:endParaRPr lang="en-US"/>
          </a:p>
        </p:txBody>
      </p:sp>
    </p:spTree>
    <p:extLst>
      <p:ext uri="{BB962C8B-B14F-4D97-AF65-F5344CB8AC3E}">
        <p14:creationId xmlns:p14="http://schemas.microsoft.com/office/powerpoint/2010/main" val="3410551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E4CE1FA9-A685-4ACE-B7DD-2CCB7B8E764A}" type="slidenum">
              <a:rPr lang="en-US"/>
              <a:pPr>
                <a:defRPr/>
              </a:pPr>
              <a:t>‹#›</a:t>
            </a:fld>
            <a:endParaRPr lang="en-US"/>
          </a:p>
        </p:txBody>
      </p:sp>
    </p:spTree>
    <p:extLst>
      <p:ext uri="{BB962C8B-B14F-4D97-AF65-F5344CB8AC3E}">
        <p14:creationId xmlns:p14="http://schemas.microsoft.com/office/powerpoint/2010/main" val="244175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9487342A-9EC1-4C77-99A4-F1800D2732E1}" type="slidenum">
              <a:rPr lang="en-US"/>
              <a:pPr>
                <a:defRPr/>
              </a:pPr>
              <a:t>‹#›</a:t>
            </a:fld>
            <a:endParaRPr lang="en-US"/>
          </a:p>
        </p:txBody>
      </p:sp>
    </p:spTree>
    <p:extLst>
      <p:ext uri="{BB962C8B-B14F-4D97-AF65-F5344CB8AC3E}">
        <p14:creationId xmlns:p14="http://schemas.microsoft.com/office/powerpoint/2010/main" val="3106793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5"/>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14"/>
          <p:cNvSpPr/>
          <p:nvPr/>
        </p:nvSpPr>
        <p:spPr>
          <a:xfrm>
            <a:off x="5135563" y="1268413"/>
            <a:ext cx="1920875"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
          <p:cNvGrpSpPr>
            <a:grpSpLocks/>
          </p:cNvGrpSpPr>
          <p:nvPr/>
        </p:nvGrpSpPr>
        <p:grpSpPr bwMode="auto">
          <a:xfrm>
            <a:off x="5249863" y="1268413"/>
            <a:ext cx="1692275" cy="644525"/>
            <a:chOff x="5318306" y="1386268"/>
            <a:chExt cx="1567331" cy="645295"/>
          </a:xfrm>
        </p:grpSpPr>
        <p:cxnSp>
          <p:nvCxnSpPr>
            <p:cNvPr id="9" name="Straight Connector 16"/>
            <p:cNvCxnSpPr/>
            <p:nvPr/>
          </p:nvCxnSpPr>
          <p:spPr>
            <a:xfrm>
              <a:off x="5318306"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17"/>
            <p:cNvCxnSpPr/>
            <p:nvPr/>
          </p:nvCxnSpPr>
          <p:spPr>
            <a:xfrm>
              <a:off x="6885637" y="1386268"/>
              <a:ext cx="0" cy="640526"/>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12" name="Date Placeholder 19"/>
          <p:cNvSpPr>
            <a:spLocks noGrp="1"/>
          </p:cNvSpPr>
          <p:nvPr>
            <p:ph type="dt" sz="half" idx="10"/>
          </p:nvPr>
        </p:nvSpPr>
        <p:spPr>
          <a:xfrm>
            <a:off x="5318125" y="1341438"/>
            <a:ext cx="1555750" cy="527050"/>
          </a:xfrm>
        </p:spPr>
        <p:txBody>
          <a:bodyPr/>
          <a:lstStyle>
            <a:lvl1pPr algn="ctr" defTabSz="914400" latinLnBrk="1">
              <a:defRPr sz="1300" spc="0" baseline="0">
                <a:solidFill>
                  <a:srgbClr val="FFFFFF"/>
                </a:solidFill>
                <a:latin typeface="+mn-lt"/>
              </a:defRPr>
            </a:lvl1pPr>
          </a:lstStyle>
          <a:p>
            <a:pPr>
              <a:defRPr/>
            </a:pPr>
            <a:fld id="{EFEDC35B-298C-4996-8EEF-D0AE9B172227}" type="datetime1">
              <a:rPr lang="en-US" altLang="ko-KR"/>
              <a:pPr>
                <a:defRPr/>
              </a:pPr>
              <a:t>9/18/2017</a:t>
            </a:fld>
            <a:endParaRPr lang="en-US" dirty="0"/>
          </a:p>
        </p:txBody>
      </p:sp>
      <p:sp>
        <p:nvSpPr>
          <p:cNvPr id="13" name="Footer Placeholder 20"/>
          <p:cNvSpPr>
            <a:spLocks noGrp="1"/>
          </p:cNvSpPr>
          <p:nvPr>
            <p:ph type="ftr" sz="quarter" idx="11"/>
          </p:nvPr>
        </p:nvSpPr>
        <p:spPr>
          <a:xfrm>
            <a:off x="1454150" y="5211763"/>
            <a:ext cx="5905500" cy="228600"/>
          </a:xfrm>
        </p:spPr>
        <p:txBody>
          <a:bodyPr/>
          <a:lstStyle>
            <a:lvl1pPr algn="l" defTabSz="914400" latinLnBrk="1">
              <a:defRPr>
                <a:solidFill>
                  <a:prstClr val="black">
                    <a:lumMod val="75000"/>
                    <a:lumOff val="25000"/>
                  </a:prstClr>
                </a:solidFill>
              </a:defRPr>
            </a:lvl1pPr>
          </a:lstStyle>
          <a:p>
            <a:pPr>
              <a:defRPr/>
            </a:pPr>
            <a:endParaRPr lang="en-US"/>
          </a:p>
        </p:txBody>
      </p:sp>
      <p:sp>
        <p:nvSpPr>
          <p:cNvPr id="14" name="Slide Number Placeholder 21"/>
          <p:cNvSpPr>
            <a:spLocks noGrp="1"/>
          </p:cNvSpPr>
          <p:nvPr>
            <p:ph type="sldNum" sz="quarter" idx="12"/>
          </p:nvPr>
        </p:nvSpPr>
        <p:spPr>
          <a:xfrm>
            <a:off x="8607425" y="5211763"/>
            <a:ext cx="2111375" cy="228600"/>
          </a:xfrm>
        </p:spPr>
        <p:txBody>
          <a:bodyPr/>
          <a:lstStyle>
            <a:lvl1pPr defTabSz="914400" latinLnBrk="1">
              <a:defRPr>
                <a:solidFill>
                  <a:prstClr val="black">
                    <a:lumMod val="75000"/>
                    <a:lumOff val="25000"/>
                  </a:prstClr>
                </a:solidFill>
              </a:defRPr>
            </a:lvl1pPr>
          </a:lstStyle>
          <a:p>
            <a:pPr>
              <a:defRPr/>
            </a:pPr>
            <a:fld id="{9B197FEE-CB1C-417F-9389-8CE3072281E7}" type="slidenum">
              <a:rPr lang="en-US"/>
              <a:pPr>
                <a:defRPr/>
              </a:pPr>
              <a:t>‹#›</a:t>
            </a:fld>
            <a:endParaRPr lang="en-US"/>
          </a:p>
        </p:txBody>
      </p:sp>
    </p:spTree>
    <p:extLst>
      <p:ext uri="{BB962C8B-B14F-4D97-AF65-F5344CB8AC3E}">
        <p14:creationId xmlns:p14="http://schemas.microsoft.com/office/powerpoint/2010/main" val="22031393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9B4E5D40-7CA7-441C-A1BD-B5F3CEA7D070}" type="datetimeFigureOut">
              <a:rPr lang="ko-KR" altLang="fr-FR"/>
              <a:pPr>
                <a:defRPr/>
              </a:pPr>
              <a:t>2017-09-18</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EFD461D7-D1A5-47CB-8883-2F392B78B746}" type="slidenum">
              <a:rPr lang="ko-KR" altLang="en-US"/>
              <a:pPr>
                <a:defRPr/>
              </a:pPr>
              <a:t>‹#›</a:t>
            </a:fld>
            <a:endParaRPr lang="ko-KR" altLang="en-US"/>
          </a:p>
        </p:txBody>
      </p:sp>
    </p:spTree>
    <p:extLst>
      <p:ext uri="{BB962C8B-B14F-4D97-AF65-F5344CB8AC3E}">
        <p14:creationId xmlns:p14="http://schemas.microsoft.com/office/powerpoint/2010/main" val="11916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3316740A-F4C2-4A50-8CC0-BEFA56F49670}"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BB22E654-0199-40E9-A4E0-5CDB8C93362B}" type="slidenum">
              <a:rPr lang="en-US"/>
              <a:pPr>
                <a:defRPr/>
              </a:pPr>
              <a:t>‹#›</a:t>
            </a:fld>
            <a:endParaRPr lang="en-US"/>
          </a:p>
        </p:txBody>
      </p:sp>
    </p:spTree>
    <p:extLst>
      <p:ext uri="{BB962C8B-B14F-4D97-AF65-F5344CB8AC3E}">
        <p14:creationId xmlns:p14="http://schemas.microsoft.com/office/powerpoint/2010/main" val="2299447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2"/>
        </a:solidFill>
        <a:effectLst/>
      </p:bgPr>
    </p:bg>
    <p:spTree>
      <p:nvGrpSpPr>
        <p:cNvPr id="1" name=""/>
        <p:cNvGrpSpPr/>
        <p:nvPr/>
      </p:nvGrpSpPr>
      <p:grpSpPr>
        <a:xfrm>
          <a:off x="0" y="0"/>
          <a:ext cx="0" cy="0"/>
          <a:chOff x="0" y="0"/>
          <a:chExt cx="0" cy="0"/>
        </a:xfrm>
      </p:grpSpPr>
      <p:sp>
        <p:nvSpPr>
          <p:cNvPr id="4"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6" name="Rectangle 23"/>
          <p:cNvSpPr/>
          <p:nvPr/>
        </p:nvSpPr>
        <p:spPr>
          <a:xfrm>
            <a:off x="1447800" y="1411288"/>
            <a:ext cx="9296400" cy="4035425"/>
          </a:xfrm>
          <a:prstGeom prst="rect">
            <a:avLst/>
          </a:prstGeom>
          <a:noFill/>
          <a:ln w="6350" cap="sq" cmpd="sng" algn="ctr">
            <a:solidFill>
              <a:schemeClr val="tx1">
                <a:lumMod val="75000"/>
                <a:lumOff val="25000"/>
              </a:schemeClr>
            </a:solidFill>
            <a:prstDash val="solid"/>
            <a:miter lim="800000"/>
          </a:ln>
          <a:effectLst/>
        </p:spPr>
      </p:sp>
      <p:sp>
        <p:nvSpPr>
          <p:cNvPr id="7" name="Rectangle 29"/>
          <p:cNvSpPr/>
          <p:nvPr/>
        </p:nvSpPr>
        <p:spPr>
          <a:xfrm>
            <a:off x="5135563" y="1268413"/>
            <a:ext cx="1920875" cy="73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 name="Group 30"/>
          <p:cNvGrpSpPr>
            <a:grpSpLocks/>
          </p:cNvGrpSpPr>
          <p:nvPr/>
        </p:nvGrpSpPr>
        <p:grpSpPr bwMode="auto">
          <a:xfrm>
            <a:off x="5249863" y="1268413"/>
            <a:ext cx="1692275" cy="644525"/>
            <a:chOff x="5318306" y="1386268"/>
            <a:chExt cx="1567331" cy="645295"/>
          </a:xfrm>
        </p:grpSpPr>
        <p:cxnSp>
          <p:nvCxnSpPr>
            <p:cNvPr id="9" name="Straight Connector 31"/>
            <p:cNvCxnSpPr/>
            <p:nvPr/>
          </p:nvCxnSpPr>
          <p:spPr>
            <a:xfrm>
              <a:off x="5318306"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a:xfrm>
              <a:off x="6885637" y="1386268"/>
              <a:ext cx="0" cy="640526"/>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2" name="Date Placeholder 3"/>
          <p:cNvSpPr>
            <a:spLocks noGrp="1"/>
          </p:cNvSpPr>
          <p:nvPr>
            <p:ph type="dt" sz="half" idx="10"/>
          </p:nvPr>
        </p:nvSpPr>
        <p:spPr>
          <a:xfrm>
            <a:off x="5321300" y="1344613"/>
            <a:ext cx="1555750" cy="530225"/>
          </a:xfrm>
        </p:spPr>
        <p:txBody>
          <a:bodyPr/>
          <a:lstStyle>
            <a:lvl1pPr algn="ctr" defTabSz="914400" latinLnBrk="1">
              <a:defRPr lang="en-US" sz="1300" kern="1200" spc="0" baseline="0">
                <a:solidFill>
                  <a:srgbClr val="FFFFFF"/>
                </a:solidFill>
                <a:latin typeface="+mn-lt"/>
                <a:ea typeface="+mn-ea"/>
                <a:cs typeface="+mn-cs"/>
              </a:defRPr>
            </a:lvl1pPr>
          </a:lstStyle>
          <a:p>
            <a:pPr>
              <a:defRPr/>
            </a:pPr>
            <a:fld id="{BF7C6534-2DEC-46A6-A77B-CA7CC35674F2}" type="datetime1">
              <a:rPr lang="ko-KR" altLang="ko-KR"/>
              <a:pPr>
                <a:defRPr/>
              </a:pPr>
              <a:t>2017-09-18</a:t>
            </a:fld>
            <a:endParaRPr dirty="0"/>
          </a:p>
        </p:txBody>
      </p:sp>
      <p:sp>
        <p:nvSpPr>
          <p:cNvPr id="13" name="Footer Placeholder 4"/>
          <p:cNvSpPr>
            <a:spLocks noGrp="1"/>
          </p:cNvSpPr>
          <p:nvPr>
            <p:ph type="ftr" sz="quarter" idx="11"/>
          </p:nvPr>
        </p:nvSpPr>
        <p:spPr>
          <a:xfrm>
            <a:off x="1454150" y="5211763"/>
            <a:ext cx="5907088" cy="228600"/>
          </a:xfrm>
        </p:spPr>
        <p:txBody>
          <a:bodyPr/>
          <a:lstStyle>
            <a:lvl1pPr algn="l" defTabSz="914400" latinLnBrk="1">
              <a:defRPr/>
            </a:lvl1pPr>
          </a:lstStyle>
          <a:p>
            <a:pPr>
              <a:defRPr/>
            </a:pPr>
            <a:endParaRPr lang="en-US"/>
          </a:p>
        </p:txBody>
      </p:sp>
      <p:sp>
        <p:nvSpPr>
          <p:cNvPr id="14" name="Slide Number Placeholder 5"/>
          <p:cNvSpPr>
            <a:spLocks noGrp="1"/>
          </p:cNvSpPr>
          <p:nvPr>
            <p:ph type="sldNum" sz="quarter" idx="12"/>
          </p:nvPr>
        </p:nvSpPr>
        <p:spPr>
          <a:xfrm>
            <a:off x="8604250" y="5211763"/>
            <a:ext cx="2112963" cy="228600"/>
          </a:xfrm>
        </p:spPr>
        <p:txBody>
          <a:bodyPr/>
          <a:lstStyle>
            <a:lvl1pPr defTabSz="914400" latinLnBrk="1">
              <a:defRPr/>
            </a:lvl1pPr>
          </a:lstStyle>
          <a:p>
            <a:pPr>
              <a:defRPr/>
            </a:pPr>
            <a:fld id="{308CF726-29EF-4969-9307-B17B39278165}" type="slidenum">
              <a:rPr lang="en-US"/>
              <a:pPr>
                <a:defRPr/>
              </a:pPr>
              <a:t>‹#›</a:t>
            </a:fld>
            <a:endParaRPr lang="en-US"/>
          </a:p>
        </p:txBody>
      </p:sp>
    </p:spTree>
    <p:extLst>
      <p:ext uri="{BB962C8B-B14F-4D97-AF65-F5344CB8AC3E}">
        <p14:creationId xmlns:p14="http://schemas.microsoft.com/office/powerpoint/2010/main" val="146126384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lvl1pPr defTabSz="914400" latinLnBrk="1">
              <a:defRPr/>
            </a:lvl1pPr>
          </a:lstStyle>
          <a:p>
            <a:pPr>
              <a:defRPr/>
            </a:pPr>
            <a:fld id="{2303CF72-1E07-46D5-9075-91011D6CA72F}" type="datetime1">
              <a:rPr lang="en-US" altLang="ko-KR"/>
              <a:pPr>
                <a:defRPr/>
              </a:pPr>
              <a:t>9/18/2017</a:t>
            </a:fld>
            <a:endParaRPr lang="en-US" dirty="0"/>
          </a:p>
        </p:txBody>
      </p:sp>
      <p:sp>
        <p:nvSpPr>
          <p:cNvPr id="6" name="Footer Placeholder 5"/>
          <p:cNvSpPr>
            <a:spLocks noGrp="1"/>
          </p:cNvSpPr>
          <p:nvPr>
            <p:ph type="ftr" sz="quarter" idx="11"/>
          </p:nvPr>
        </p:nvSpPr>
        <p:spPr/>
        <p:txBody>
          <a:bodyPr/>
          <a:lstStyle>
            <a:lvl1pPr defTabSz="914400" latinLnBrk="1">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latinLnBrk="1">
              <a:defRPr/>
            </a:lvl1pPr>
          </a:lstStyle>
          <a:p>
            <a:pPr>
              <a:defRPr/>
            </a:pPr>
            <a:fld id="{21A579DA-8563-4E2F-A987-CA276A5E110E}" type="slidenum">
              <a:rPr lang="en-US"/>
              <a:pPr>
                <a:defRPr/>
              </a:pPr>
              <a:t>‹#›</a:t>
            </a:fld>
            <a:endParaRPr lang="en-US"/>
          </a:p>
        </p:txBody>
      </p:sp>
    </p:spTree>
    <p:extLst>
      <p:ext uri="{BB962C8B-B14F-4D97-AF65-F5344CB8AC3E}">
        <p14:creationId xmlns:p14="http://schemas.microsoft.com/office/powerpoint/2010/main" val="40001864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lvl1pPr defTabSz="914400" latinLnBrk="1">
              <a:defRPr/>
            </a:lvl1pPr>
          </a:lstStyle>
          <a:p>
            <a:pPr>
              <a:defRPr/>
            </a:pPr>
            <a:fld id="{523ADF34-56F8-4225-AB35-7EB3A22E9F26}" type="datetime1">
              <a:rPr lang="en-US" altLang="ko-KR"/>
              <a:pPr>
                <a:defRPr/>
              </a:pPr>
              <a:t>9/18/2017</a:t>
            </a:fld>
            <a:endParaRPr lang="en-US" dirty="0"/>
          </a:p>
        </p:txBody>
      </p:sp>
      <p:sp>
        <p:nvSpPr>
          <p:cNvPr id="8" name="Footer Placeholder 7"/>
          <p:cNvSpPr>
            <a:spLocks noGrp="1"/>
          </p:cNvSpPr>
          <p:nvPr>
            <p:ph type="ftr" sz="quarter" idx="11"/>
          </p:nvPr>
        </p:nvSpPr>
        <p:spPr/>
        <p:txBody>
          <a:bodyPr/>
          <a:lstStyle>
            <a:lvl1pPr defTabSz="914400" latinLnBrk="1">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latinLnBrk="1">
              <a:defRPr/>
            </a:lvl1pPr>
          </a:lstStyle>
          <a:p>
            <a:pPr>
              <a:defRPr/>
            </a:pPr>
            <a:fld id="{E5027D4B-8C39-41AD-9FB8-F838EBD41437}" type="slidenum">
              <a:rPr lang="en-US"/>
              <a:pPr>
                <a:defRPr/>
              </a:pPr>
              <a:t>‹#›</a:t>
            </a:fld>
            <a:endParaRPr lang="en-US"/>
          </a:p>
        </p:txBody>
      </p:sp>
    </p:spTree>
    <p:extLst>
      <p:ext uri="{BB962C8B-B14F-4D97-AF65-F5344CB8AC3E}">
        <p14:creationId xmlns:p14="http://schemas.microsoft.com/office/powerpoint/2010/main" val="33151469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lvl1pPr defTabSz="914400" latinLnBrk="1">
              <a:defRPr/>
            </a:lvl1pPr>
          </a:lstStyle>
          <a:p>
            <a:pPr>
              <a:defRPr/>
            </a:pPr>
            <a:fld id="{B4EAF235-AAFF-45E0-9562-629CAFDCB854}" type="datetime1">
              <a:rPr lang="en-US" altLang="ko-KR"/>
              <a:pPr>
                <a:defRPr/>
              </a:pPr>
              <a:t>9/18/2017</a:t>
            </a:fld>
            <a:endParaRPr lang="en-US" dirty="0"/>
          </a:p>
        </p:txBody>
      </p:sp>
      <p:sp>
        <p:nvSpPr>
          <p:cNvPr id="4" name="Footer Placeholder 3"/>
          <p:cNvSpPr>
            <a:spLocks noGrp="1"/>
          </p:cNvSpPr>
          <p:nvPr>
            <p:ph type="ftr" sz="quarter" idx="11"/>
          </p:nvPr>
        </p:nvSpPr>
        <p:spPr/>
        <p:txBody>
          <a:bodyPr/>
          <a:lstStyle>
            <a:lvl1pPr defTabSz="914400" latinLnBrk="1">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latinLnBrk="1">
              <a:defRPr/>
            </a:lvl1pPr>
          </a:lstStyle>
          <a:p>
            <a:pPr>
              <a:defRPr/>
            </a:pPr>
            <a:fld id="{A13F8559-E9AE-476C-83FA-5F8992755126}" type="slidenum">
              <a:rPr lang="en-US"/>
              <a:pPr>
                <a:defRPr/>
              </a:pPr>
              <a:t>‹#›</a:t>
            </a:fld>
            <a:endParaRPr lang="en-US"/>
          </a:p>
        </p:txBody>
      </p:sp>
    </p:spTree>
    <p:extLst>
      <p:ext uri="{BB962C8B-B14F-4D97-AF65-F5344CB8AC3E}">
        <p14:creationId xmlns:p14="http://schemas.microsoft.com/office/powerpoint/2010/main" val="22359166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latinLnBrk="1">
              <a:defRPr/>
            </a:lvl1pPr>
          </a:lstStyle>
          <a:p>
            <a:pPr>
              <a:defRPr/>
            </a:pPr>
            <a:fld id="{B8595D64-9240-48F4-A4C8-1DF1206CD938}" type="datetime1">
              <a:rPr lang="en-US" altLang="ko-KR"/>
              <a:pPr>
                <a:defRPr/>
              </a:pPr>
              <a:t>9/18/2017</a:t>
            </a:fld>
            <a:endParaRPr lang="en-US" dirty="0"/>
          </a:p>
        </p:txBody>
      </p:sp>
      <p:sp>
        <p:nvSpPr>
          <p:cNvPr id="3" name="Footer Placeholder 2"/>
          <p:cNvSpPr>
            <a:spLocks noGrp="1"/>
          </p:cNvSpPr>
          <p:nvPr>
            <p:ph type="ftr" sz="quarter" idx="11"/>
          </p:nvPr>
        </p:nvSpPr>
        <p:spPr/>
        <p:txBody>
          <a:bodyPr/>
          <a:lstStyle>
            <a:lvl1pPr defTabSz="914400" latinLnBrk="1">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latinLnBrk="1">
              <a:defRPr/>
            </a:lvl1pPr>
          </a:lstStyle>
          <a:p>
            <a:pPr>
              <a:defRPr/>
            </a:pPr>
            <a:fld id="{6AE38E2A-A86A-4BB5-A64D-2A45A6DAD9ED}" type="slidenum">
              <a:rPr lang="en-US"/>
              <a:pPr>
                <a:defRPr/>
              </a:pPr>
              <a:t>‹#›</a:t>
            </a:fld>
            <a:endParaRPr lang="en-US"/>
          </a:p>
        </p:txBody>
      </p:sp>
    </p:spTree>
    <p:extLst>
      <p:ext uri="{BB962C8B-B14F-4D97-AF65-F5344CB8AC3E}">
        <p14:creationId xmlns:p14="http://schemas.microsoft.com/office/powerpoint/2010/main" val="1327468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5" name="Rectangle 14"/>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11"/>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ko-KR" altLang="en-US" smtClean="0"/>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7"/>
          <p:cNvSpPr>
            <a:spLocks noGrp="1"/>
          </p:cNvSpPr>
          <p:nvPr>
            <p:ph type="dt" sz="half" idx="10"/>
          </p:nvPr>
        </p:nvSpPr>
        <p:spPr/>
        <p:txBody>
          <a:bodyPr/>
          <a:lstStyle>
            <a:lvl1pPr defTabSz="914400" latinLnBrk="1">
              <a:defRPr/>
            </a:lvl1pPr>
          </a:lstStyle>
          <a:p>
            <a:pPr>
              <a:defRPr/>
            </a:pPr>
            <a:fld id="{B294BEBC-85C4-4533-8AA2-DB1468B037A3}" type="datetime1">
              <a:rPr lang="en-US" altLang="ko-KR"/>
              <a:pPr>
                <a:defRPr/>
              </a:pPr>
              <a:t>9/18/2017</a:t>
            </a:fld>
            <a:endParaRPr lang="en-US" dirty="0"/>
          </a:p>
        </p:txBody>
      </p:sp>
      <p:sp>
        <p:nvSpPr>
          <p:cNvPr id="8" name="Footer Placeholder 8"/>
          <p:cNvSpPr>
            <a:spLocks noGrp="1"/>
          </p:cNvSpPr>
          <p:nvPr>
            <p:ph type="ftr" sz="quarter" idx="11"/>
          </p:nvPr>
        </p:nvSpPr>
        <p:spPr/>
        <p:txBody>
          <a:bodyPr/>
          <a:lstStyle>
            <a:lvl1pPr algn="r" defTabSz="914400" latinLnBrk="1">
              <a:defRPr/>
            </a:lvl1pPr>
          </a:lstStyle>
          <a:p>
            <a:pPr>
              <a:defRPr/>
            </a:pPr>
            <a:endParaRPr lang="en-US"/>
          </a:p>
        </p:txBody>
      </p:sp>
      <p:sp>
        <p:nvSpPr>
          <p:cNvPr id="9" name="Slide Number Placeholder 10"/>
          <p:cNvSpPr>
            <a:spLocks noGrp="1"/>
          </p:cNvSpPr>
          <p:nvPr>
            <p:ph type="sldNum" sz="quarter" idx="12"/>
          </p:nvPr>
        </p:nvSpPr>
        <p:spPr>
          <a:xfrm>
            <a:off x="10396538" y="6227763"/>
            <a:ext cx="1463675" cy="255587"/>
          </a:xfrm>
        </p:spPr>
        <p:txBody>
          <a:bodyPr/>
          <a:lstStyle>
            <a:lvl1pPr defTabSz="914400" latinLnBrk="1">
              <a:defRPr/>
            </a:lvl1pPr>
          </a:lstStyle>
          <a:p>
            <a:pPr>
              <a:defRPr/>
            </a:pPr>
            <a:fld id="{B4659DED-29AD-44A4-8C5E-77D2FABDA9FF}" type="slidenum">
              <a:rPr lang="en-US"/>
              <a:pPr>
                <a:defRPr/>
              </a:pPr>
              <a:t>‹#›</a:t>
            </a:fld>
            <a:endParaRPr lang="en-US"/>
          </a:p>
        </p:txBody>
      </p:sp>
    </p:spTree>
    <p:extLst>
      <p:ext uri="{BB962C8B-B14F-4D97-AF65-F5344CB8AC3E}">
        <p14:creationId xmlns:p14="http://schemas.microsoft.com/office/powerpoint/2010/main" val="3654157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5" name="Rectangle 13"/>
          <p:cNvSpPr/>
          <p:nvPr/>
        </p:nvSpPr>
        <p:spPr>
          <a:xfrm>
            <a:off x="9020175" y="238125"/>
            <a:ext cx="2925763" cy="6381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58288" y="374650"/>
            <a:ext cx="2651125" cy="6108700"/>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7" name="Date Placeholder 4"/>
          <p:cNvSpPr>
            <a:spLocks noGrp="1"/>
          </p:cNvSpPr>
          <p:nvPr>
            <p:ph type="dt" sz="half" idx="10"/>
          </p:nvPr>
        </p:nvSpPr>
        <p:spPr/>
        <p:txBody>
          <a:bodyPr/>
          <a:lstStyle>
            <a:lvl1pPr defTabSz="914400" latinLnBrk="1">
              <a:defRPr>
                <a:solidFill>
                  <a:srgbClr val="FFFFFF"/>
                </a:solidFill>
                <a:effectLst>
                  <a:outerShdw blurRad="19050" dist="6350" dir="2700000" algn="tl" rotWithShape="0">
                    <a:prstClr val="black">
                      <a:alpha val="40000"/>
                    </a:prstClr>
                  </a:outerShdw>
                </a:effectLst>
              </a:defRPr>
            </a:lvl1pPr>
          </a:lstStyle>
          <a:p>
            <a:pPr>
              <a:defRPr/>
            </a:pPr>
            <a:fld id="{079B57BF-9C2E-424D-A0AF-B51676D234BB}" type="datetime1">
              <a:rPr lang="en-US" altLang="ko-KR"/>
              <a:pPr>
                <a:defRPr/>
              </a:pPr>
              <a:t>9/18/2017</a:t>
            </a:fld>
            <a:endParaRPr lang="en-US" dirty="0"/>
          </a:p>
        </p:txBody>
      </p:sp>
      <p:sp>
        <p:nvSpPr>
          <p:cNvPr id="8" name="Footer Placeholder 5"/>
          <p:cNvSpPr>
            <a:spLocks noGrp="1"/>
          </p:cNvSpPr>
          <p:nvPr>
            <p:ph type="ftr" sz="quarter" idx="11"/>
          </p:nvPr>
        </p:nvSpPr>
        <p:spPr/>
        <p:txBody>
          <a:bodyPr/>
          <a:lstStyle>
            <a:lvl1pPr marL="0" algn="r" defTabSz="914400" rtl="0" eaLnBrk="1" latinLnBrk="0" hangingPunct="1">
              <a:defRPr lang="en-US" sz="1000" kern="1200">
                <a:solidFill>
                  <a:srgbClr val="FFFFFF"/>
                </a:solidFill>
                <a:effectLst>
                  <a:outerShdw blurRad="19050" dist="6350" dir="2700000" algn="tl" rotWithShape="0">
                    <a:prstClr val="black">
                      <a:alpha val="40000"/>
                    </a:prstClr>
                  </a:outerShdw>
                </a:effectLst>
                <a:latin typeface="+mn-lt"/>
                <a:ea typeface="+mn-ea"/>
                <a:cs typeface="+mn-cs"/>
              </a:defRPr>
            </a:lvl1pPr>
          </a:lstStyle>
          <a:p>
            <a:pPr>
              <a:defRPr/>
            </a:pPr>
            <a:endParaRPr/>
          </a:p>
        </p:txBody>
      </p:sp>
      <p:sp>
        <p:nvSpPr>
          <p:cNvPr id="9" name="Slide Number Placeholder 6"/>
          <p:cNvSpPr>
            <a:spLocks noGrp="1"/>
          </p:cNvSpPr>
          <p:nvPr>
            <p:ph type="sldNum" sz="quarter" idx="12"/>
          </p:nvPr>
        </p:nvSpPr>
        <p:spPr>
          <a:xfrm>
            <a:off x="10396538" y="6227763"/>
            <a:ext cx="1463675" cy="255587"/>
          </a:xfrm>
        </p:spPr>
        <p:txBody>
          <a:bodyPr/>
          <a:lstStyle>
            <a:lvl1pPr defTabSz="914400" latinLnBrk="1">
              <a:defRPr/>
            </a:lvl1pPr>
          </a:lstStyle>
          <a:p>
            <a:pPr>
              <a:defRPr/>
            </a:pPr>
            <a:fld id="{1E56831A-82B9-47A0-8F61-AAF7AB78C569}" type="slidenum">
              <a:rPr lang="en-US"/>
              <a:pPr>
                <a:defRPr/>
              </a:pPr>
              <a:t>‹#›</a:t>
            </a:fld>
            <a:endParaRPr lang="en-US"/>
          </a:p>
        </p:txBody>
      </p:sp>
    </p:spTree>
    <p:extLst>
      <p:ext uri="{BB962C8B-B14F-4D97-AF65-F5344CB8AC3E}">
        <p14:creationId xmlns:p14="http://schemas.microsoft.com/office/powerpoint/2010/main" val="1798460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27968C51-EC43-4893-90E1-8A403F1DE92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C07B1BFA-0719-462A-8FC5-C33BBD5DB484}" type="slidenum">
              <a:rPr lang="en-US"/>
              <a:pPr>
                <a:defRPr/>
              </a:pPr>
              <a:t>‹#›</a:t>
            </a:fld>
            <a:endParaRPr lang="en-US"/>
          </a:p>
        </p:txBody>
      </p:sp>
    </p:spTree>
    <p:extLst>
      <p:ext uri="{BB962C8B-B14F-4D97-AF65-F5344CB8AC3E}">
        <p14:creationId xmlns:p14="http://schemas.microsoft.com/office/powerpoint/2010/main" val="3323410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defTabSz="914400" latinLnBrk="1">
              <a:defRPr/>
            </a:lvl1pPr>
          </a:lstStyle>
          <a:p>
            <a:pPr>
              <a:defRPr/>
            </a:pPr>
            <a:fld id="{938809A6-8513-41A2-921E-CA4723F66CC2}" type="datetime1">
              <a:rPr lang="en-US" altLang="ko-KR"/>
              <a:pPr>
                <a:defRPr/>
              </a:pPr>
              <a:t>9/18/2017</a:t>
            </a:fld>
            <a:endParaRPr lang="en-US" dirty="0"/>
          </a:p>
        </p:txBody>
      </p:sp>
      <p:sp>
        <p:nvSpPr>
          <p:cNvPr id="5" name="Footer Placeholder 4"/>
          <p:cNvSpPr>
            <a:spLocks noGrp="1"/>
          </p:cNvSpPr>
          <p:nvPr>
            <p:ph type="ftr" sz="quarter" idx="11"/>
          </p:nvPr>
        </p:nvSpPr>
        <p:spPr/>
        <p:txBody>
          <a:bodyPr/>
          <a:lstStyle>
            <a:lvl1pPr defTabSz="914400" latinLnBrk="1">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latinLnBrk="1">
              <a:defRPr/>
            </a:lvl1pPr>
          </a:lstStyle>
          <a:p>
            <a:pPr>
              <a:defRPr/>
            </a:pPr>
            <a:fld id="{A72A1545-D9D5-45C2-8EBD-12D1F16EC3F0}" type="slidenum">
              <a:rPr lang="en-US"/>
              <a:pPr>
                <a:defRPr/>
              </a:pPr>
              <a:t>‹#›</a:t>
            </a:fld>
            <a:endParaRPr lang="en-US"/>
          </a:p>
        </p:txBody>
      </p:sp>
    </p:spTree>
    <p:extLst>
      <p:ext uri="{BB962C8B-B14F-4D97-AF65-F5344CB8AC3E}">
        <p14:creationId xmlns:p14="http://schemas.microsoft.com/office/powerpoint/2010/main" val="132330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텍스트 개체 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sz="1200">
                <a:solidFill>
                  <a:prstClr val="black">
                    <a:tint val="75000"/>
                  </a:prstClr>
                </a:solidFill>
                <a:latin typeface="+mn-lt"/>
                <a:ea typeface="+mn-ea"/>
              </a:defRPr>
            </a:lvl1pPr>
          </a:lstStyle>
          <a:p>
            <a:pPr>
              <a:defRPr/>
            </a:pPr>
            <a:fld id="{1AF23A22-C22E-4403-A046-3B95FEC7F605}" type="datetimeFigureOut">
              <a:rPr lang="ko-KR" altLang="fr-FR"/>
              <a:pPr>
                <a:defRPr/>
              </a:pPr>
              <a:t>2017-09-18</a:t>
            </a:fld>
            <a:endParaRPr lang="ko-KR" altLang="en-US"/>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latinLnBrk="1" hangingPunct="1">
              <a:spcBef>
                <a:spcPts val="0"/>
              </a:spcBef>
              <a:spcAft>
                <a:spcPts val="0"/>
              </a:spcAft>
              <a:defRPr sz="1200">
                <a:solidFill>
                  <a:prstClr val="black">
                    <a:tint val="75000"/>
                  </a:prstClr>
                </a:solidFill>
                <a:latin typeface="+mn-lt"/>
                <a:ea typeface="+mn-ea"/>
              </a:defRPr>
            </a:lvl1pPr>
          </a:lstStyle>
          <a:p>
            <a:pPr>
              <a:defRPr/>
            </a:pPr>
            <a:fld id="{A578E77C-9EBC-4A53-AC55-90417BCA92D1}"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245"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0246"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E6F08594-0510-4C04-B0F2-018EDE8A6CDF}"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1269"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1270"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16C550E0-27B8-42D9-9C65-2E6B76502C5B}"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2293"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2294"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8A1DE806-8CA6-462F-978A-2CD3DEACF27D}"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 id="2147486053" r:id="rId10"/>
    <p:sldLayoutId id="2147486054"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3317"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3318"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74A4CC38-9D9C-4FC0-92EC-8621F96FE068}"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4341"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4342"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DD3C03F0-04FA-4832-9842-178055794496}"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365"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15366"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9E958EC6-2AE8-44CE-A51C-34D41016FDC4}"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51" name="텍스트 개체 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sz="1200">
                <a:solidFill>
                  <a:prstClr val="black">
                    <a:tint val="75000"/>
                  </a:prstClr>
                </a:solidFill>
                <a:latin typeface="+mn-lt"/>
                <a:ea typeface="+mn-ea"/>
              </a:defRPr>
            </a:lvl1pPr>
          </a:lstStyle>
          <a:p>
            <a:pPr>
              <a:defRPr/>
            </a:pPr>
            <a:fld id="{BA034FDA-CADD-4786-A633-34866AB7F2B6}" type="datetimeFigureOut">
              <a:rPr lang="ko-KR" altLang="fr-FR"/>
              <a:pPr>
                <a:defRPr/>
              </a:pPr>
              <a:t>2017-09-18</a:t>
            </a:fld>
            <a:endParaRPr lang="ko-KR" altLang="en-US"/>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latinLnBrk="1" hangingPunct="1">
              <a:spcBef>
                <a:spcPts val="0"/>
              </a:spcBef>
              <a:spcAft>
                <a:spcPts val="0"/>
              </a:spcAft>
              <a:defRPr sz="1200">
                <a:solidFill>
                  <a:prstClr val="black">
                    <a:tint val="75000"/>
                  </a:prstClr>
                </a:solidFill>
                <a:latin typeface="+mn-lt"/>
                <a:ea typeface="+mn-ea"/>
              </a:defRPr>
            </a:lvl1pPr>
          </a:lstStyle>
          <a:p>
            <a:pPr>
              <a:defRPr/>
            </a:pPr>
            <a:fld id="{AAEE0AFF-EB74-400D-BC26-34565FFA01C5}"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제목 개체 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5" name="텍스트 개체 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sz="1200">
                <a:solidFill>
                  <a:prstClr val="black">
                    <a:tint val="75000"/>
                  </a:prstClr>
                </a:solidFill>
                <a:latin typeface="+mn-lt"/>
                <a:ea typeface="+mn-ea"/>
              </a:defRPr>
            </a:lvl1pPr>
          </a:lstStyle>
          <a:p>
            <a:pPr>
              <a:defRPr/>
            </a:pPr>
            <a:fld id="{4CCF7166-A779-47D5-882F-02C417F04F72}" type="datetimeFigureOut">
              <a:rPr lang="ko-KR" altLang="fr-FR"/>
              <a:pPr>
                <a:defRPr/>
              </a:pPr>
              <a:t>2017-09-18</a:t>
            </a:fld>
            <a:endParaRPr lang="ko-KR" altLang="en-US"/>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latinLnBrk="1" hangingPunct="1">
              <a:spcBef>
                <a:spcPts val="0"/>
              </a:spcBef>
              <a:spcAft>
                <a:spcPts val="0"/>
              </a:spcAft>
              <a:defRPr sz="1200">
                <a:solidFill>
                  <a:prstClr val="black">
                    <a:tint val="75000"/>
                  </a:prstClr>
                </a:solidFill>
                <a:latin typeface="+mn-lt"/>
                <a:ea typeface="+mn-ea"/>
              </a:defRPr>
            </a:lvl1pPr>
          </a:lstStyle>
          <a:p>
            <a:pPr>
              <a:defRPr/>
            </a:pPr>
            <a:fld id="{A716CCFA-E9BB-4BDE-9B56-D47A729B2A02}"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5945"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제목 개체 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4099" name="텍스트 개체 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sz="1200">
                <a:solidFill>
                  <a:prstClr val="black">
                    <a:tint val="75000"/>
                  </a:prstClr>
                </a:solidFill>
                <a:latin typeface="+mn-lt"/>
                <a:ea typeface="+mn-ea"/>
              </a:defRPr>
            </a:lvl1pPr>
          </a:lstStyle>
          <a:p>
            <a:pPr>
              <a:defRPr/>
            </a:pPr>
            <a:fld id="{010D6818-E557-466A-A02C-2B97B533825F}" type="datetimeFigureOut">
              <a:rPr lang="ko-KR" altLang="fr-FR"/>
              <a:pPr>
                <a:defRPr/>
              </a:pPr>
              <a:t>2017-09-18</a:t>
            </a:fld>
            <a:endParaRPr lang="ko-KR" altLang="en-US"/>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latinLnBrk="1" hangingPunct="1">
              <a:spcBef>
                <a:spcPts val="0"/>
              </a:spcBef>
              <a:spcAft>
                <a:spcPts val="0"/>
              </a:spcAft>
              <a:defRPr sz="1200">
                <a:solidFill>
                  <a:prstClr val="black">
                    <a:tint val="75000"/>
                  </a:prstClr>
                </a:solidFill>
                <a:latin typeface="+mn-lt"/>
                <a:ea typeface="+mn-ea"/>
              </a:defRPr>
            </a:lvl1pPr>
          </a:lstStyle>
          <a:p>
            <a:pPr>
              <a:defRPr/>
            </a:pPr>
            <a:fld id="{A596B215-E3C7-4C45-9946-2B7891FC9790}"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제목 개체 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5123" name="텍스트 개체 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latinLnBrk="1" hangingPunct="1">
              <a:spcBef>
                <a:spcPts val="0"/>
              </a:spcBef>
              <a:spcAft>
                <a:spcPts val="0"/>
              </a:spcAft>
              <a:defRPr sz="1200">
                <a:solidFill>
                  <a:prstClr val="black">
                    <a:tint val="75000"/>
                  </a:prstClr>
                </a:solidFill>
                <a:latin typeface="+mn-lt"/>
                <a:ea typeface="+mn-ea"/>
              </a:defRPr>
            </a:lvl1pPr>
          </a:lstStyle>
          <a:p>
            <a:pPr>
              <a:defRPr/>
            </a:pPr>
            <a:fld id="{2C863031-EB66-484D-9AE2-5D50253767BD}" type="datetimeFigureOut">
              <a:rPr lang="ko-KR" altLang="fr-FR"/>
              <a:pPr>
                <a:defRPr/>
              </a:pPr>
              <a:t>2017-09-18</a:t>
            </a:fld>
            <a:endParaRPr lang="ko-KR" altLang="en-US"/>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latinLnBrk="1" hangingPunct="1">
              <a:spcBef>
                <a:spcPts val="0"/>
              </a:spcBef>
              <a:spcAft>
                <a:spcPts val="0"/>
              </a:spcAft>
              <a:defRPr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latinLnBrk="1" hangingPunct="1">
              <a:spcBef>
                <a:spcPts val="0"/>
              </a:spcBef>
              <a:spcAft>
                <a:spcPts val="0"/>
              </a:spcAft>
              <a:defRPr sz="1200">
                <a:solidFill>
                  <a:prstClr val="black">
                    <a:tint val="75000"/>
                  </a:prstClr>
                </a:solidFill>
                <a:latin typeface="+mn-lt"/>
                <a:ea typeface="+mn-ea"/>
              </a:defRPr>
            </a:lvl1pPr>
          </a:lstStyle>
          <a:p>
            <a:pPr>
              <a:defRPr/>
            </a:pPr>
            <a:fld id="{FEFBC345-3AF2-443F-9F1E-971E4BE6118A}"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5967" r:id="rId1"/>
    <p:sldLayoutId id="2147485968" r:id="rId2"/>
    <p:sldLayoutId id="2147485969" r:id="rId3"/>
    <p:sldLayoutId id="2147485970" r:id="rId4"/>
    <p:sldLayoutId id="2147485971" r:id="rId5"/>
    <p:sldLayoutId id="2147485972" r:id="rId6"/>
    <p:sldLayoutId id="2147485973" r:id="rId7"/>
    <p:sldLayoutId id="2147485974" r:id="rId8"/>
    <p:sldLayoutId id="2147485975" r:id="rId9"/>
    <p:sldLayoutId id="2147485976" r:id="rId10"/>
    <p:sldLayoutId id="2147485977"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2pPr>
      <a:lvl3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3pPr>
      <a:lvl4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4pPr>
      <a:lvl5pPr algn="ctr" rtl="0" eaLnBrk="0" fontAlgn="base" latinLnBrk="1" hangingPunct="0">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5pPr>
      <a:lvl6pPr marL="4572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6pPr>
      <a:lvl7pPr marL="9144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7pPr>
      <a:lvl8pPr marL="13716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8pPr>
      <a:lvl9pPr marL="1828800" algn="ctr" rtl="0" fontAlgn="base" latinLnBrk="1">
        <a:spcBef>
          <a:spcPct val="0"/>
        </a:spcBef>
        <a:spcAft>
          <a:spcPct val="0"/>
        </a:spcAft>
        <a:defRPr sz="4400">
          <a:solidFill>
            <a:schemeClr val="tx1"/>
          </a:solidFill>
          <a:latin typeface="맑은 고딕" panose="020B0503020000020004" pitchFamily="50" charset="-127"/>
          <a:ea typeface="맑은 고딕" panose="020B0503020000020004"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6149"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6150"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309BC8B8-F00A-42CD-B476-D5FB90DAB4D2}"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5978" r:id="rId1"/>
    <p:sldLayoutId id="2147485979" r:id="rId2"/>
    <p:sldLayoutId id="2147485980" r:id="rId3"/>
    <p:sldLayoutId id="2147485981" r:id="rId4"/>
    <p:sldLayoutId id="2147485982" r:id="rId5"/>
    <p:sldLayoutId id="2147485983" r:id="rId6"/>
    <p:sldLayoutId id="2147485984" r:id="rId7"/>
    <p:sldLayoutId id="2147485985" r:id="rId8"/>
    <p:sldLayoutId id="2147485986" r:id="rId9"/>
    <p:sldLayoutId id="2147485987" r:id="rId10"/>
    <p:sldLayoutId id="2147485988"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7173"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7174"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C05D40A3-D211-4E55-9090-A968D6514D8F}"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8197"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8198"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E4774EE6-A2D2-4BD8-969D-ED50440C88F5}"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00" r:id="rId1"/>
    <p:sldLayoutId id="2147486001" r:id="rId2"/>
    <p:sldLayoutId id="2147486002" r:id="rId3"/>
    <p:sldLayoutId id="2147486003" r:id="rId4"/>
    <p:sldLayoutId id="2147486004" r:id="rId5"/>
    <p:sldLayoutId id="2147486005" r:id="rId6"/>
    <p:sldLayoutId id="2147486006" r:id="rId7"/>
    <p:sldLayoutId id="2147486007" r:id="rId8"/>
    <p:sldLayoutId id="2147486008" r:id="rId9"/>
    <p:sldLayoutId id="2147486009" r:id="rId10"/>
    <p:sldLayoutId id="2147486010"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9221" name="Title Placeholder 1"/>
          <p:cNvSpPr>
            <a:spLocks noGrp="1"/>
          </p:cNvSpPr>
          <p:nvPr>
            <p:ph type="title"/>
          </p:nvPr>
        </p:nvSpPr>
        <p:spPr bwMode="auto">
          <a:xfrm>
            <a:off x="1066800" y="642938"/>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altLang="fr-FR" smtClean="0"/>
          </a:p>
        </p:txBody>
      </p:sp>
      <p:sp>
        <p:nvSpPr>
          <p:cNvPr id="9222" name="Text Placeholder 2"/>
          <p:cNvSpPr>
            <a:spLocks noGrp="1"/>
          </p:cNvSpPr>
          <p:nvPr>
            <p:ph type="body" idx="1"/>
          </p:nvPr>
        </p:nvSpPr>
        <p:spPr bwMode="auto">
          <a:xfrm>
            <a:off x="1066800" y="2103438"/>
            <a:ext cx="10058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ltLang="fr-FR" smtClean="0"/>
          </a:p>
        </p:txBody>
      </p:sp>
      <p:sp>
        <p:nvSpPr>
          <p:cNvPr id="4" name="Date Placeholder 3"/>
          <p:cNvSpPr>
            <a:spLocks noGrp="1"/>
          </p:cNvSpPr>
          <p:nvPr>
            <p:ph type="dt" sz="half" idx="2"/>
          </p:nvPr>
        </p:nvSpPr>
        <p:spPr>
          <a:xfrm>
            <a:off x="388938" y="6215063"/>
            <a:ext cx="2743200" cy="255587"/>
          </a:xfrm>
          <a:prstGeom prst="rect">
            <a:avLst/>
          </a:prstGeom>
        </p:spPr>
        <p:txBody>
          <a:bodyPr vert="horz" lIns="91440" tIns="45720" rIns="91440" bIns="45720" rtlCol="0" anchor="b"/>
          <a:lstStyle>
            <a:lvl1pPr algn="l"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A95AF447-FC0E-43F6-93DA-74BA4321B5D9}" type="datetime1">
              <a:rPr lang="en-US" altLang="ko-KR"/>
              <a:pPr>
                <a:defRPr/>
              </a:pPr>
              <a:t>9/18/2017</a:t>
            </a:fld>
            <a:endParaRPr lang="en-US" dirty="0"/>
          </a:p>
        </p:txBody>
      </p:sp>
      <p:sp>
        <p:nvSpPr>
          <p:cNvPr id="5" name="Footer Placeholder 4"/>
          <p:cNvSpPr>
            <a:spLocks noGrp="1"/>
          </p:cNvSpPr>
          <p:nvPr>
            <p:ph type="ftr" sz="quarter" idx="3"/>
          </p:nvPr>
        </p:nvSpPr>
        <p:spPr>
          <a:xfrm>
            <a:off x="3489325" y="6215063"/>
            <a:ext cx="5213350" cy="255587"/>
          </a:xfrm>
          <a:prstGeom prst="rect">
            <a:avLst/>
          </a:prstGeom>
        </p:spPr>
        <p:txBody>
          <a:bodyPr vert="horz" lIns="91440" tIns="45720" rIns="91440" bIns="45720" rtlCol="0" anchor="b"/>
          <a:lstStyle>
            <a:lvl1pPr algn="ct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10348913" y="6215063"/>
            <a:ext cx="1462087" cy="255587"/>
          </a:xfrm>
          <a:prstGeom prst="rect">
            <a:avLst/>
          </a:prstGeom>
        </p:spPr>
        <p:txBody>
          <a:bodyPr vert="horz" lIns="91440" tIns="45720" rIns="91440" bIns="45720" rtlCol="0" anchor="b"/>
          <a:lstStyle>
            <a:lvl1pPr algn="r" defTabSz="457200" eaLnBrk="1" fontAlgn="auto" hangingPunct="1">
              <a:spcBef>
                <a:spcPts val="0"/>
              </a:spcBef>
              <a:spcAft>
                <a:spcPts val="0"/>
              </a:spcAft>
              <a:defRPr sz="1000">
                <a:solidFill>
                  <a:prstClr val="black">
                    <a:lumMod val="75000"/>
                    <a:lumOff val="25000"/>
                  </a:prstClr>
                </a:solidFill>
                <a:latin typeface="+mn-lt"/>
                <a:ea typeface="+mn-ea"/>
              </a:defRPr>
            </a:lvl1pPr>
          </a:lstStyle>
          <a:p>
            <a:pPr>
              <a:defRPr/>
            </a:pPr>
            <a:fld id="{76E058A5-3A4A-4FDF-89CB-5FCC985192B5}" type="slidenum">
              <a:rPr lang="en-US"/>
              <a:pPr>
                <a:defRPr/>
              </a:pPr>
              <a:t>‹#›</a:t>
            </a:fld>
            <a:endParaRPr lang="en-US"/>
          </a:p>
        </p:txBody>
      </p:sp>
      <p:sp>
        <p:nvSpPr>
          <p:cNvPr id="8" name="Rectangle 7"/>
          <p:cNvSpPr/>
          <p:nvPr/>
        </p:nvSpPr>
        <p:spPr>
          <a:xfrm>
            <a:off x="371475" y="374650"/>
            <a:ext cx="11449050" cy="6108700"/>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Lst>
  <p:hf hdr="0" ftr="0" dt="0"/>
  <p:txStyles>
    <p:titleStyle>
      <a:lvl1pPr algn="l" rtl="0" eaLnBrk="0" fontAlgn="base" latinLnBrk="1" hangingPunct="0">
        <a:lnSpc>
          <a:spcPct val="90000"/>
        </a:lnSpc>
        <a:spcBef>
          <a:spcPct val="0"/>
        </a:spcBef>
        <a:spcAft>
          <a:spcPct val="0"/>
        </a:spcAft>
        <a:defRPr lang="en-US" sz="4800" kern="1200" dirty="0">
          <a:solidFill>
            <a:srgbClr val="939393"/>
          </a:solidFill>
          <a:latin typeface="+mj-lt"/>
          <a:ea typeface="+mn-ea"/>
          <a:cs typeface="+mn-cs"/>
        </a:defRPr>
      </a:lvl1pPr>
      <a:lvl2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2pPr>
      <a:lvl3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3pPr>
      <a:lvl4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4pPr>
      <a:lvl5pPr algn="l" rtl="0" eaLnBrk="0" fontAlgn="base" latinLnBrk="1" hangingPunct="0">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5pPr>
      <a:lvl6pPr marL="4572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6pPr>
      <a:lvl7pPr marL="9144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7pPr>
      <a:lvl8pPr marL="13716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8pPr>
      <a:lvl9pPr marL="1828800" algn="l" rtl="0" fontAlgn="base" latinLnBrk="1">
        <a:lnSpc>
          <a:spcPct val="90000"/>
        </a:lnSpc>
        <a:spcBef>
          <a:spcPct val="0"/>
        </a:spcBef>
        <a:spcAft>
          <a:spcPct val="0"/>
        </a:spcAft>
        <a:defRPr sz="4800">
          <a:solidFill>
            <a:srgbClr val="939393"/>
          </a:solidFill>
          <a:latin typeface="Garamond" panose="02020404030301010803" pitchFamily="18" charset="0"/>
          <a:ea typeface="맑은 고딕" panose="020B0503020000020004" pitchFamily="50" charset="-127"/>
        </a:defRPr>
      </a:lvl9pPr>
    </p:titleStyle>
    <p:body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chcap.org/net/category/organization/" TargetMode="External"/><Relationship Id="rId1" Type="http://schemas.openxmlformats.org/officeDocument/2006/relationships/slideLayout" Target="../slideLayouts/slideLayout90.xml"/><Relationship Id="rId4" Type="http://schemas.openxmlformats.org/officeDocument/2006/relationships/hyperlink" Target="http://www.ichcap.org/n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chcap.org/net/category/organization/" TargetMode="External"/><Relationship Id="rId1" Type="http://schemas.openxmlformats.org/officeDocument/2006/relationships/slideLayout" Target="../slideLayouts/slideLayout9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1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5.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6.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0050" name="TextBox 3"/>
          <p:cNvSpPr txBox="1">
            <a:spLocks noChangeArrowheads="1"/>
          </p:cNvSpPr>
          <p:nvPr/>
        </p:nvSpPr>
        <p:spPr bwMode="auto">
          <a:xfrm>
            <a:off x="6100763" y="2698750"/>
            <a:ext cx="4289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algn="ctr" eaLnBrk="1" hangingPunct="1">
              <a:spcBef>
                <a:spcPct val="0"/>
              </a:spcBef>
              <a:buFontTx/>
              <a:buNone/>
            </a:pPr>
            <a:r>
              <a:rPr lang="en-US" altLang="ko-KR" sz="3600" b="1">
                <a:solidFill>
                  <a:srgbClr val="FFFFFF"/>
                </a:solidFill>
              </a:rPr>
              <a:t>ICHCAP </a:t>
            </a:r>
          </a:p>
          <a:p>
            <a:pPr algn="ctr" eaLnBrk="1" hangingPunct="1">
              <a:spcBef>
                <a:spcPct val="0"/>
              </a:spcBef>
              <a:buFontTx/>
              <a:buNone/>
            </a:pPr>
            <a:r>
              <a:rPr lang="en-US" altLang="ko-KR" sz="3600" b="1">
                <a:solidFill>
                  <a:srgbClr val="FFFFFF"/>
                </a:solidFill>
              </a:rPr>
              <a:t>Plans and Updates</a:t>
            </a:r>
          </a:p>
        </p:txBody>
      </p:sp>
      <p:sp>
        <p:nvSpPr>
          <p:cNvPr id="130051" name="TextBox 4"/>
          <p:cNvSpPr txBox="1">
            <a:spLocks noChangeArrowheads="1"/>
          </p:cNvSpPr>
          <p:nvPr/>
        </p:nvSpPr>
        <p:spPr bwMode="auto">
          <a:xfrm>
            <a:off x="1112838" y="665163"/>
            <a:ext cx="7405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1600" b="1">
                <a:solidFill>
                  <a:srgbClr val="FFFFFF"/>
                </a:solidFill>
              </a:rPr>
              <a:t>International Information and Networking </a:t>
            </a:r>
            <a:r>
              <a:rPr lang="en-US" altLang="ko-KR" sz="1600" b="1"/>
              <a:t>Centre for Intangible Cultural </a:t>
            </a:r>
            <a:r>
              <a:rPr lang="en-US" altLang="ko-KR" sz="1600" b="1">
                <a:solidFill>
                  <a:srgbClr val="FFFFFF"/>
                </a:solidFill>
              </a:rPr>
              <a:t>Heritage in the Asia-Pacific Region under the </a:t>
            </a:r>
            <a:r>
              <a:rPr lang="en-US" altLang="ko-KR" sz="1600" b="1"/>
              <a:t>auspices of UNESCO</a:t>
            </a:r>
          </a:p>
        </p:txBody>
      </p:sp>
      <p:pic>
        <p:nvPicPr>
          <p:cNvPr id="130052"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142875"/>
            <a:ext cx="33750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3"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4"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5"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6"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7"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8"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69"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0"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1"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2"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3"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4" name="Rectangle 1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5" name="Rectangle 1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6" name="Rectangle 1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7" name="Rectangle 2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43378" name="TextBox 24"/>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5-Year Programs and Strategies </a:t>
            </a:r>
            <a:endParaRPr lang="ko-KR" altLang="en-US" sz="2400" b="1">
              <a:solidFill>
                <a:srgbClr val="FFFFFF"/>
              </a:solidFill>
            </a:endParaRPr>
          </a:p>
        </p:txBody>
      </p:sp>
      <p:sp>
        <p:nvSpPr>
          <p:cNvPr id="26" name="직사각형 25"/>
          <p:cNvSpPr/>
          <p:nvPr/>
        </p:nvSpPr>
        <p:spPr>
          <a:xfrm>
            <a:off x="3586163" y="2112963"/>
            <a:ext cx="4829175" cy="395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graphicFrame>
        <p:nvGraphicFramePr>
          <p:cNvPr id="27" name="다이어그램 26"/>
          <p:cNvGraphicFramePr/>
          <p:nvPr/>
        </p:nvGraphicFramePr>
        <p:xfrm>
          <a:off x="2203405" y="1381760"/>
          <a:ext cx="7560840" cy="4984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다이어그램 27"/>
          <p:cNvGraphicFramePr/>
          <p:nvPr/>
        </p:nvGraphicFramePr>
        <p:xfrm>
          <a:off x="2063552" y="2261632"/>
          <a:ext cx="7704856"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9" name="TextBox 28"/>
          <p:cNvSpPr txBox="1"/>
          <p:nvPr/>
        </p:nvSpPr>
        <p:spPr>
          <a:xfrm>
            <a:off x="2063750" y="868363"/>
            <a:ext cx="7704138" cy="400050"/>
          </a:xfrm>
          <a:prstGeom prst="rect">
            <a:avLst/>
          </a:prstGeom>
          <a:noFill/>
        </p:spPr>
        <p:txBody>
          <a:bodyPr>
            <a:spAutoFit/>
          </a:bodyPr>
          <a:lstStyle/>
          <a:p>
            <a:pPr eaLnBrk="1" hangingPunct="1">
              <a:spcBef>
                <a:spcPts val="0"/>
              </a:spcBef>
              <a:spcAft>
                <a:spcPts val="0"/>
              </a:spcAft>
              <a:defRPr/>
            </a:pPr>
            <a:r>
              <a:rPr lang="ko-KR" altLang="en-US" sz="2000" b="1" dirty="0">
                <a:solidFill>
                  <a:schemeClr val="tx2"/>
                </a:solidFill>
                <a:latin typeface="+mj-lt"/>
                <a:ea typeface="+mn-ea"/>
              </a:rPr>
              <a:t>□ </a:t>
            </a:r>
            <a:r>
              <a:rPr lang="en-US" altLang="ko-KR" sz="2000" b="1" dirty="0">
                <a:solidFill>
                  <a:schemeClr val="tx2"/>
                </a:solidFill>
                <a:latin typeface="+mj-lt"/>
                <a:ea typeface="+mn-ea"/>
              </a:rPr>
              <a:t>Strategic Programs</a:t>
            </a:r>
            <a:endParaRPr lang="en-US" altLang="ko-KR" b="1" dirty="0">
              <a:solidFill>
                <a:schemeClr val="tx2"/>
              </a:solidFill>
              <a:latin typeface="+mj-lt"/>
              <a:ea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013" t="12059" r="15929" b="23920"/>
          <a:stretch>
            <a:fillRect/>
          </a:stretch>
        </p:blipFill>
        <p:spPr>
          <a:xfrm>
            <a:off x="560388" y="1635518"/>
            <a:ext cx="5978269" cy="3918259"/>
          </a:xfrm>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
          <p:cNvSpPr txBox="1">
            <a:spLocks noChangeArrowheads="1"/>
          </p:cNvSpPr>
          <p:nvPr/>
        </p:nvSpPr>
        <p:spPr bwMode="auto">
          <a:xfrm>
            <a:off x="560388" y="549275"/>
            <a:ext cx="87042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chemeClr val="accent6">
                    <a:lumMod val="50000"/>
                  </a:schemeClr>
                </a:solidFill>
                <a:latin typeface="Calibri" panose="020F0502020204030204" pitchFamily="34" charset="0"/>
              </a:rPr>
              <a:t>Strengthening Networks for Communities &amp; NGOs</a:t>
            </a:r>
            <a:endParaRPr kumimoji="0" lang="en-US" altLang="ko-KR" sz="2954" dirty="0">
              <a:solidFill>
                <a:schemeClr val="accent6">
                  <a:lumMod val="50000"/>
                </a:schemeClr>
              </a:solidFill>
              <a:latin typeface="Calibri" panose="020F0502020204030204" pitchFamily="34" charset="0"/>
            </a:endParaRPr>
          </a:p>
        </p:txBody>
      </p:sp>
      <p:sp>
        <p:nvSpPr>
          <p:cNvPr id="144388" name="TextBox 5"/>
          <p:cNvSpPr txBox="1">
            <a:spLocks noChangeArrowheads="1"/>
          </p:cNvSpPr>
          <p:nvPr/>
        </p:nvSpPr>
        <p:spPr bwMode="auto">
          <a:xfrm>
            <a:off x="6538913" y="1916113"/>
            <a:ext cx="50593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a:defRPr/>
            </a:pPr>
            <a:r>
              <a:rPr lang="en-US" altLang="ko-KR" sz="2000" b="1" dirty="0" smtClean="0">
                <a:solidFill>
                  <a:srgbClr val="003399"/>
                </a:solidFill>
              </a:rPr>
              <a:t>Activities </a:t>
            </a:r>
          </a:p>
          <a:p>
            <a:pPr marL="342900" indent="-342900">
              <a:buFont typeface="Wingdings" panose="05000000000000000000" pitchFamily="2" charset="2"/>
              <a:buChar char="§"/>
              <a:defRPr/>
            </a:pPr>
            <a:r>
              <a:rPr lang="en-US" altLang="ko-KR" sz="2000" b="1" dirty="0" smtClean="0">
                <a:solidFill>
                  <a:srgbClr val="003399"/>
                </a:solidFill>
              </a:rPr>
              <a:t>Developing networks among communities, for example, ship making, mask culture, earthenware pottery making</a:t>
            </a:r>
          </a:p>
          <a:p>
            <a:pPr marL="342900" indent="-342900">
              <a:buFont typeface="Wingdings" panose="05000000000000000000" pitchFamily="2" charset="2"/>
              <a:buChar char="§"/>
              <a:defRPr/>
            </a:pPr>
            <a:r>
              <a:rPr lang="en-US" altLang="ko-KR" sz="2000" b="1" dirty="0" smtClean="0">
                <a:solidFill>
                  <a:srgbClr val="003399"/>
                </a:solidFill>
              </a:rPr>
              <a:t>Co-organizing NGO Conference every 2 years (next meeting in 2018)  </a:t>
            </a:r>
            <a:endParaRPr lang="ko-KR" altLang="en-US" sz="2000" b="1" dirty="0" smtClean="0">
              <a:solidFill>
                <a:srgbClr val="003399"/>
              </a:solidFill>
            </a:endParaRPr>
          </a:p>
        </p:txBody>
      </p:sp>
      <p:sp>
        <p:nvSpPr>
          <p:cNvPr id="145413" name="TextBox 2"/>
          <p:cNvSpPr txBox="1">
            <a:spLocks noChangeArrowheads="1"/>
          </p:cNvSpPr>
          <p:nvPr/>
        </p:nvSpPr>
        <p:spPr bwMode="auto">
          <a:xfrm>
            <a:off x="2351088" y="5768975"/>
            <a:ext cx="303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ICH NGO Conference 2016</a:t>
            </a:r>
            <a:endParaRPr lang="ko-KR" altLang="en-US">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3702" y="985622"/>
            <a:ext cx="3132524" cy="2412643"/>
          </a:xfrm>
          <a:prstGeom prst="ellipse">
            <a:avLst/>
          </a:prstGeom>
          <a:ln>
            <a:noFill/>
          </a:ln>
          <a:effectLst>
            <a:softEdge rad="112500"/>
          </a:effectLst>
        </p:spPr>
      </p:pic>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3702" y="4097576"/>
            <a:ext cx="3132524" cy="2412643"/>
          </a:xfrm>
          <a:prstGeom prst="ellipse">
            <a:avLst/>
          </a:prstGeom>
          <a:ln>
            <a:noFill/>
          </a:ln>
          <a:effectLst>
            <a:softEdge rad="112500"/>
          </a:effectLst>
        </p:spPr>
      </p:pic>
      <p:sp>
        <p:nvSpPr>
          <p:cNvPr id="8" name="TextBox 4"/>
          <p:cNvSpPr txBox="1">
            <a:spLocks noChangeArrowheads="1"/>
          </p:cNvSpPr>
          <p:nvPr/>
        </p:nvSpPr>
        <p:spPr bwMode="auto">
          <a:xfrm>
            <a:off x="3792538" y="133350"/>
            <a:ext cx="812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ko-KR"/>
            </a:defPPr>
            <a:lvl1pPr eaLnBrk="1" latinLnBrk="1" hangingPunct="1">
              <a:lnSpc>
                <a:spcPct val="90000"/>
              </a:lnSpc>
              <a:spcBef>
                <a:spcPts val="923"/>
              </a:spcBef>
              <a:defRPr kumimoji="0" sz="2954">
                <a:latin typeface="Calibri" panose="020F0502020204030204" pitchFamily="34" charset="0"/>
              </a:defRPr>
            </a:lvl1pPr>
            <a:lvl2pPr marL="742950" indent="-285750">
              <a:defRPr>
                <a:latin typeface="굴림" panose="020B0600000101010101" pitchFamily="50" charset="-127"/>
              </a:defRPr>
            </a:lvl2pPr>
            <a:lvl3pPr marL="1143000" indent="-228600">
              <a:defRPr>
                <a:latin typeface="굴림" panose="020B0600000101010101" pitchFamily="50" charset="-127"/>
              </a:defRPr>
            </a:lvl3pPr>
            <a:lvl4pPr marL="1600200" indent="-228600">
              <a:defRPr>
                <a:latin typeface="굴림" panose="020B0600000101010101" pitchFamily="50" charset="-127"/>
              </a:defRPr>
            </a:lvl4pPr>
            <a:lvl5pPr marL="2057400" indent="-228600">
              <a:defRPr>
                <a:latin typeface="굴림" panose="020B0600000101010101" pitchFamily="50" charset="-127"/>
              </a:defRPr>
            </a:lvl5pPr>
            <a:lvl6pPr marL="2514600" indent="-228600" eaLnBrk="0" fontAlgn="base" hangingPunct="0">
              <a:spcBef>
                <a:spcPct val="0"/>
              </a:spcBef>
              <a:spcAft>
                <a:spcPct val="0"/>
              </a:spcAft>
              <a:defRPr>
                <a:latin typeface="굴림" panose="020B0600000101010101" pitchFamily="50" charset="-127"/>
              </a:defRPr>
            </a:lvl6pPr>
            <a:lvl7pPr marL="2971800" indent="-228600" eaLnBrk="0" fontAlgn="base" hangingPunct="0">
              <a:spcBef>
                <a:spcPct val="0"/>
              </a:spcBef>
              <a:spcAft>
                <a:spcPct val="0"/>
              </a:spcAft>
              <a:defRPr>
                <a:latin typeface="굴림" panose="020B0600000101010101" pitchFamily="50" charset="-127"/>
              </a:defRPr>
            </a:lvl7pPr>
            <a:lvl8pPr marL="3429000" indent="-228600" eaLnBrk="0" fontAlgn="base" hangingPunct="0">
              <a:spcBef>
                <a:spcPct val="0"/>
              </a:spcBef>
              <a:spcAft>
                <a:spcPct val="0"/>
              </a:spcAft>
              <a:defRPr>
                <a:latin typeface="굴림" panose="020B0600000101010101" pitchFamily="50" charset="-127"/>
              </a:defRPr>
            </a:lvl8pPr>
            <a:lvl9pPr marL="3886200" indent="-228600" eaLnBrk="0" fontAlgn="base" hangingPunct="0">
              <a:spcBef>
                <a:spcPct val="0"/>
              </a:spcBef>
              <a:spcAft>
                <a:spcPct val="0"/>
              </a:spcAft>
              <a:defRPr>
                <a:latin typeface="굴림" panose="020B0600000101010101" pitchFamily="50" charset="-127"/>
              </a:defRPr>
            </a:lvl9pPr>
          </a:lstStyle>
          <a:p>
            <a:pPr defTabSz="457200" fontAlgn="auto">
              <a:spcAft>
                <a:spcPts val="0"/>
              </a:spcAft>
              <a:defRPr/>
            </a:pPr>
            <a:r>
              <a:rPr lang="en-US" altLang="ko-KR" dirty="0">
                <a:solidFill>
                  <a:prstClr val="black"/>
                </a:solidFill>
                <a:ea typeface="+mn-ea"/>
              </a:rPr>
              <a:t> </a:t>
            </a:r>
            <a:endParaRPr lang="ko-KR" altLang="en-US" dirty="0">
              <a:solidFill>
                <a:prstClr val="black"/>
              </a:solidFill>
              <a:ea typeface="+mn-ea"/>
            </a:endParaRPr>
          </a:p>
        </p:txBody>
      </p:sp>
      <p:sp>
        <p:nvSpPr>
          <p:cNvPr id="9" name="TextBox 2"/>
          <p:cNvSpPr txBox="1">
            <a:spLocks noChangeArrowheads="1"/>
          </p:cNvSpPr>
          <p:nvPr/>
        </p:nvSpPr>
        <p:spPr bwMode="auto">
          <a:xfrm>
            <a:off x="560388" y="549275"/>
            <a:ext cx="103346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atinLnBrk="1">
              <a:defRPr/>
            </a:pPr>
            <a:r>
              <a:rPr kumimoji="0" lang="en-US" altLang="ko-KR" sz="2954" dirty="0">
                <a:solidFill>
                  <a:schemeClr val="accent6">
                    <a:lumMod val="50000"/>
                  </a:schemeClr>
                </a:solidFill>
                <a:latin typeface="Calibri" panose="020F0502020204030204" pitchFamily="34" charset="0"/>
              </a:rPr>
              <a:t>Reinforcing networks for experts and relevant organizations</a:t>
            </a:r>
            <a:endParaRPr kumimoji="0" lang="ko-KR" altLang="en-US" sz="2954" dirty="0">
              <a:solidFill>
                <a:schemeClr val="accent6">
                  <a:lumMod val="50000"/>
                </a:schemeClr>
              </a:solidFill>
              <a:latin typeface="Calibri" panose="020F0502020204030204" pitchFamily="34" charset="0"/>
            </a:endParaRPr>
          </a:p>
        </p:txBody>
      </p:sp>
      <p:sp>
        <p:nvSpPr>
          <p:cNvPr id="4" name="TextBox 3"/>
          <p:cNvSpPr txBox="1"/>
          <p:nvPr/>
        </p:nvSpPr>
        <p:spPr>
          <a:xfrm>
            <a:off x="3484563" y="1322388"/>
            <a:ext cx="5756275" cy="3786187"/>
          </a:xfrm>
          <a:prstGeom prst="rect">
            <a:avLst/>
          </a:prstGeom>
          <a:noFill/>
        </p:spPr>
        <p:txBody>
          <a:bodyPr>
            <a:spAutoFit/>
          </a:bodyPr>
          <a:lstStyle/>
          <a:p>
            <a:pPr marL="342900" indent="-342900" defTabSz="457200" eaLnBrk="1" fontAlgn="auto" hangingPunct="1">
              <a:spcBef>
                <a:spcPts val="0"/>
              </a:spcBef>
              <a:spcAft>
                <a:spcPts val="0"/>
              </a:spcAft>
              <a:buClr>
                <a:srgbClr val="C00000"/>
              </a:buClr>
              <a:buFont typeface="Wingdings" panose="05000000000000000000" pitchFamily="2" charset="2"/>
              <a:buChar char="§"/>
              <a:defRPr/>
            </a:pPr>
            <a:r>
              <a:rPr lang="en-US" altLang="ko-KR" sz="2400" b="1" dirty="0">
                <a:solidFill>
                  <a:schemeClr val="accent1">
                    <a:lumMod val="10000"/>
                  </a:schemeClr>
                </a:solidFill>
                <a:latin typeface="Calibri" panose="020F0502020204030204" pitchFamily="34" charset="0"/>
                <a:ea typeface="+mn-ea"/>
                <a:cs typeface="Calibri" panose="020F0502020204030204" pitchFamily="34" charset="0"/>
              </a:rPr>
              <a:t>Sub-regional network meetings on a regular basis (2 or 3 years)</a:t>
            </a:r>
          </a:p>
          <a:p>
            <a:pPr marL="457200" indent="-457200" defTabSz="457200" eaLnBrk="1" fontAlgn="auto" hangingPunct="1">
              <a:spcBef>
                <a:spcPts val="0"/>
              </a:spcBef>
              <a:spcAft>
                <a:spcPts val="0"/>
              </a:spcAft>
              <a:buClr>
                <a:srgbClr val="C00000"/>
              </a:buClr>
              <a:buFont typeface="Wingdings" panose="05000000000000000000" pitchFamily="2" charset="2"/>
              <a:buChar char="ü"/>
              <a:defRPr/>
            </a:pPr>
            <a:r>
              <a:rPr lang="en-US" altLang="ko-KR" sz="2400" b="1" dirty="0">
                <a:solidFill>
                  <a:prstClr val="black">
                    <a:lumMod val="65000"/>
                    <a:lumOff val="35000"/>
                  </a:prstClr>
                </a:solidFill>
                <a:latin typeface="Calibri" panose="020F0502020204030204" pitchFamily="34" charset="0"/>
                <a:ea typeface="+mn-ea"/>
                <a:cs typeface="Calibri" panose="020F0502020204030204" pitchFamily="34" charset="0"/>
              </a:rPr>
              <a:t>Southeast Asia (2012, 2015 &amp; 2017)</a:t>
            </a:r>
          </a:p>
          <a:p>
            <a:pPr marL="457200" indent="-457200" defTabSz="457200" eaLnBrk="1" fontAlgn="auto" hangingPunct="1">
              <a:spcBef>
                <a:spcPts val="0"/>
              </a:spcBef>
              <a:spcAft>
                <a:spcPts val="0"/>
              </a:spcAft>
              <a:buClr>
                <a:srgbClr val="C00000"/>
              </a:buClr>
              <a:buFont typeface="Wingdings" panose="05000000000000000000" pitchFamily="2" charset="2"/>
              <a:buChar char="ü"/>
              <a:defRPr/>
            </a:pPr>
            <a:r>
              <a:rPr lang="en-US" altLang="ko-KR" sz="2400" b="1" dirty="0">
                <a:solidFill>
                  <a:prstClr val="black">
                    <a:lumMod val="65000"/>
                    <a:lumOff val="35000"/>
                  </a:prstClr>
                </a:solidFill>
                <a:latin typeface="Calibri" panose="020F0502020204030204" pitchFamily="34" charset="0"/>
                <a:ea typeface="+mn-ea"/>
                <a:cs typeface="Calibri" panose="020F0502020204030204" pitchFamily="34" charset="0"/>
              </a:rPr>
              <a:t>Central Asia (2009-2017)</a:t>
            </a:r>
          </a:p>
          <a:p>
            <a:pPr marL="457200" indent="-457200" defTabSz="457200" eaLnBrk="1" fontAlgn="auto" hangingPunct="1">
              <a:spcBef>
                <a:spcPts val="0"/>
              </a:spcBef>
              <a:spcAft>
                <a:spcPts val="0"/>
              </a:spcAft>
              <a:buClr>
                <a:srgbClr val="C00000"/>
              </a:buClr>
              <a:buFont typeface="Wingdings" panose="05000000000000000000" pitchFamily="2" charset="2"/>
              <a:buChar char="ü"/>
              <a:defRPr/>
            </a:pPr>
            <a:r>
              <a:rPr lang="en-US" altLang="ko-KR" sz="2400" b="1" dirty="0">
                <a:solidFill>
                  <a:prstClr val="black">
                    <a:lumMod val="65000"/>
                    <a:lumOff val="35000"/>
                  </a:prstClr>
                </a:solidFill>
                <a:latin typeface="Calibri" panose="020F0502020204030204" pitchFamily="34" charset="0"/>
                <a:ea typeface="+mn-ea"/>
                <a:cs typeface="Calibri" panose="020F0502020204030204" pitchFamily="34" charset="0"/>
              </a:rPr>
              <a:t>South Asia (2015-2017)</a:t>
            </a:r>
          </a:p>
          <a:p>
            <a:pPr marL="457200" indent="-457200" defTabSz="457200" eaLnBrk="1" fontAlgn="auto" hangingPunct="1">
              <a:spcBef>
                <a:spcPts val="0"/>
              </a:spcBef>
              <a:spcAft>
                <a:spcPts val="0"/>
              </a:spcAft>
              <a:buClr>
                <a:srgbClr val="C00000"/>
              </a:buClr>
              <a:buFont typeface="Wingdings" panose="05000000000000000000" pitchFamily="2" charset="2"/>
              <a:buChar char="ü"/>
              <a:defRPr/>
            </a:pPr>
            <a:r>
              <a:rPr lang="en-US" altLang="ko-KR" sz="2400" b="1" dirty="0">
                <a:solidFill>
                  <a:prstClr val="black">
                    <a:lumMod val="65000"/>
                    <a:lumOff val="35000"/>
                  </a:prstClr>
                </a:solidFill>
                <a:latin typeface="Calibri" panose="020F0502020204030204" pitchFamily="34" charset="0"/>
                <a:ea typeface="+mn-ea"/>
                <a:cs typeface="Calibri" panose="020F0502020204030204" pitchFamily="34" charset="0"/>
              </a:rPr>
              <a:t>The Pacific (2009-2017)</a:t>
            </a:r>
          </a:p>
          <a:p>
            <a:pPr marL="457200" indent="-457200" defTabSz="457200" eaLnBrk="1" fontAlgn="auto" hangingPunct="1">
              <a:spcBef>
                <a:spcPts val="0"/>
              </a:spcBef>
              <a:spcAft>
                <a:spcPts val="0"/>
              </a:spcAft>
              <a:buClr>
                <a:srgbClr val="C00000"/>
              </a:buClr>
              <a:buFont typeface="Wingdings" panose="05000000000000000000" pitchFamily="2" charset="2"/>
              <a:buChar char="ü"/>
              <a:defRPr/>
            </a:pPr>
            <a:r>
              <a:rPr lang="en-US" altLang="ko-KR" sz="2400" b="1" dirty="0">
                <a:solidFill>
                  <a:prstClr val="black">
                    <a:lumMod val="65000"/>
                    <a:lumOff val="35000"/>
                  </a:prstClr>
                </a:solidFill>
                <a:latin typeface="Calibri" panose="020F0502020204030204" pitchFamily="34" charset="0"/>
                <a:ea typeface="+mn-ea"/>
                <a:cs typeface="Calibri" panose="020F0502020204030204" pitchFamily="34" charset="0"/>
              </a:rPr>
              <a:t>Northeast Asia (2014</a:t>
            </a:r>
            <a:r>
              <a:rPr lang="en-US" altLang="ko-KR" sz="2400" b="1" dirty="0">
                <a:solidFill>
                  <a:prstClr val="black">
                    <a:lumMod val="65000"/>
                    <a:lumOff val="35000"/>
                  </a:prstClr>
                </a:solidFill>
                <a:latin typeface="Calibri" panose="020F0502020204030204" pitchFamily="34" charset="0"/>
                <a:ea typeface="맑은 고딕" panose="020B0503020000020004" pitchFamily="50" charset="-127"/>
                <a:cs typeface="Calibri" panose="020F0502020204030204" pitchFamily="34" charset="0"/>
              </a:rPr>
              <a:t>, 2016 &amp; 2018)</a:t>
            </a:r>
            <a:endParaRPr lang="en-US" altLang="ko-KR" sz="2400" b="1" dirty="0">
              <a:solidFill>
                <a:srgbClr val="C00000"/>
              </a:solidFill>
              <a:latin typeface="Calibri" panose="020F0502020204030204" pitchFamily="34" charset="0"/>
              <a:ea typeface="맑은 고딕" panose="020B0503020000020004" pitchFamily="50" charset="-127"/>
              <a:cs typeface="Calibri" panose="020F0502020204030204" pitchFamily="34" charset="0"/>
            </a:endParaRPr>
          </a:p>
          <a:p>
            <a:pPr defTabSz="457200" eaLnBrk="1" fontAlgn="auto" hangingPunct="1">
              <a:spcBef>
                <a:spcPts val="0"/>
              </a:spcBef>
              <a:spcAft>
                <a:spcPts val="0"/>
              </a:spcAft>
              <a:buClr>
                <a:srgbClr val="C00000"/>
              </a:buClr>
              <a:defRPr/>
            </a:pPr>
            <a:endParaRPr lang="en-US" altLang="ko-KR" sz="2400" b="1" dirty="0">
              <a:solidFill>
                <a:srgbClr val="C00000"/>
              </a:solidFill>
              <a:latin typeface="Calibri" panose="020F0502020204030204" pitchFamily="34" charset="0"/>
              <a:ea typeface="맑은 고딕" panose="020B0503020000020004" pitchFamily="50" charset="-127"/>
              <a:cs typeface="Calibri" panose="020F0502020204030204" pitchFamily="34" charset="0"/>
            </a:endParaRPr>
          </a:p>
          <a:p>
            <a:pPr marL="342900" indent="-342900" defTabSz="457200" eaLnBrk="1" fontAlgn="auto" hangingPunct="1">
              <a:spcBef>
                <a:spcPts val="0"/>
              </a:spcBef>
              <a:spcAft>
                <a:spcPts val="0"/>
              </a:spcAft>
              <a:buClr>
                <a:srgbClr val="C00000"/>
              </a:buClr>
              <a:buFont typeface="Wingdings" panose="05000000000000000000" pitchFamily="2" charset="2"/>
              <a:buChar char="§"/>
              <a:defRPr/>
            </a:pPr>
            <a:r>
              <a:rPr lang="en-US" altLang="ko-KR" sz="2400" b="1" dirty="0">
                <a:solidFill>
                  <a:schemeClr val="accent1">
                    <a:lumMod val="10000"/>
                  </a:schemeClr>
                </a:solidFill>
                <a:latin typeface="Calibri" panose="020F0502020204030204" pitchFamily="34" charset="0"/>
                <a:ea typeface="맑은 고딕" panose="020B0503020000020004" pitchFamily="50" charset="-127"/>
                <a:cs typeface="Calibri" panose="020F0502020204030204" pitchFamily="34" charset="0"/>
              </a:rPr>
              <a:t>Reinforcing coordination between ICHCAP &amp; UNESCO </a:t>
            </a:r>
            <a:endParaRPr lang="en-GB" altLang="ko-KR" sz="2000" b="1" dirty="0">
              <a:solidFill>
                <a:srgbClr val="C00000"/>
              </a:solidFill>
              <a:latin typeface="Calibri" panose="020F0502020204030204" pitchFamily="34" charset="0"/>
              <a:ea typeface="+mn-ea"/>
              <a:cs typeface="Calibri" panose="020F0502020204030204" pitchFamily="34" charset="0"/>
            </a:endParaRPr>
          </a:p>
        </p:txBody>
      </p:sp>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802" y="1098696"/>
            <a:ext cx="2984087" cy="2412492"/>
          </a:xfrm>
          <a:prstGeom prst="ellipse">
            <a:avLst/>
          </a:prstGeom>
          <a:ln>
            <a:noFill/>
          </a:ln>
          <a:effectLst>
            <a:softEdge rad="112500"/>
          </a:effectLst>
        </p:spPr>
      </p:pic>
      <p:pic>
        <p:nvPicPr>
          <p:cNvPr id="12" name="그림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29" y="4097576"/>
            <a:ext cx="3133434" cy="2324982"/>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pPr>
              <a:defRPr/>
            </a:pPr>
            <a:fld id="{21CEA7E1-5EB1-4689-9655-98F088BDE48C}" type="slidenum">
              <a:rPr lang="en-US" smtClean="0"/>
              <a:pPr>
                <a:defRPr/>
              </a:pPr>
              <a:t>13</a:t>
            </a:fld>
            <a:endParaRPr lang="en-US"/>
          </a:p>
        </p:txBody>
      </p:sp>
      <p:sp>
        <p:nvSpPr>
          <p:cNvPr id="5" name="TextBox 2"/>
          <p:cNvSpPr txBox="1">
            <a:spLocks noChangeArrowheads="1"/>
          </p:cNvSpPr>
          <p:nvPr/>
        </p:nvSpPr>
        <p:spPr bwMode="auto">
          <a:xfrm>
            <a:off x="560388" y="549275"/>
            <a:ext cx="103346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atinLnBrk="1">
              <a:defRPr/>
            </a:pPr>
            <a:r>
              <a:rPr kumimoji="0" lang="en-US" altLang="ko-KR" sz="2954" dirty="0" smtClean="0">
                <a:solidFill>
                  <a:schemeClr val="accent6">
                    <a:lumMod val="50000"/>
                  </a:schemeClr>
                </a:solidFill>
                <a:latin typeface="Calibri" panose="020F0502020204030204" pitchFamily="34" charset="0"/>
              </a:rPr>
              <a:t>Developing ICH Stakeholder Directory </a:t>
            </a:r>
            <a:endParaRPr kumimoji="0" lang="ko-KR" altLang="en-US" sz="2954" dirty="0">
              <a:solidFill>
                <a:schemeClr val="accent6">
                  <a:lumMod val="50000"/>
                </a:schemeClr>
              </a:solidFill>
              <a:latin typeface="Calibri" panose="020F0502020204030204" pitchFamily="34" charset="0"/>
            </a:endParaRPr>
          </a:p>
        </p:txBody>
      </p:sp>
      <p:pic>
        <p:nvPicPr>
          <p:cNvPr id="149508" name="내용 개체 틀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35437" t="6204" r="35915" b="25613"/>
          <a:stretch>
            <a:fillRect/>
          </a:stretch>
        </p:blipFill>
        <p:spPr>
          <a:xfrm>
            <a:off x="565150" y="1689100"/>
            <a:ext cx="2657475" cy="3556000"/>
          </a:xfrm>
        </p:spPr>
      </p:pic>
      <p:sp>
        <p:nvSpPr>
          <p:cNvPr id="7" name="내용 개체 틀 2"/>
          <p:cNvSpPr txBox="1">
            <a:spLocks/>
          </p:cNvSpPr>
          <p:nvPr/>
        </p:nvSpPr>
        <p:spPr bwMode="auto">
          <a:xfrm>
            <a:off x="3413125" y="1169988"/>
            <a:ext cx="82073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latinLnBrk="1" hangingPunct="0">
              <a:spcBef>
                <a:spcPts val="900"/>
              </a:spcBef>
              <a:spcAft>
                <a:spcPct val="0"/>
              </a:spcAft>
              <a:buClr>
                <a:srgbClr val="939393"/>
              </a:buClr>
              <a:buFont typeface="Garamond" panose="02020404030301010803" pitchFamily="18" charset="0"/>
              <a:buChar char="◦"/>
              <a:defRPr kern="1200">
                <a:solidFill>
                  <a:schemeClr val="tx1"/>
                </a:solidFill>
                <a:latin typeface="+mn-lt"/>
                <a:ea typeface="+mn-ea"/>
                <a:cs typeface="+mn-cs"/>
              </a:defRPr>
            </a:lvl1pPr>
            <a:lvl2pPr marL="457200" indent="-182563" algn="l" rtl="0" eaLnBrk="0" fontAlgn="base" latinLnBrk="1" hangingPunct="0">
              <a:spcBef>
                <a:spcPts val="500"/>
              </a:spcBef>
              <a:spcAft>
                <a:spcPct val="0"/>
              </a:spcAft>
              <a:buClr>
                <a:srgbClr val="939393"/>
              </a:buClr>
              <a:buFont typeface="Garamond" panose="02020404030301010803" pitchFamily="18" charset="0"/>
              <a:buChar char="◦"/>
              <a:defRPr sz="1600" kern="1200">
                <a:solidFill>
                  <a:schemeClr val="tx1"/>
                </a:solidFill>
                <a:latin typeface="+mn-lt"/>
                <a:ea typeface="+mn-ea"/>
                <a:cs typeface="+mn-cs"/>
              </a:defRPr>
            </a:lvl2pPr>
            <a:lvl3pPr marL="730250"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3pPr>
            <a:lvl4pPr marL="1004888"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4pPr>
            <a:lvl5pPr marL="1279525" indent="-182563" algn="l" rtl="0" eaLnBrk="0" fontAlgn="base" latinLnBrk="1" hangingPunct="0">
              <a:spcBef>
                <a:spcPts val="500"/>
              </a:spcBef>
              <a:spcAft>
                <a:spcPct val="0"/>
              </a:spcAft>
              <a:buClr>
                <a:srgbClr val="939393"/>
              </a:buClr>
              <a:buFont typeface="Garamond" panose="02020404030301010803"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buFont typeface="Wingdings" panose="05000000000000000000" pitchFamily="2" charset="2"/>
              <a:buChar char="§"/>
              <a:defRPr/>
            </a:pP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Objectives</a:t>
            </a:r>
          </a:p>
          <a:p>
            <a:pPr marL="45720" indent="0">
              <a:buFont typeface="Garamond" panose="02020404030301010803" pitchFamily="18" charset="0"/>
              <a:buNone/>
              <a:defRPr/>
            </a:pPr>
            <a:r>
              <a:rPr lang="en-US" altLang="ko-KR" sz="2400" dirty="0" smtClean="0">
                <a:solidFill>
                  <a:schemeClr val="accent1">
                    <a:lumMod val="10000"/>
                  </a:schemeClr>
                </a:solidFill>
                <a:latin typeface="Calibri" panose="020F0502020204030204" pitchFamily="34" charset="0"/>
                <a:cs typeface="Calibri" panose="020F0502020204030204" pitchFamily="34" charset="0"/>
              </a:rPr>
              <a:t>   - To identify and share useful information on ICH stakeholders</a:t>
            </a:r>
          </a:p>
          <a:p>
            <a:pPr marL="45720" indent="0">
              <a:buFont typeface="Garamond" panose="02020404030301010803" pitchFamily="18" charset="0"/>
              <a:buNone/>
              <a:defRPr/>
            </a:pPr>
            <a:r>
              <a:rPr lang="en-US" altLang="ko-KR" sz="2400" dirty="0" smtClean="0">
                <a:solidFill>
                  <a:schemeClr val="accent1">
                    <a:lumMod val="10000"/>
                  </a:schemeClr>
                </a:solidFill>
                <a:latin typeface="Calibri" panose="020F0502020204030204" pitchFamily="34" charset="0"/>
                <a:cs typeface="Calibri" panose="020F0502020204030204" pitchFamily="34" charset="0"/>
              </a:rPr>
              <a:t>   - To establish an online platform to share the information of   </a:t>
            </a:r>
          </a:p>
          <a:p>
            <a:pPr marL="45720" indent="0">
              <a:buFont typeface="Garamond" panose="02020404030301010803" pitchFamily="18" charset="0"/>
              <a:buNone/>
              <a:defRPr/>
            </a:pPr>
            <a:r>
              <a:rPr lang="en-US" altLang="ko-KR" sz="2400" dirty="0">
                <a:solidFill>
                  <a:schemeClr val="accent1">
                    <a:lumMod val="10000"/>
                  </a:schemeClr>
                </a:solidFill>
                <a:latin typeface="Calibri" panose="020F0502020204030204" pitchFamily="34" charset="0"/>
                <a:cs typeface="Calibri" panose="020F0502020204030204" pitchFamily="34" charset="0"/>
              </a:rPr>
              <a:t> </a:t>
            </a:r>
            <a:r>
              <a:rPr lang="en-US" altLang="ko-KR" sz="2400" dirty="0" smtClean="0">
                <a:solidFill>
                  <a:schemeClr val="accent1">
                    <a:lumMod val="10000"/>
                  </a:schemeClr>
                </a:solidFill>
                <a:latin typeface="Calibri" panose="020F0502020204030204" pitchFamily="34" charset="0"/>
                <a:cs typeface="Calibri" panose="020F0502020204030204" pitchFamily="34" charset="0"/>
              </a:rPr>
              <a:t>     ICH stakeholders </a:t>
            </a:r>
            <a:endParaRPr lang="ko-KR" altLang="ko-KR" sz="2400" dirty="0" smtClean="0">
              <a:solidFill>
                <a:schemeClr val="accent1">
                  <a:lumMod val="10000"/>
                </a:schemeClr>
              </a:solidFill>
              <a:latin typeface="Calibri" panose="020F0502020204030204" pitchFamily="34" charset="0"/>
              <a:cs typeface="Calibri" panose="020F0502020204030204" pitchFamily="34" charset="0"/>
            </a:endParaRPr>
          </a:p>
          <a:p>
            <a:pPr>
              <a:buFont typeface="Wingdings" panose="05000000000000000000" pitchFamily="2" charset="2"/>
              <a:buChar char="§"/>
              <a:defRPr/>
            </a:pP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Participating Countries in</a:t>
            </a:r>
            <a:r>
              <a:rPr lang="ko-KR" altLang="en-US" sz="2400" b="1" dirty="0" smtClean="0">
                <a:solidFill>
                  <a:schemeClr val="accent1">
                    <a:lumMod val="10000"/>
                  </a:schemeClr>
                </a:solidFill>
                <a:latin typeface="Calibri" panose="020F0502020204030204" pitchFamily="34" charset="0"/>
                <a:cs typeface="Calibri" panose="020F0502020204030204" pitchFamily="34" charset="0"/>
              </a:rPr>
              <a:t> </a:t>
            </a: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2016 (1</a:t>
            </a:r>
            <a:r>
              <a:rPr lang="en-US" altLang="ko-KR" sz="2400" b="1" baseline="30000" dirty="0" smtClean="0">
                <a:solidFill>
                  <a:schemeClr val="accent1">
                    <a:lumMod val="10000"/>
                  </a:schemeClr>
                </a:solidFill>
                <a:latin typeface="Calibri" panose="020F0502020204030204" pitchFamily="34" charset="0"/>
                <a:cs typeface="Calibri" panose="020F0502020204030204" pitchFamily="34" charset="0"/>
              </a:rPr>
              <a:t>ST</a:t>
            </a: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 phase) : </a:t>
            </a:r>
            <a:r>
              <a:rPr lang="en-US" altLang="ko-KR" sz="2400" dirty="0" smtClean="0">
                <a:solidFill>
                  <a:schemeClr val="accent1">
                    <a:lumMod val="10000"/>
                  </a:schemeClr>
                </a:solidFill>
                <a:latin typeface="Calibri" panose="020F0502020204030204" pitchFamily="34" charset="0"/>
                <a:cs typeface="Calibri" panose="020F0502020204030204" pitchFamily="34" charset="0"/>
              </a:rPr>
              <a:t>7 states in Southeast Asia (Cambodia, Indonesia, Malaysia, Myanmar, Philippines, Thailand, and Vietnam)</a:t>
            </a:r>
            <a:endParaRPr lang="ko-KR" altLang="en-US" sz="2400" dirty="0" smtClean="0">
              <a:solidFill>
                <a:schemeClr val="accent1">
                  <a:lumMod val="10000"/>
                </a:schemeClr>
              </a:solidFill>
              <a:latin typeface="Calibri" panose="020F0502020204030204" pitchFamily="34" charset="0"/>
              <a:cs typeface="Calibri" panose="020F0502020204030204" pitchFamily="34" charset="0"/>
            </a:endParaRPr>
          </a:p>
          <a:p>
            <a:pPr>
              <a:buFont typeface="Wingdings" panose="05000000000000000000" pitchFamily="2" charset="2"/>
              <a:buChar char="§"/>
              <a:defRPr/>
            </a:pP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Participating Countries in 2017 (2</a:t>
            </a:r>
            <a:r>
              <a:rPr lang="en-US" altLang="ko-KR" sz="2400" b="1" baseline="30000" dirty="0" smtClean="0">
                <a:solidFill>
                  <a:schemeClr val="accent1">
                    <a:lumMod val="10000"/>
                  </a:schemeClr>
                </a:solidFill>
                <a:latin typeface="Calibri" panose="020F0502020204030204" pitchFamily="34" charset="0"/>
                <a:cs typeface="Calibri" panose="020F0502020204030204" pitchFamily="34" charset="0"/>
              </a:rPr>
              <a:t>nd</a:t>
            </a: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 phase) :</a:t>
            </a:r>
            <a:r>
              <a:rPr lang="en-US" altLang="ko-KR" sz="2400" dirty="0" smtClean="0">
                <a:solidFill>
                  <a:schemeClr val="accent1">
                    <a:lumMod val="10000"/>
                  </a:schemeClr>
                </a:solidFill>
                <a:latin typeface="Calibri" panose="020F0502020204030204" pitchFamily="34" charset="0"/>
                <a:cs typeface="Calibri" panose="020F0502020204030204" pitchFamily="34" charset="0"/>
              </a:rPr>
              <a:t> 4~6 states in South Asia</a:t>
            </a:r>
          </a:p>
          <a:p>
            <a:pPr>
              <a:buFont typeface="Wingdings" panose="05000000000000000000" pitchFamily="2" charset="2"/>
              <a:buChar char="§"/>
              <a:defRPr/>
            </a:pPr>
            <a:r>
              <a:rPr lang="en-US" altLang="ko-KR" sz="2400" b="1" dirty="0">
                <a:solidFill>
                  <a:schemeClr val="accent1">
                    <a:lumMod val="10000"/>
                  </a:schemeClr>
                </a:solidFill>
                <a:latin typeface="Calibri" panose="020F0502020204030204" pitchFamily="34" charset="0"/>
                <a:cs typeface="Calibri" panose="020F0502020204030204" pitchFamily="34" charset="0"/>
              </a:rPr>
              <a:t>Project </a:t>
            </a:r>
            <a:r>
              <a:rPr lang="en-US" altLang="ko-KR" sz="2400" b="1" dirty="0" smtClean="0">
                <a:solidFill>
                  <a:schemeClr val="accent1">
                    <a:lumMod val="10000"/>
                  </a:schemeClr>
                </a:solidFill>
                <a:latin typeface="Calibri" panose="020F0502020204030204" pitchFamily="34" charset="0"/>
                <a:cs typeface="Calibri" panose="020F0502020204030204" pitchFamily="34" charset="0"/>
              </a:rPr>
              <a:t>Results  </a:t>
            </a:r>
            <a:endParaRPr lang="en-US" altLang="ko-KR" sz="2400" b="1" dirty="0">
              <a:solidFill>
                <a:schemeClr val="accent1">
                  <a:lumMod val="10000"/>
                </a:schemeClr>
              </a:solidFill>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defRPr/>
            </a:pPr>
            <a:r>
              <a:rPr lang="en-US" altLang="ko-KR" sz="2000" spc="100" dirty="0" smtClean="0">
                <a:solidFill>
                  <a:schemeClr val="accent1">
                    <a:lumMod val="10000"/>
                  </a:schemeClr>
                </a:solidFill>
                <a:latin typeface="Calibri" panose="020F0502020204030204" pitchFamily="34" charset="0"/>
                <a:cs typeface="Calibri" panose="020F0502020204030204" pitchFamily="34" charset="0"/>
              </a:rPr>
              <a:t>Collected 233 information from six SEA states </a:t>
            </a:r>
            <a:endParaRPr lang="ko-KR" altLang="en-US" sz="2000" spc="100" dirty="0" smtClean="0">
              <a:solidFill>
                <a:schemeClr val="accent1">
                  <a:lumMod val="10000"/>
                </a:schemeClr>
              </a:solidFill>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defRPr/>
            </a:pPr>
            <a:r>
              <a:rPr lang="en-US" altLang="ko-KR" sz="2000" dirty="0" smtClean="0">
                <a:solidFill>
                  <a:schemeClr val="accent1">
                    <a:lumMod val="10000"/>
                  </a:schemeClr>
                </a:solidFill>
                <a:latin typeface="Calibri" panose="020F0502020204030204" pitchFamily="34" charset="0"/>
                <a:cs typeface="Calibri" panose="020F0502020204030204" pitchFamily="34" charset="0"/>
              </a:rPr>
              <a:t> Established ICHCAP Online Community Platform </a:t>
            </a:r>
          </a:p>
          <a:p>
            <a:pPr marL="45720" indent="0">
              <a:spcBef>
                <a:spcPts val="0"/>
              </a:spcBef>
              <a:buFont typeface="Garamond" panose="02020404030301010803" pitchFamily="18" charset="0"/>
              <a:buNone/>
              <a:defRPr/>
            </a:pPr>
            <a:r>
              <a:rPr lang="en-US" altLang="ko-KR" sz="2000" dirty="0" smtClean="0">
                <a:solidFill>
                  <a:schemeClr val="accent1">
                    <a:lumMod val="10000"/>
                  </a:schemeClr>
                </a:solidFill>
                <a:latin typeface="Calibri" panose="020F0502020204030204" pitchFamily="34" charset="0"/>
                <a:cs typeface="Calibri" panose="020F0502020204030204" pitchFamily="34" charset="0"/>
              </a:rPr>
              <a:t>   (</a:t>
            </a:r>
            <a:r>
              <a:rPr lang="en-US" altLang="ko-KR" sz="2000" dirty="0" smtClean="0">
                <a:solidFill>
                  <a:schemeClr val="accent1">
                    <a:lumMod val="10000"/>
                  </a:schemeClr>
                </a:solidFill>
                <a:latin typeface="Calibri" panose="020F0502020204030204" pitchFamily="34" charset="0"/>
                <a:cs typeface="Calibri" panose="020F0502020204030204" pitchFamily="34" charset="0"/>
                <a:hlinkClick r:id="rId4"/>
              </a:rPr>
              <a:t>http://www.ichcap.org/net/</a:t>
            </a:r>
            <a:r>
              <a:rPr lang="en-US" altLang="ko-KR" sz="2000" dirty="0" smtClean="0">
                <a:solidFill>
                  <a:schemeClr val="accent1">
                    <a:lumMod val="10000"/>
                  </a:schemeClr>
                </a:solidFill>
                <a:latin typeface="Calibri" panose="020F0502020204030204" pitchFamily="34" charset="0"/>
                <a:cs typeface="Calibri" panose="020F050202020403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내용 개체 틀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35437" t="6206" r="35915" b="19102"/>
          <a:stretch>
            <a:fillRect/>
          </a:stretch>
        </p:blipFill>
        <p:spPr>
          <a:xfrm>
            <a:off x="658813" y="255588"/>
            <a:ext cx="4319587" cy="6335712"/>
          </a:xfrm>
        </p:spPr>
      </p:pic>
      <p:sp>
        <p:nvSpPr>
          <p:cNvPr id="2" name="슬라이드 번호 개체 틀 1"/>
          <p:cNvSpPr>
            <a:spLocks noGrp="1"/>
          </p:cNvSpPr>
          <p:nvPr>
            <p:ph type="sldNum" sz="quarter" idx="12"/>
          </p:nvPr>
        </p:nvSpPr>
        <p:spPr/>
        <p:txBody>
          <a:bodyPr/>
          <a:lstStyle/>
          <a:p>
            <a:pPr>
              <a:defRPr/>
            </a:pPr>
            <a:fld id="{0B505D44-78CB-420F-BCDA-F25E5254964E}" type="slidenum">
              <a:rPr lang="ko-KR" altLang="en-US" smtClean="0"/>
              <a:pPr>
                <a:defRPr/>
              </a:pPr>
              <a:t>14</a:t>
            </a:fld>
            <a:endParaRPr lang="ko-KR" altLang="en-US"/>
          </a:p>
        </p:txBody>
      </p:sp>
      <p:pic>
        <p:nvPicPr>
          <p:cNvPr id="150532" name="그림 5"/>
          <p:cNvPicPr>
            <a:picLocks noChangeAspect="1"/>
          </p:cNvPicPr>
          <p:nvPr/>
        </p:nvPicPr>
        <p:blipFill>
          <a:blip r:embed="rId4">
            <a:extLst>
              <a:ext uri="{28A0092B-C50C-407E-A947-70E740481C1C}">
                <a14:useLocalDpi xmlns:a14="http://schemas.microsoft.com/office/drawing/2010/main" val="0"/>
              </a:ext>
            </a:extLst>
          </a:blip>
          <a:srcRect l="35347" t="6419" r="35347" b="32036"/>
          <a:stretch>
            <a:fillRect/>
          </a:stretch>
        </p:blipFill>
        <p:spPr bwMode="auto">
          <a:xfrm>
            <a:off x="6184900" y="247650"/>
            <a:ext cx="53594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60388" y="549275"/>
            <a:ext cx="87042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chemeClr val="accent6">
                    <a:lumMod val="50000"/>
                  </a:schemeClr>
                </a:solidFill>
                <a:latin typeface="Calibri" panose="020F0502020204030204" pitchFamily="34" charset="0"/>
              </a:rPr>
              <a:t>Strengthening Higher Education Networking </a:t>
            </a:r>
            <a:endParaRPr kumimoji="0" lang="en-US" altLang="ko-KR" sz="2954" dirty="0">
              <a:solidFill>
                <a:schemeClr val="accent6">
                  <a:lumMod val="50000"/>
                </a:schemeClr>
              </a:solidFill>
              <a:latin typeface="Calibri" panose="020F0502020204030204" pitchFamily="34" charset="0"/>
            </a:endParaRPr>
          </a:p>
        </p:txBody>
      </p:sp>
      <p:sp>
        <p:nvSpPr>
          <p:cNvPr id="148483" name="TextBox 5"/>
          <p:cNvSpPr txBox="1">
            <a:spLocks noChangeArrowheads="1"/>
          </p:cNvSpPr>
          <p:nvPr/>
        </p:nvSpPr>
        <p:spPr bwMode="auto">
          <a:xfrm>
            <a:off x="5554663" y="1493838"/>
            <a:ext cx="570071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50"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50"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5pPr>
            <a:lvl6pPr marL="2514600" indent="-228600" defTabSz="457200" eaLnBrk="0" fontAlgn="base"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6pPr>
            <a:lvl7pPr marL="2971800" indent="-228600" defTabSz="457200" eaLnBrk="0" fontAlgn="base"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7pPr>
            <a:lvl8pPr marL="3429000" indent="-228600" defTabSz="457200" eaLnBrk="0" fontAlgn="base"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8pPr>
            <a:lvl9pPr marL="3886200" indent="-228600" defTabSz="457200" eaLnBrk="0" fontAlgn="base"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50" charset="-127"/>
              </a:defRPr>
            </a:lvl9pPr>
          </a:lstStyle>
          <a:p>
            <a:pPr eaLnBrk="1" latinLnBrk="0" hangingPunct="1">
              <a:spcBef>
                <a:spcPct val="0"/>
              </a:spcBef>
              <a:buClrTx/>
              <a:buFontTx/>
              <a:buNone/>
              <a:defRPr/>
            </a:pPr>
            <a:endParaRPr lang="en-US" altLang="ko-KR" sz="2000" dirty="0" smtClean="0">
              <a:solidFill>
                <a:srgbClr val="000000"/>
              </a:solidFill>
              <a:latin typeface="Cambria" panose="02040503050406030204" pitchFamily="18" charset="0"/>
            </a:endParaRPr>
          </a:p>
          <a:p>
            <a:pPr marL="342900" indent="-342900" eaLnBrk="1" latinLnBrk="0" hangingPunct="1">
              <a:spcBef>
                <a:spcPct val="0"/>
              </a:spcBef>
              <a:buClrTx/>
              <a:buFont typeface="Wingdings" panose="05000000000000000000" pitchFamily="2" charset="2"/>
              <a:buChar char="§"/>
              <a:defRPr/>
            </a:pPr>
            <a:r>
              <a:rPr lang="en-US" altLang="ko-KR" sz="2400" dirty="0" smtClean="0">
                <a:solidFill>
                  <a:srgbClr val="000000"/>
                </a:solidFill>
                <a:latin typeface="Calibri" panose="020F0502020204030204" pitchFamily="34" charset="0"/>
                <a:cs typeface="Calibri" panose="020F0502020204030204" pitchFamily="34" charset="0"/>
              </a:rPr>
              <a:t>Survey Tertiary Education Institutions for Intangible Cultural Heritage Network</a:t>
            </a:r>
          </a:p>
          <a:p>
            <a:pPr eaLnBrk="1" latinLnBrk="0" hangingPunct="1">
              <a:spcBef>
                <a:spcPct val="0"/>
              </a:spcBef>
              <a:buClrTx/>
              <a:buFont typeface="Garamond" panose="02020404030301010803" pitchFamily="18" charset="0"/>
              <a:buNone/>
              <a:defRPr/>
            </a:pPr>
            <a:r>
              <a:rPr lang="en-US" altLang="ko-KR" sz="2400" b="1" dirty="0" smtClean="0">
                <a:solidFill>
                  <a:srgbClr val="000000"/>
                </a:solidFill>
                <a:latin typeface="Calibri" panose="020F0502020204030204" pitchFamily="34" charset="0"/>
                <a:cs typeface="Calibri" panose="020F0502020204030204" pitchFamily="34" charset="0"/>
              </a:rPr>
              <a:t>     (April – November, 2017)</a:t>
            </a:r>
          </a:p>
          <a:p>
            <a:pPr marL="342900" indent="-342900" eaLnBrk="1" latinLnBrk="0" hangingPunct="1">
              <a:spcBef>
                <a:spcPct val="0"/>
              </a:spcBef>
              <a:buClrTx/>
              <a:buFont typeface="Wingdings" panose="05000000000000000000" pitchFamily="2" charset="2"/>
              <a:buChar char="§"/>
              <a:defRPr/>
            </a:pPr>
            <a:endParaRPr lang="en-US" altLang="ko-KR" sz="2400" dirty="0" smtClean="0">
              <a:solidFill>
                <a:srgbClr val="000000"/>
              </a:solidFill>
              <a:latin typeface="Calibri" panose="020F0502020204030204" pitchFamily="34" charset="0"/>
              <a:cs typeface="Calibri" panose="020F0502020204030204" pitchFamily="34" charset="0"/>
            </a:endParaRPr>
          </a:p>
          <a:p>
            <a:pPr marL="342900" indent="-342900" eaLnBrk="1" latinLnBrk="0" hangingPunct="1">
              <a:spcBef>
                <a:spcPct val="0"/>
              </a:spcBef>
              <a:buClrTx/>
              <a:buFont typeface="Wingdings" panose="05000000000000000000" pitchFamily="2" charset="2"/>
              <a:buChar char="§"/>
              <a:defRPr/>
            </a:pPr>
            <a:r>
              <a:rPr lang="en-US" altLang="ko-KR" sz="2400" dirty="0" smtClean="0">
                <a:solidFill>
                  <a:srgbClr val="000000"/>
                </a:solidFill>
                <a:latin typeface="Calibri" panose="020F0502020204030204" pitchFamily="34" charset="0"/>
                <a:cs typeface="Calibri" panose="020F0502020204030204" pitchFamily="34" charset="0"/>
              </a:rPr>
              <a:t>Roundtable Meeting on ICH Higher Education </a:t>
            </a:r>
            <a:r>
              <a:rPr lang="en-US" altLang="ko-KR" sz="2400" b="1" dirty="0" smtClean="0">
                <a:solidFill>
                  <a:srgbClr val="000000"/>
                </a:solidFill>
                <a:latin typeface="Calibri" panose="020F0502020204030204" pitchFamily="34" charset="0"/>
                <a:cs typeface="Calibri" panose="020F0502020204030204" pitchFamily="34" charset="0"/>
              </a:rPr>
              <a:t>(Dec. 2017, </a:t>
            </a:r>
            <a:r>
              <a:rPr lang="en-US" altLang="ko-KR" sz="2400" b="1" dirty="0" err="1" smtClean="0">
                <a:solidFill>
                  <a:srgbClr val="000000"/>
                </a:solidFill>
                <a:latin typeface="Calibri" panose="020F0502020204030204" pitchFamily="34" charset="0"/>
                <a:cs typeface="Calibri" panose="020F0502020204030204" pitchFamily="34" charset="0"/>
              </a:rPr>
              <a:t>Jeju</a:t>
            </a:r>
            <a:r>
              <a:rPr lang="en-US" altLang="ko-KR" sz="2400" b="1" dirty="0" smtClean="0">
                <a:solidFill>
                  <a:srgbClr val="000000"/>
                </a:solidFill>
                <a:latin typeface="Calibri" panose="020F0502020204030204" pitchFamily="34" charset="0"/>
                <a:cs typeface="Calibri" panose="020F0502020204030204" pitchFamily="34" charset="0"/>
              </a:rPr>
              <a:t>, Korea)</a:t>
            </a:r>
          </a:p>
          <a:p>
            <a:pPr marL="342900" indent="-342900" eaLnBrk="1" latinLnBrk="0" hangingPunct="1">
              <a:spcBef>
                <a:spcPct val="0"/>
              </a:spcBef>
              <a:buClrTx/>
              <a:buFont typeface="Wingdings" panose="05000000000000000000" pitchFamily="2" charset="2"/>
              <a:buChar char="§"/>
              <a:defRPr/>
            </a:pPr>
            <a:endParaRPr lang="en-US" altLang="ko-KR" sz="2400" b="1" dirty="0" smtClean="0">
              <a:solidFill>
                <a:srgbClr val="000000"/>
              </a:solidFill>
              <a:latin typeface="Calibri" panose="020F0502020204030204" pitchFamily="34" charset="0"/>
              <a:cs typeface="Calibri" panose="020F0502020204030204" pitchFamily="34" charset="0"/>
            </a:endParaRPr>
          </a:p>
          <a:p>
            <a:pPr marL="342900" indent="-342900" eaLnBrk="1" latinLnBrk="0" hangingPunct="1">
              <a:spcBef>
                <a:spcPct val="0"/>
              </a:spcBef>
              <a:buClrTx/>
              <a:buFont typeface="Wingdings" panose="05000000000000000000" pitchFamily="2" charset="2"/>
              <a:buChar char="§"/>
              <a:defRPr/>
            </a:pPr>
            <a:r>
              <a:rPr lang="en-US" altLang="ko-KR" sz="2400" dirty="0" smtClean="0">
                <a:solidFill>
                  <a:srgbClr val="000000"/>
                </a:solidFill>
                <a:latin typeface="Calibri" panose="020F0502020204030204" pitchFamily="34" charset="0"/>
                <a:cs typeface="Calibri" panose="020F0502020204030204" pitchFamily="34" charset="0"/>
              </a:rPr>
              <a:t>Higher education networking meeting </a:t>
            </a:r>
          </a:p>
          <a:p>
            <a:pPr eaLnBrk="1" latinLnBrk="0" hangingPunct="1">
              <a:spcBef>
                <a:spcPct val="0"/>
              </a:spcBef>
              <a:buClrTx/>
              <a:buFont typeface="Garamond" panose="02020404030301010803" pitchFamily="18" charset="0"/>
              <a:buNone/>
              <a:defRPr/>
            </a:pPr>
            <a:r>
              <a:rPr lang="en-US" altLang="ko-KR" sz="2400" b="1" dirty="0" smtClean="0">
                <a:solidFill>
                  <a:srgbClr val="000000"/>
                </a:solidFill>
                <a:latin typeface="Calibri" panose="020F0502020204030204" pitchFamily="34" charset="0"/>
                <a:cs typeface="Calibri" panose="020F0502020204030204" pitchFamily="34" charset="0"/>
              </a:rPr>
              <a:t>     (2018) </a:t>
            </a:r>
          </a:p>
          <a:p>
            <a:pPr marL="342900" indent="-342900" eaLnBrk="1" latinLnBrk="0" hangingPunct="1">
              <a:spcBef>
                <a:spcPct val="0"/>
              </a:spcBef>
              <a:buClrTx/>
              <a:buFont typeface="Wingdings" panose="05000000000000000000" pitchFamily="2" charset="2"/>
              <a:buChar char="§"/>
              <a:defRPr/>
            </a:pPr>
            <a:endParaRPr lang="en-US" altLang="ko-KR" sz="2400" dirty="0" smtClean="0">
              <a:solidFill>
                <a:srgbClr val="000000"/>
              </a:solidFill>
              <a:latin typeface="Calibri" panose="020F0502020204030204" pitchFamily="34" charset="0"/>
              <a:cs typeface="Calibri" panose="020F0502020204030204" pitchFamily="34" charset="0"/>
            </a:endParaRPr>
          </a:p>
          <a:p>
            <a:pPr marL="342900" indent="-342900" eaLnBrk="1" latinLnBrk="0" hangingPunct="1">
              <a:spcBef>
                <a:spcPct val="0"/>
              </a:spcBef>
              <a:buClrTx/>
              <a:buFont typeface="Wingdings" panose="05000000000000000000" pitchFamily="2" charset="2"/>
              <a:buChar char="§"/>
              <a:defRPr/>
            </a:pPr>
            <a:r>
              <a:rPr lang="en-US" altLang="ko-KR" sz="2400" b="1" dirty="0" smtClean="0">
                <a:solidFill>
                  <a:srgbClr val="000000"/>
                </a:solidFill>
                <a:latin typeface="Calibri" panose="020F0502020204030204" pitchFamily="34" charset="0"/>
                <a:cs typeface="Calibri" panose="020F0502020204030204" pitchFamily="34" charset="0"/>
              </a:rPr>
              <a:t>Partners:  </a:t>
            </a:r>
          </a:p>
          <a:p>
            <a:pPr eaLnBrk="1" latinLnBrk="0" hangingPunct="1">
              <a:spcBef>
                <a:spcPct val="0"/>
              </a:spcBef>
              <a:buClrTx/>
              <a:buFont typeface="Garamond" panose="02020404030301010803" pitchFamily="18" charset="0"/>
              <a:buNone/>
              <a:defRPr/>
            </a:pPr>
            <a:r>
              <a:rPr lang="en-US" altLang="ko-KR" sz="2400" dirty="0" smtClean="0">
                <a:solidFill>
                  <a:srgbClr val="000000"/>
                </a:solidFill>
                <a:latin typeface="Calibri" panose="020F0502020204030204" pitchFamily="34" charset="0"/>
                <a:cs typeface="Calibri" panose="020F0502020204030204" pitchFamily="34" charset="0"/>
              </a:rPr>
              <a:t>     UNESCO Bangkok, UNESCO ICH Section</a:t>
            </a:r>
          </a:p>
        </p:txBody>
      </p:sp>
      <p:pic>
        <p:nvPicPr>
          <p:cNvPr id="7" name="_x341697104" descr="EMB0000006003b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059" y="3909240"/>
            <a:ext cx="3662362" cy="25717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1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33475"/>
            <a:ext cx="3662363"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8" name="그림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8113" y="284163"/>
            <a:ext cx="16954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내용 개체 틀 3"/>
          <p:cNvPicPr>
            <a:picLocks noGrp="1" noChangeAspect="1"/>
          </p:cNvPicPr>
          <p:nvPr>
            <p:ph idx="1"/>
          </p:nvPr>
        </p:nvPicPr>
        <p:blipFill>
          <a:blip r:embed="rId3">
            <a:extLst>
              <a:ext uri="{28A0092B-C50C-407E-A947-70E740481C1C}">
                <a14:useLocalDpi xmlns:a14="http://schemas.microsoft.com/office/drawing/2010/main" val="0"/>
              </a:ext>
            </a:extLst>
          </a:blip>
          <a:srcRect b="4227"/>
          <a:stretch>
            <a:fillRect/>
          </a:stretch>
        </p:blipFill>
        <p:spPr>
          <a:xfrm>
            <a:off x="786509" y="1667243"/>
            <a:ext cx="3152446" cy="2227750"/>
          </a:xfrm>
          <a:effectLst>
            <a:softEdge rad="127000"/>
          </a:effectLst>
        </p:spPr>
      </p:pic>
      <p:sp>
        <p:nvSpPr>
          <p:cNvPr id="8" name="TextBox 2"/>
          <p:cNvSpPr txBox="1">
            <a:spLocks noChangeArrowheads="1"/>
          </p:cNvSpPr>
          <p:nvPr/>
        </p:nvSpPr>
        <p:spPr bwMode="auto">
          <a:xfrm>
            <a:off x="725488" y="519113"/>
            <a:ext cx="87042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a:solidFill>
                  <a:schemeClr val="accent6"/>
                </a:solidFill>
                <a:latin typeface="Calibri" panose="020F0502020204030204" pitchFamily="34" charset="0"/>
              </a:rPr>
              <a:t>Cultural Partnership Initiative </a:t>
            </a:r>
            <a:r>
              <a:rPr kumimoji="0" lang="en-US" altLang="ko-KR" sz="2954" dirty="0" smtClean="0">
                <a:solidFill>
                  <a:schemeClr val="accent6"/>
                </a:solidFill>
                <a:latin typeface="Calibri" panose="020F0502020204030204" pitchFamily="34" charset="0"/>
              </a:rPr>
              <a:t>Program </a:t>
            </a:r>
            <a:r>
              <a:rPr kumimoji="0" lang="en-US" altLang="ko-KR" sz="2954" dirty="0">
                <a:solidFill>
                  <a:schemeClr val="accent6"/>
                </a:solidFill>
                <a:latin typeface="Calibri" panose="020F0502020204030204" pitchFamily="34" charset="0"/>
              </a:rPr>
              <a:t>(CPI</a:t>
            </a:r>
            <a:r>
              <a:rPr kumimoji="0" lang="en-US" altLang="ko-KR" sz="2954" dirty="0" smtClean="0">
                <a:solidFill>
                  <a:schemeClr val="accent6"/>
                </a:solidFill>
                <a:latin typeface="Calibri" panose="020F0502020204030204" pitchFamily="34" charset="0"/>
              </a:rPr>
              <a:t>) &amp; </a:t>
            </a:r>
            <a:endParaRPr kumimoji="0" lang="en-US" altLang="ko-KR" sz="2954" dirty="0">
              <a:solidFill>
                <a:schemeClr val="accent6"/>
              </a:solidFill>
              <a:latin typeface="Calibri" panose="020F0502020204030204" pitchFamily="34" charset="0"/>
            </a:endParaRPr>
          </a:p>
        </p:txBody>
      </p:sp>
      <p:sp>
        <p:nvSpPr>
          <p:cNvPr id="9" name="TextBox 2"/>
          <p:cNvSpPr txBox="1">
            <a:spLocks noChangeArrowheads="1"/>
          </p:cNvSpPr>
          <p:nvPr/>
        </p:nvSpPr>
        <p:spPr bwMode="auto">
          <a:xfrm>
            <a:off x="6454775" y="1028700"/>
            <a:ext cx="87042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fontAlgn="auto" latinLnBrk="1" hangingPunct="1">
              <a:lnSpc>
                <a:spcPct val="90000"/>
              </a:lnSpc>
              <a:spcBef>
                <a:spcPts val="923"/>
              </a:spcBef>
              <a:spcAft>
                <a:spcPts val="0"/>
              </a:spcAft>
              <a:defRPr/>
            </a:pPr>
            <a:r>
              <a:rPr kumimoji="0" lang="en-US" altLang="ko-KR" sz="2954" dirty="0" smtClean="0">
                <a:solidFill>
                  <a:schemeClr val="accent2">
                    <a:lumMod val="50000"/>
                  </a:schemeClr>
                </a:solidFill>
                <a:latin typeface="Calibri" panose="020F0502020204030204" pitchFamily="34" charset="0"/>
              </a:rPr>
              <a:t>ICH</a:t>
            </a:r>
            <a:r>
              <a:rPr kumimoji="0" lang="en-US" altLang="ko-KR" sz="2954" dirty="0">
                <a:solidFill>
                  <a:schemeClr val="accent2">
                    <a:lumMod val="50000"/>
                  </a:schemeClr>
                </a:solidFill>
                <a:latin typeface="Calibri" panose="020F0502020204030204" pitchFamily="34" charset="0"/>
              </a:rPr>
              <a:t> </a:t>
            </a:r>
            <a:r>
              <a:rPr kumimoji="0" lang="en-US" altLang="ko-KR" sz="2954" dirty="0" smtClean="0">
                <a:solidFill>
                  <a:schemeClr val="accent2">
                    <a:lumMod val="50000"/>
                  </a:schemeClr>
                </a:solidFill>
                <a:latin typeface="Calibri" panose="020F0502020204030204" pitchFamily="34" charset="0"/>
              </a:rPr>
              <a:t>Associated Expert Program</a:t>
            </a:r>
            <a:endParaRPr kumimoji="0" lang="en-US" altLang="ko-KR" sz="2954" dirty="0">
              <a:solidFill>
                <a:schemeClr val="accent2">
                  <a:lumMod val="50000"/>
                </a:schemeClr>
              </a:solidFill>
              <a:latin typeface="Calibri" panose="020F0502020204030204" pitchFamily="34" charset="0"/>
            </a:endParaRPr>
          </a:p>
        </p:txBody>
      </p:sp>
      <p:pic>
        <p:nvPicPr>
          <p:cNvPr id="10" name="내용 개체 틀 2"/>
          <p:cNvPicPr>
            <a:picLocks noChangeAspect="1"/>
          </p:cNvPicPr>
          <p:nvPr/>
        </p:nvPicPr>
        <p:blipFill rotWithShape="1">
          <a:blip r:embed="rId4">
            <a:extLst>
              <a:ext uri="{28A0092B-C50C-407E-A947-70E740481C1C}">
                <a14:useLocalDpi xmlns:a14="http://schemas.microsoft.com/office/drawing/2010/main" val="0"/>
              </a:ext>
            </a:extLst>
          </a:blip>
          <a:srcRect b="30073"/>
          <a:stretch/>
        </p:blipFill>
        <p:spPr>
          <a:xfrm>
            <a:off x="6684169" y="3894991"/>
            <a:ext cx="4644323" cy="2383851"/>
          </a:xfrm>
          <a:prstGeom prst="rect">
            <a:avLst/>
          </a:prstGeom>
          <a:effectLst>
            <a:softEdge rad="127000"/>
          </a:effectLst>
        </p:spPr>
      </p:pic>
      <p:pic>
        <p:nvPicPr>
          <p:cNvPr id="16387" name="그림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2771" y="3894991"/>
            <a:ext cx="3285030" cy="2383851"/>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10"/>
          <p:cNvPicPr>
            <a:picLocks noChangeAspect="1"/>
          </p:cNvPicPr>
          <p:nvPr/>
        </p:nvPicPr>
        <p:blipFill rotWithShape="1">
          <a:blip r:embed="rId6" cstate="print">
            <a:extLst>
              <a:ext uri="{28A0092B-C50C-407E-A947-70E740481C1C}">
                <a14:useLocalDpi xmlns:a14="http://schemas.microsoft.com/office/drawing/2010/main" val="0"/>
              </a:ext>
            </a:extLst>
          </a:blip>
          <a:srcRect l="16373" r="20109"/>
          <a:stretch/>
        </p:blipFill>
        <p:spPr>
          <a:xfrm>
            <a:off x="786509" y="3894992"/>
            <a:ext cx="2359895" cy="2383851"/>
          </a:xfrm>
          <a:prstGeom prst="rect">
            <a:avLst/>
          </a:prstGeom>
          <a:effectLst>
            <a:softEdge rad="127000"/>
          </a:effectLst>
        </p:spPr>
      </p:pic>
      <p:pic>
        <p:nvPicPr>
          <p:cNvPr id="12" name="그림 11"/>
          <p:cNvPicPr>
            <a:picLocks noChangeAspect="1"/>
          </p:cNvPicPr>
          <p:nvPr/>
        </p:nvPicPr>
        <p:blipFill>
          <a:blip r:embed="rId7"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9582891" y="1869129"/>
            <a:ext cx="1833433" cy="1687082"/>
          </a:xfrm>
          <a:prstGeom prst="rect">
            <a:avLst/>
          </a:prstGeom>
        </p:spPr>
      </p:pic>
      <p:sp>
        <p:nvSpPr>
          <p:cNvPr id="152585" name="TextBox 12"/>
          <p:cNvSpPr txBox="1">
            <a:spLocks noChangeArrowheads="1"/>
          </p:cNvSpPr>
          <p:nvPr/>
        </p:nvSpPr>
        <p:spPr bwMode="auto">
          <a:xfrm>
            <a:off x="3938588" y="2359025"/>
            <a:ext cx="5491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Objectives : to facilitate ICH experts networks and exchange of professionals </a:t>
            </a:r>
            <a:endParaRPr lang="ko-KR" altLang="en-US" sz="2000" b="1">
              <a:solidFill>
                <a:srgbClr val="003399"/>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27"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28"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29"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0"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1"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45" name="직사각형 44"/>
          <p:cNvSpPr/>
          <p:nvPr/>
        </p:nvSpPr>
        <p:spPr>
          <a:xfrm>
            <a:off x="4391025" y="785813"/>
            <a:ext cx="7800975" cy="80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54633"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4"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5"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6"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7"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8"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39" name="Rectangle 1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40" name="Rectangle 1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41" name="Rectangle 1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54642" name="Rectangle 2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70" name="직사각형 69"/>
          <p:cNvSpPr/>
          <p:nvPr/>
        </p:nvSpPr>
        <p:spPr>
          <a:xfrm>
            <a:off x="3563938" y="2060575"/>
            <a:ext cx="5127625" cy="396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54644" name="TextBox 74"/>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5-Year Programs and Strategies </a:t>
            </a:r>
            <a:endParaRPr lang="ko-KR" altLang="en-US" sz="2400" b="1">
              <a:solidFill>
                <a:srgbClr val="FFFFFF"/>
              </a:solidFill>
            </a:endParaRPr>
          </a:p>
        </p:txBody>
      </p:sp>
      <p:graphicFrame>
        <p:nvGraphicFramePr>
          <p:cNvPr id="76" name="다이어그램 75"/>
          <p:cNvGraphicFramePr/>
          <p:nvPr/>
        </p:nvGraphicFramePr>
        <p:xfrm>
          <a:off x="2207568" y="1397000"/>
          <a:ext cx="7560840" cy="4984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7" name="다이어그램 76"/>
          <p:cNvGraphicFramePr/>
          <p:nvPr/>
        </p:nvGraphicFramePr>
        <p:xfrm>
          <a:off x="2067715" y="2276872"/>
          <a:ext cx="7704856"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4647" name="TextBox 78"/>
          <p:cNvSpPr txBox="1">
            <a:spLocks noChangeArrowheads="1"/>
          </p:cNvSpPr>
          <p:nvPr/>
        </p:nvSpPr>
        <p:spPr bwMode="auto">
          <a:xfrm>
            <a:off x="2063750" y="868363"/>
            <a:ext cx="7704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latinLnBrk="0" hangingPunct="1">
              <a:spcBef>
                <a:spcPct val="0"/>
              </a:spcBef>
              <a:buFontTx/>
              <a:buNone/>
            </a:pPr>
            <a:r>
              <a:rPr lang="ko-KR" altLang="en-US" sz="2000" b="1">
                <a:solidFill>
                  <a:srgbClr val="1F497D"/>
                </a:solidFill>
              </a:rPr>
              <a:t>□ </a:t>
            </a:r>
            <a:r>
              <a:rPr lang="en-US" altLang="ko-KR" sz="2000" b="1">
                <a:solidFill>
                  <a:srgbClr val="1F497D"/>
                </a:solidFill>
              </a:rPr>
              <a:t>Strategic Programs</a:t>
            </a:r>
            <a:endParaRPr lang="en-US" altLang="ko-KR" sz="1800" b="1">
              <a:solidFill>
                <a:srgbClr val="1F497D"/>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12"/>
          <p:cNvSpPr/>
          <p:nvPr/>
        </p:nvSpPr>
        <p:spPr>
          <a:xfrm>
            <a:off x="1885950" y="1419225"/>
            <a:ext cx="8280400" cy="4679950"/>
          </a:xfrm>
          <a:prstGeom prst="rect">
            <a:avLst/>
          </a:prstGeom>
          <a:noFill/>
          <a:ln w="19050">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b"/>
          <a:lstStyle/>
          <a:p>
            <a:pPr algn="r" defTabSz="457200" eaLnBrk="1" fontAlgn="auto" latinLnBrk="1" hangingPunct="1">
              <a:spcBef>
                <a:spcPts val="0"/>
              </a:spcBef>
              <a:spcAft>
                <a:spcPts val="0"/>
              </a:spcAft>
              <a:defRPr/>
            </a:pPr>
            <a:endParaRPr lang="ko-KR" altLang="en-US" sz="700" dirty="0">
              <a:solidFill>
                <a:prstClr val="black">
                  <a:lumMod val="50000"/>
                  <a:lumOff val="50000"/>
                </a:prstClr>
              </a:solidFill>
              <a:cs typeface="Calibri" panose="020F0502020204030204" pitchFamily="34" charset="0"/>
            </a:endParaRPr>
          </a:p>
        </p:txBody>
      </p:sp>
      <p:sp>
        <p:nvSpPr>
          <p:cNvPr id="156675" name="Rectangle 23"/>
          <p:cNvSpPr>
            <a:spLocks noChangeArrowheads="1"/>
          </p:cNvSpPr>
          <p:nvPr/>
        </p:nvSpPr>
        <p:spPr bwMode="auto">
          <a:xfrm>
            <a:off x="2135188" y="1557338"/>
            <a:ext cx="82089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hangingPunct="1">
              <a:spcBef>
                <a:spcPct val="0"/>
              </a:spcBef>
              <a:buClrTx/>
              <a:buFontTx/>
              <a:buNone/>
            </a:pPr>
            <a:endParaRPr lang="en-GB" altLang="ko-KR">
              <a:solidFill>
                <a:srgbClr val="000000"/>
              </a:solidFill>
              <a:latin typeface="Calibri" panose="020F0502020204030204" pitchFamily="34" charset="0"/>
              <a:ea typeface="HY중고딕" pitchFamily="18" charset="-127"/>
              <a:cs typeface="Calibri" panose="020F0502020204030204" pitchFamily="34" charset="0"/>
            </a:endParaRPr>
          </a:p>
          <a:p>
            <a:pPr eaLnBrk="1" hangingPunct="1">
              <a:spcBef>
                <a:spcPct val="0"/>
              </a:spcBef>
              <a:buClrTx/>
              <a:buFontTx/>
              <a:buNone/>
            </a:pPr>
            <a:endParaRPr lang="en-GB" altLang="ko-KR">
              <a:solidFill>
                <a:srgbClr val="000000"/>
              </a:solidFill>
              <a:latin typeface="Calibri" panose="020F0502020204030204" pitchFamily="34" charset="0"/>
              <a:ea typeface="HY중고딕" pitchFamily="18" charset="-127"/>
              <a:cs typeface="Calibri" panose="020F0502020204030204" pitchFamily="34" charset="0"/>
            </a:endParaRPr>
          </a:p>
          <a:p>
            <a:pPr eaLnBrk="1" hangingPunct="1">
              <a:spcBef>
                <a:spcPct val="0"/>
              </a:spcBef>
              <a:buClrTx/>
              <a:buFontTx/>
              <a:buNone/>
            </a:pPr>
            <a:endParaRPr lang="en-GB" altLang="ko-KR">
              <a:solidFill>
                <a:srgbClr val="000000"/>
              </a:solidFill>
              <a:latin typeface="Calibri" panose="020F0502020204030204" pitchFamily="34" charset="0"/>
              <a:ea typeface="HY중고딕" pitchFamily="18" charset="-127"/>
              <a:cs typeface="Calibri" panose="020F0502020204030204" pitchFamily="34" charset="0"/>
            </a:endParaRPr>
          </a:p>
          <a:p>
            <a:pPr eaLnBrk="1" hangingPunct="1">
              <a:lnSpc>
                <a:spcPct val="150000"/>
              </a:lnSpc>
              <a:spcBef>
                <a:spcPct val="0"/>
              </a:spcBef>
              <a:buClrTx/>
              <a:buFontTx/>
              <a:buNone/>
            </a:pPr>
            <a:endParaRPr lang="en-GB" altLang="ko-KR" sz="800">
              <a:solidFill>
                <a:srgbClr val="000000"/>
              </a:solidFill>
              <a:latin typeface="Calibri" panose="020F0502020204030204" pitchFamily="34" charset="0"/>
              <a:ea typeface="굴림" panose="020B0600000101010101" pitchFamily="34" charset="-127"/>
              <a:cs typeface="Calibri" panose="020F0502020204030204" pitchFamily="34" charset="0"/>
            </a:endParaRPr>
          </a:p>
          <a:p>
            <a:pPr eaLnBrk="1" hangingPunct="1">
              <a:lnSpc>
                <a:spcPct val="150000"/>
              </a:lnSpc>
              <a:spcBef>
                <a:spcPct val="0"/>
              </a:spcBef>
              <a:buClrTx/>
              <a:buFont typeface="Arial" panose="020B0604020202020204" pitchFamily="34" charset="0"/>
              <a:buChar char="•"/>
            </a:pPr>
            <a:endParaRPr lang="en-GB" altLang="ko-KR" sz="2000">
              <a:solidFill>
                <a:srgbClr val="000000"/>
              </a:solidFill>
              <a:latin typeface="Calibri" panose="020F0502020204030204" pitchFamily="34" charset="0"/>
              <a:ea typeface="굴림" panose="020B0600000101010101" pitchFamily="34" charset="-127"/>
              <a:cs typeface="Calibri" panose="020F0502020204030204" pitchFamily="34" charset="0"/>
            </a:endParaRPr>
          </a:p>
          <a:p>
            <a:pPr eaLnBrk="1" hangingPunct="1">
              <a:lnSpc>
                <a:spcPct val="150000"/>
              </a:lnSpc>
              <a:spcBef>
                <a:spcPct val="0"/>
              </a:spcBef>
              <a:buClrTx/>
              <a:buFontTx/>
              <a:buNone/>
            </a:pPr>
            <a:endParaRPr lang="en-GB" altLang="ko-KR" sz="2000">
              <a:solidFill>
                <a:srgbClr val="000000"/>
              </a:solidFill>
              <a:latin typeface="Calibri" panose="020F0502020204030204" pitchFamily="34" charset="0"/>
              <a:ea typeface="굴림" panose="020B0600000101010101" pitchFamily="34" charset="-127"/>
              <a:cs typeface="Calibri" panose="020F0502020204030204" pitchFamily="34" charset="0"/>
            </a:endParaRPr>
          </a:p>
        </p:txBody>
      </p:sp>
      <p:sp>
        <p:nvSpPr>
          <p:cNvPr id="156676" name="TextBox 2"/>
          <p:cNvSpPr txBox="1">
            <a:spLocks noChangeArrowheads="1"/>
          </p:cNvSpPr>
          <p:nvPr/>
        </p:nvSpPr>
        <p:spPr bwMode="auto">
          <a:xfrm>
            <a:off x="3101975" y="5519738"/>
            <a:ext cx="264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Publishing ICH Courier</a:t>
            </a:r>
            <a:endParaRPr lang="ko-KR" altLang="en-US">
              <a:solidFill>
                <a:srgbClr val="000000"/>
              </a:solidFill>
            </a:endParaRPr>
          </a:p>
        </p:txBody>
      </p:sp>
      <p:pic>
        <p:nvPicPr>
          <p:cNvPr id="156677" name="그림 9"/>
          <p:cNvPicPr>
            <a:picLocks noChangeAspect="1"/>
          </p:cNvPicPr>
          <p:nvPr/>
        </p:nvPicPr>
        <p:blipFill>
          <a:blip r:embed="rId3">
            <a:extLst>
              <a:ext uri="{28A0092B-C50C-407E-A947-70E740481C1C}">
                <a14:useLocalDpi xmlns:a14="http://schemas.microsoft.com/office/drawing/2010/main" val="0"/>
              </a:ext>
            </a:extLst>
          </a:blip>
          <a:srcRect l="21307" t="7779" r="16740" b="4845"/>
          <a:stretch>
            <a:fillRect/>
          </a:stretch>
        </p:blipFill>
        <p:spPr bwMode="auto">
          <a:xfrm>
            <a:off x="7985125" y="2382838"/>
            <a:ext cx="310515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TextBox 15"/>
          <p:cNvSpPr txBox="1">
            <a:spLocks noChangeArrowheads="1"/>
          </p:cNvSpPr>
          <p:nvPr/>
        </p:nvSpPr>
        <p:spPr bwMode="auto">
          <a:xfrm>
            <a:off x="7799388" y="5313363"/>
            <a:ext cx="375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Publishing ICH Courier e-Newsletter every 2 weeks </a:t>
            </a:r>
          </a:p>
          <a:p>
            <a:pPr eaLnBrk="1" latinLnBrk="0" hangingPunct="1">
              <a:spcBef>
                <a:spcPct val="0"/>
              </a:spcBef>
              <a:buClrTx/>
              <a:buFontTx/>
              <a:buNone/>
            </a:pPr>
            <a:r>
              <a:rPr lang="en-US" altLang="ko-KR" b="1">
                <a:solidFill>
                  <a:srgbClr val="404040"/>
                </a:solidFill>
                <a:latin typeface="Calibri" panose="020F0502020204030204" pitchFamily="34" charset="0"/>
              </a:rPr>
              <a:t>(ichcourier.ichcap.org) </a:t>
            </a:r>
            <a:endParaRPr lang="ko-KR" altLang="en-US">
              <a:solidFill>
                <a:srgbClr val="000000"/>
              </a:solidFill>
            </a:endParaRPr>
          </a:p>
        </p:txBody>
      </p:sp>
      <p:sp>
        <p:nvSpPr>
          <p:cNvPr id="13" name="TextBox 2"/>
          <p:cNvSpPr txBox="1">
            <a:spLocks noChangeArrowheads="1"/>
          </p:cNvSpPr>
          <p:nvPr/>
        </p:nvSpPr>
        <p:spPr bwMode="auto">
          <a:xfrm>
            <a:off x="560388" y="549275"/>
            <a:ext cx="108061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rgbClr val="7BA79D">
                    <a:lumMod val="50000"/>
                  </a:srgbClr>
                </a:solidFill>
                <a:latin typeface="Calibri" panose="020F0502020204030204" pitchFamily="34" charset="0"/>
              </a:rPr>
              <a:t>Publishing periodicals and operating an ICH correspondent program</a:t>
            </a:r>
            <a:endParaRPr kumimoji="0" lang="en-US" altLang="ko-KR" sz="2954" dirty="0">
              <a:solidFill>
                <a:srgbClr val="7BA79D">
                  <a:lumMod val="50000"/>
                </a:srgbClr>
              </a:solidFill>
              <a:latin typeface="Calibri" panose="020F0502020204030204" pitchFamily="34" charset="0"/>
            </a:endParaRPr>
          </a:p>
        </p:txBody>
      </p:sp>
      <p:pic>
        <p:nvPicPr>
          <p:cNvPr id="14" name="그림 13"/>
          <p:cNvPicPr>
            <a:picLocks noChangeAspect="1"/>
          </p:cNvPicPr>
          <p:nvPr/>
        </p:nvPicPr>
        <p:blipFill>
          <a:blip r:embed="rId4" cstate="print">
            <a:duotone>
              <a:srgbClr val="8064A2">
                <a:shade val="45000"/>
                <a:satMod val="135000"/>
              </a:srgbClr>
              <a:prstClr val="white"/>
            </a:duotone>
            <a:extLst>
              <a:ext uri="{28A0092B-C50C-407E-A947-70E740481C1C}">
                <a14:useLocalDpi xmlns:a14="http://schemas.microsoft.com/office/drawing/2010/main" val="0"/>
              </a:ext>
            </a:extLst>
          </a:blip>
          <a:stretch>
            <a:fillRect/>
          </a:stretch>
        </p:blipFill>
        <p:spPr>
          <a:xfrm>
            <a:off x="8688181" y="1021565"/>
            <a:ext cx="1727407" cy="1329523"/>
          </a:xfrm>
          <a:prstGeom prst="roundRect">
            <a:avLst/>
          </a:prstGeom>
        </p:spPr>
      </p:pic>
      <p:pic>
        <p:nvPicPr>
          <p:cNvPr id="15" name="그림 14"/>
          <p:cNvPicPr>
            <a:picLocks noChangeAspect="1"/>
          </p:cNvPicPr>
          <p:nvPr/>
        </p:nvPicPr>
        <p:blipFill>
          <a:blip r:embed="rId5"/>
          <a:stretch>
            <a:fillRect/>
          </a:stretch>
        </p:blipFill>
        <p:spPr>
          <a:xfrm>
            <a:off x="5821363" y="2827338"/>
            <a:ext cx="1639887" cy="2152650"/>
          </a:xfrm>
          <a:prstGeom prst="rect">
            <a:avLst/>
          </a:prstGeom>
          <a:effectLst>
            <a:outerShdw blurRad="50800" dist="38100" algn="l" rotWithShape="0">
              <a:prstClr val="black">
                <a:alpha val="40000"/>
              </a:prstClr>
            </a:outerShdw>
          </a:effectLst>
        </p:spPr>
      </p:pic>
      <p:pic>
        <p:nvPicPr>
          <p:cNvPr id="18" name="그림 17"/>
          <p:cNvPicPr>
            <a:picLocks noChangeAspect="1"/>
          </p:cNvPicPr>
          <p:nvPr/>
        </p:nvPicPr>
        <p:blipFill>
          <a:blip r:embed="rId6"/>
          <a:stretch>
            <a:fillRect/>
          </a:stretch>
        </p:blipFill>
        <p:spPr>
          <a:xfrm>
            <a:off x="796925" y="2827338"/>
            <a:ext cx="1624013" cy="2152650"/>
          </a:xfrm>
          <a:prstGeom prst="rect">
            <a:avLst/>
          </a:prstGeom>
          <a:effectLst>
            <a:outerShdw blurRad="50800" dist="38100" dir="2700000" algn="tl" rotWithShape="0">
              <a:prstClr val="black">
                <a:alpha val="40000"/>
              </a:prstClr>
            </a:outerShdw>
          </a:effectLst>
        </p:spPr>
      </p:pic>
      <p:pic>
        <p:nvPicPr>
          <p:cNvPr id="19" name="그림 18"/>
          <p:cNvPicPr>
            <a:picLocks noChangeAspect="1"/>
          </p:cNvPicPr>
          <p:nvPr/>
        </p:nvPicPr>
        <p:blipFill>
          <a:blip r:embed="rId7"/>
          <a:stretch>
            <a:fillRect/>
          </a:stretch>
        </p:blipFill>
        <p:spPr>
          <a:xfrm>
            <a:off x="2495550" y="2827338"/>
            <a:ext cx="1570038" cy="2152650"/>
          </a:xfrm>
          <a:prstGeom prst="rect">
            <a:avLst/>
          </a:prstGeom>
          <a:effectLst>
            <a:outerShdw blurRad="50800" dist="38100" dir="2700000" algn="tl" rotWithShape="0">
              <a:prstClr val="black">
                <a:alpha val="40000"/>
              </a:prstClr>
            </a:outerShdw>
          </a:effectLst>
        </p:spPr>
      </p:pic>
      <p:pic>
        <p:nvPicPr>
          <p:cNvPr id="20" name="그림 19"/>
          <p:cNvPicPr>
            <a:picLocks noChangeAspect="1"/>
          </p:cNvPicPr>
          <p:nvPr/>
        </p:nvPicPr>
        <p:blipFill>
          <a:blip r:embed="rId8"/>
          <a:stretch>
            <a:fillRect/>
          </a:stretch>
        </p:blipFill>
        <p:spPr>
          <a:xfrm>
            <a:off x="4140200" y="2827338"/>
            <a:ext cx="1606550" cy="2152650"/>
          </a:xfrm>
          <a:prstGeom prst="rect">
            <a:avLst/>
          </a:prstGeom>
          <a:effectLst>
            <a:outerShdw blurRad="50800" dist="38100" dir="2700000" algn="tl" rotWithShape="0">
              <a:prstClr val="black">
                <a:alpha val="40000"/>
              </a:prstClr>
            </a:outerShdw>
          </a:effectLst>
        </p:spPr>
      </p:pic>
      <p:sp>
        <p:nvSpPr>
          <p:cNvPr id="156685" name="TextBox 15"/>
          <p:cNvSpPr txBox="1">
            <a:spLocks noChangeArrowheads="1"/>
          </p:cNvSpPr>
          <p:nvPr/>
        </p:nvSpPr>
        <p:spPr bwMode="auto">
          <a:xfrm>
            <a:off x="604838" y="1355725"/>
            <a:ext cx="7788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Objectives : to enhance community participation and raise public awareness through information dissemination </a:t>
            </a:r>
            <a:endParaRPr lang="ko-KR" altLang="en-US" sz="2000" b="1">
              <a:solidFill>
                <a:srgbClr val="003399"/>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3"/>
          <a:stretch>
            <a:fillRect/>
          </a:stretch>
        </p:blipFill>
        <p:spPr>
          <a:xfrm>
            <a:off x="5032375" y="2214563"/>
            <a:ext cx="2332038" cy="2794000"/>
          </a:xfrm>
          <a:prstGeom prst="rect">
            <a:avLst/>
          </a:prstGeom>
          <a:ln>
            <a:noFill/>
          </a:ln>
          <a:effectLst>
            <a:outerShdw blurRad="50800" dist="38100" dir="5400000" algn="t" rotWithShape="0">
              <a:prstClr val="black">
                <a:alpha val="40000"/>
              </a:prstClr>
            </a:outerShdw>
          </a:effectLst>
        </p:spPr>
      </p:pic>
      <p:sp>
        <p:nvSpPr>
          <p:cNvPr id="13" name="TextBox 2"/>
          <p:cNvSpPr txBox="1">
            <a:spLocks noChangeArrowheads="1"/>
          </p:cNvSpPr>
          <p:nvPr/>
        </p:nvSpPr>
        <p:spPr bwMode="auto">
          <a:xfrm>
            <a:off x="560388" y="549275"/>
            <a:ext cx="109902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chemeClr val="accent1">
                    <a:lumMod val="10000"/>
                  </a:schemeClr>
                </a:solidFill>
                <a:latin typeface="Calibri" panose="020F0502020204030204" pitchFamily="34" charset="0"/>
              </a:rPr>
              <a:t>Publishing books and supporting publications in member states </a:t>
            </a:r>
            <a:endParaRPr kumimoji="0" lang="en-US" altLang="ko-KR" sz="2954" dirty="0">
              <a:solidFill>
                <a:schemeClr val="accent1">
                  <a:lumMod val="10000"/>
                </a:schemeClr>
              </a:solidFill>
              <a:latin typeface="Calibri" panose="020F0502020204030204" pitchFamily="34" charset="0"/>
            </a:endParaRPr>
          </a:p>
        </p:txBody>
      </p:sp>
      <p:sp>
        <p:nvSpPr>
          <p:cNvPr id="158724" name="슬라이드 번호 개체 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fontAlgn="base">
              <a:spcBef>
                <a:spcPct val="0"/>
              </a:spcBef>
              <a:spcAft>
                <a:spcPct val="0"/>
              </a:spcAft>
              <a:buClrTx/>
              <a:buFontTx/>
              <a:buNone/>
            </a:pPr>
            <a:fld id="{F80666CD-0F5D-4F91-B502-98964CE485B7}" type="slidenum">
              <a:rPr lang="en-US" altLang="ko-KR" smtClean="0">
                <a:solidFill>
                  <a:srgbClr val="404040"/>
                </a:solidFill>
              </a:rPr>
              <a:pPr fontAlgn="base">
                <a:spcBef>
                  <a:spcPct val="0"/>
                </a:spcBef>
                <a:spcAft>
                  <a:spcPct val="0"/>
                </a:spcAft>
                <a:buClrTx/>
                <a:buFontTx/>
                <a:buNone/>
              </a:pPr>
              <a:t>19</a:t>
            </a:fld>
            <a:endParaRPr lang="en-US" altLang="ko-KR" smtClean="0">
              <a:solidFill>
                <a:srgbClr val="404040"/>
              </a:solidFill>
            </a:endParaRPr>
          </a:p>
        </p:txBody>
      </p:sp>
      <p:pic>
        <p:nvPicPr>
          <p:cNvPr id="10" name="그림 9" descr="표지모음.pdf - Adobe Acrobat Pro DC"/>
          <p:cNvPicPr>
            <a:picLocks noChangeAspect="1"/>
          </p:cNvPicPr>
          <p:nvPr/>
        </p:nvPicPr>
        <p:blipFill rotWithShape="1">
          <a:blip r:embed="rId4"/>
          <a:srcRect l="27163" t="21403" r="45275" b="26377"/>
          <a:stretch/>
        </p:blipFill>
        <p:spPr>
          <a:xfrm rot="1133199">
            <a:off x="2595563" y="2171700"/>
            <a:ext cx="1306512" cy="1638300"/>
          </a:xfrm>
          <a:prstGeom prst="rect">
            <a:avLst/>
          </a:prstGeom>
          <a:effectLst>
            <a:outerShdw blurRad="50800" dist="38100" dir="8100000" algn="tr" rotWithShape="0">
              <a:prstClr val="black">
                <a:alpha val="40000"/>
              </a:prstClr>
            </a:outerShdw>
          </a:effectLst>
        </p:spPr>
      </p:pic>
      <p:pic>
        <p:nvPicPr>
          <p:cNvPr id="9" name="그림 8" descr="표지모음.pdf - Adobe Acrobat Pro DC"/>
          <p:cNvPicPr>
            <a:picLocks noChangeAspect="1"/>
          </p:cNvPicPr>
          <p:nvPr/>
        </p:nvPicPr>
        <p:blipFill rotWithShape="1">
          <a:blip r:embed="rId5"/>
          <a:srcRect l="26789" t="12701" r="45275" b="33837"/>
          <a:stretch/>
        </p:blipFill>
        <p:spPr>
          <a:xfrm rot="20803704">
            <a:off x="1054100" y="2109788"/>
            <a:ext cx="1363663" cy="1725612"/>
          </a:xfrm>
          <a:prstGeom prst="rect">
            <a:avLst/>
          </a:prstGeom>
          <a:effectLst>
            <a:outerShdw blurRad="50800" dist="38100" dir="8100000" algn="tr" rotWithShape="0">
              <a:prstClr val="black">
                <a:alpha val="40000"/>
              </a:prstClr>
            </a:outerShdw>
          </a:effectLst>
        </p:spPr>
      </p:pic>
      <p:pic>
        <p:nvPicPr>
          <p:cNvPr id="16" name="그림 15"/>
          <p:cNvPicPr>
            <a:picLocks noChangeAspect="1"/>
          </p:cNvPicPr>
          <p:nvPr/>
        </p:nvPicPr>
        <p:blipFill>
          <a:blip r:embed="rId6" cstate="print">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654277" y="4175432"/>
            <a:ext cx="1286411" cy="1286411"/>
          </a:xfrm>
          <a:prstGeom prst="rect">
            <a:avLst/>
          </a:prstGeom>
        </p:spPr>
      </p:pic>
      <p:pic>
        <p:nvPicPr>
          <p:cNvPr id="158728" name="그림 8"/>
          <p:cNvPicPr>
            <a:picLocks noChangeAspect="1"/>
          </p:cNvPicPr>
          <p:nvPr/>
        </p:nvPicPr>
        <p:blipFill>
          <a:blip r:embed="rId7" cstate="print">
            <a:extLst>
              <a:ext uri="{28A0092B-C50C-407E-A947-70E740481C1C}">
                <a14:useLocalDpi xmlns:a14="http://schemas.microsoft.com/office/drawing/2010/main" val="0"/>
              </a:ext>
            </a:extLst>
          </a:blip>
          <a:srcRect l="32683" t="21864" r="31096" b="3944"/>
          <a:stretch>
            <a:fillRect/>
          </a:stretch>
        </p:blipFill>
        <p:spPr bwMode="auto">
          <a:xfrm>
            <a:off x="8478838" y="2214563"/>
            <a:ext cx="256381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Box 15"/>
          <p:cNvSpPr txBox="1">
            <a:spLocks noChangeArrowheads="1"/>
          </p:cNvSpPr>
          <p:nvPr/>
        </p:nvSpPr>
        <p:spPr bwMode="auto">
          <a:xfrm>
            <a:off x="8226425" y="5270500"/>
            <a:ext cx="350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Support publishing ICH books </a:t>
            </a:r>
          </a:p>
          <a:p>
            <a:pPr eaLnBrk="1" latinLnBrk="0" hangingPunct="1">
              <a:spcBef>
                <a:spcPct val="0"/>
              </a:spcBef>
              <a:buClrTx/>
              <a:buFontTx/>
              <a:buNone/>
            </a:pPr>
            <a:r>
              <a:rPr lang="en-US" altLang="ko-KR" b="1">
                <a:solidFill>
                  <a:srgbClr val="404040"/>
                </a:solidFill>
                <a:latin typeface="Calibri" panose="020F0502020204030204" pitchFamily="34" charset="0"/>
              </a:rPr>
              <a:t>(8 States / Mongolia, Philippines, Uzbekistan, Tajikistan, Bangladesh, Vietnam, Bhutan)</a:t>
            </a:r>
            <a:endParaRPr lang="ko-KR" altLang="en-US">
              <a:solidFill>
                <a:srgbClr val="000000"/>
              </a:solidFill>
            </a:endParaRPr>
          </a:p>
        </p:txBody>
      </p:sp>
      <p:sp>
        <p:nvSpPr>
          <p:cNvPr id="158730" name="TextBox 15"/>
          <p:cNvSpPr txBox="1">
            <a:spLocks noChangeArrowheads="1"/>
          </p:cNvSpPr>
          <p:nvPr/>
        </p:nvSpPr>
        <p:spPr bwMode="auto">
          <a:xfrm>
            <a:off x="654050" y="5776913"/>
            <a:ext cx="4232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hangingPunct="1">
              <a:spcBef>
                <a:spcPct val="0"/>
              </a:spcBef>
              <a:buClrTx/>
              <a:buFontTx/>
              <a:buNone/>
            </a:pPr>
            <a:r>
              <a:rPr lang="en-US" altLang="ko-KR" b="1">
                <a:solidFill>
                  <a:srgbClr val="404040"/>
                </a:solidFill>
                <a:latin typeface="Calibri" panose="020F0502020204030204" pitchFamily="34" charset="0"/>
              </a:rPr>
              <a:t>Publishing Multilingual Translation of UNESCO publication on ICH </a:t>
            </a:r>
          </a:p>
        </p:txBody>
      </p:sp>
      <p:sp>
        <p:nvSpPr>
          <p:cNvPr id="158731" name="TextBox 15"/>
          <p:cNvSpPr txBox="1">
            <a:spLocks noChangeArrowheads="1"/>
          </p:cNvSpPr>
          <p:nvPr/>
        </p:nvSpPr>
        <p:spPr bwMode="auto">
          <a:xfrm>
            <a:off x="4600575" y="5668963"/>
            <a:ext cx="3195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hangingPunct="1">
              <a:spcBef>
                <a:spcPct val="0"/>
              </a:spcBef>
              <a:buClrTx/>
              <a:buFontTx/>
              <a:buNone/>
            </a:pPr>
            <a:r>
              <a:rPr lang="en-US" altLang="ko-KR" b="1">
                <a:solidFill>
                  <a:srgbClr val="404040"/>
                </a:solidFill>
                <a:latin typeface="Calibri" panose="020F0502020204030204" pitchFamily="34" charset="0"/>
              </a:rPr>
              <a:t>Publishing Children’s book on shared heritage in Asia-Pacific </a:t>
            </a:r>
          </a:p>
        </p:txBody>
      </p:sp>
      <p:sp>
        <p:nvSpPr>
          <p:cNvPr id="158732" name="TextBox 17"/>
          <p:cNvSpPr txBox="1">
            <a:spLocks noChangeArrowheads="1"/>
          </p:cNvSpPr>
          <p:nvPr/>
        </p:nvSpPr>
        <p:spPr bwMode="auto">
          <a:xfrm>
            <a:off x="1092200" y="1117600"/>
            <a:ext cx="9669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Objectives : to disseminate key issues through publications on ICH and UNESCO policy</a:t>
            </a:r>
            <a:endParaRPr lang="ko-KR" altLang="en-US" sz="2000" b="1">
              <a:solidFill>
                <a:srgbClr val="003399"/>
              </a:solidFill>
            </a:endParaRPr>
          </a:p>
        </p:txBody>
      </p:sp>
      <p:sp>
        <p:nvSpPr>
          <p:cNvPr id="158733" name="TextBox 15"/>
          <p:cNvSpPr txBox="1">
            <a:spLocks noChangeArrowheads="1"/>
          </p:cNvSpPr>
          <p:nvPr/>
        </p:nvSpPr>
        <p:spPr bwMode="auto">
          <a:xfrm>
            <a:off x="1939925" y="4122738"/>
            <a:ext cx="2801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285750"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hangingPunct="1">
              <a:spcBef>
                <a:spcPct val="0"/>
              </a:spcBef>
              <a:buClrTx/>
              <a:buFont typeface="Wingdings" panose="05000000000000000000" pitchFamily="2" charset="2"/>
              <a:buChar char="§"/>
            </a:pPr>
            <a:r>
              <a:rPr lang="en-US" altLang="ko-KR" sz="1600" b="1">
                <a:solidFill>
                  <a:srgbClr val="0070C0"/>
                </a:solidFill>
                <a:latin typeface="Calibri" panose="020F0502020204030204" pitchFamily="34" charset="0"/>
              </a:rPr>
              <a:t>Available in Uzbek, Russian, Tongan, Malay, Mongolian</a:t>
            </a:r>
          </a:p>
          <a:p>
            <a:pPr eaLnBrk="1" hangingPunct="1">
              <a:spcBef>
                <a:spcPct val="0"/>
              </a:spcBef>
              <a:buClrTx/>
              <a:buFont typeface="Wingdings" panose="05000000000000000000" pitchFamily="2" charset="2"/>
              <a:buChar char="§"/>
            </a:pPr>
            <a:r>
              <a:rPr lang="en-US" altLang="ko-KR" sz="1600" b="1">
                <a:solidFill>
                  <a:srgbClr val="0070C0"/>
                </a:solidFill>
                <a:latin typeface="Calibri" panose="020F0502020204030204" pitchFamily="34" charset="0"/>
              </a:rPr>
              <a:t>Vietnamese, Thai, Indonesian, Tamil, Korean in progress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1074" name="TextBox 5"/>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Since our last C2C meeting…</a:t>
            </a:r>
            <a:endParaRPr lang="ko-KR" altLang="en-US" sz="2400" b="1">
              <a:solidFill>
                <a:srgbClr val="FFFFFF"/>
              </a:solidFill>
            </a:endParaRPr>
          </a:p>
        </p:txBody>
      </p:sp>
      <p:sp>
        <p:nvSpPr>
          <p:cNvPr id="7" name="직사각형 6"/>
          <p:cNvSpPr/>
          <p:nvPr/>
        </p:nvSpPr>
        <p:spPr>
          <a:xfrm>
            <a:off x="3443288" y="1876425"/>
            <a:ext cx="4967287" cy="468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graphicFrame>
        <p:nvGraphicFramePr>
          <p:cNvPr id="2" name="다이어그램 1"/>
          <p:cNvGraphicFramePr/>
          <p:nvPr/>
        </p:nvGraphicFramePr>
        <p:xfrm>
          <a:off x="367469" y="2187723"/>
          <a:ext cx="11605189" cy="4369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그림 2"/>
          <p:cNvPicPr>
            <a:picLocks noChangeAspect="1"/>
          </p:cNvPicPr>
          <p:nvPr/>
        </p:nvPicPr>
        <p:blipFill rotWithShape="1">
          <a:blip r:embed="rId8">
            <a:extLst>
              <a:ext uri="{28A0092B-C50C-407E-A947-70E740481C1C}">
                <a14:useLocalDpi xmlns:a14="http://schemas.microsoft.com/office/drawing/2010/main" val="0"/>
              </a:ext>
            </a:extLst>
          </a:blip>
          <a:srcRect r="79823"/>
          <a:stretch/>
        </p:blipFill>
        <p:spPr>
          <a:xfrm>
            <a:off x="945213" y="971954"/>
            <a:ext cx="1092437" cy="2292046"/>
          </a:xfrm>
          <a:prstGeom prst="rect">
            <a:avLst/>
          </a:prstGeom>
          <a:effectLst>
            <a:reflection blurRad="6350" stA="52000" endA="300" endPos="35000" dir="5400000" sy="-100000" algn="bl" rotWithShape="0"/>
          </a:effectLst>
        </p:spPr>
      </p:pic>
      <p:pic>
        <p:nvPicPr>
          <p:cNvPr id="105" name="그림 104"/>
          <p:cNvPicPr>
            <a:picLocks noChangeAspect="1"/>
          </p:cNvPicPr>
          <p:nvPr/>
        </p:nvPicPr>
        <p:blipFill rotWithShape="1">
          <a:blip r:embed="rId8">
            <a:extLst>
              <a:ext uri="{28A0092B-C50C-407E-A947-70E740481C1C}">
                <a14:useLocalDpi xmlns:a14="http://schemas.microsoft.com/office/drawing/2010/main" val="0"/>
              </a:ext>
            </a:extLst>
          </a:blip>
          <a:srcRect l="40679" r="47641"/>
          <a:stretch/>
        </p:blipFill>
        <p:spPr>
          <a:xfrm>
            <a:off x="4264352" y="971954"/>
            <a:ext cx="632388" cy="2292046"/>
          </a:xfrm>
          <a:prstGeom prst="rect">
            <a:avLst/>
          </a:prstGeom>
          <a:effectLst>
            <a:reflection blurRad="6350" stA="52000" endA="300" endPos="35000" dir="5400000" sy="-100000" algn="bl" rotWithShape="0"/>
          </a:effectLst>
        </p:spPr>
      </p:pic>
      <p:pic>
        <p:nvPicPr>
          <p:cNvPr id="106" name="그림 105"/>
          <p:cNvPicPr>
            <a:picLocks noChangeAspect="1"/>
          </p:cNvPicPr>
          <p:nvPr/>
        </p:nvPicPr>
        <p:blipFill rotWithShape="1">
          <a:blip r:embed="rId8">
            <a:extLst>
              <a:ext uri="{28A0092B-C50C-407E-A947-70E740481C1C}">
                <a14:useLocalDpi xmlns:a14="http://schemas.microsoft.com/office/drawing/2010/main" val="0"/>
              </a:ext>
            </a:extLst>
          </a:blip>
          <a:srcRect l="76851" r="2946"/>
          <a:stretch/>
        </p:blipFill>
        <p:spPr>
          <a:xfrm>
            <a:off x="7134800" y="971954"/>
            <a:ext cx="1093862" cy="2292046"/>
          </a:xfrm>
          <a:prstGeom prst="rect">
            <a:avLst/>
          </a:prstGeom>
          <a:effectLst>
            <a:reflection blurRad="6350" stA="52000" endA="300" endPos="35000" dir="5400000" sy="-100000" algn="bl" rotWithShape="0"/>
          </a:effectLst>
        </p:spPr>
      </p:pic>
      <p:pic>
        <p:nvPicPr>
          <p:cNvPr id="107" name="그림 106"/>
          <p:cNvPicPr>
            <a:picLocks noChangeAspect="1"/>
          </p:cNvPicPr>
          <p:nvPr/>
        </p:nvPicPr>
        <p:blipFill rotWithShape="1">
          <a:blip r:embed="rId8">
            <a:extLst>
              <a:ext uri="{28A0092B-C50C-407E-A947-70E740481C1C}">
                <a14:useLocalDpi xmlns:a14="http://schemas.microsoft.com/office/drawing/2010/main" val="0"/>
              </a:ext>
            </a:extLst>
          </a:blip>
          <a:srcRect l="40679" r="47641"/>
          <a:stretch/>
        </p:blipFill>
        <p:spPr>
          <a:xfrm>
            <a:off x="10475720" y="971954"/>
            <a:ext cx="632388" cy="2292046"/>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725488" y="519113"/>
            <a:ext cx="87042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chemeClr val="accent1">
                    <a:lumMod val="10000"/>
                  </a:schemeClr>
                </a:solidFill>
                <a:latin typeface="Calibri" panose="020F0502020204030204" pitchFamily="34" charset="0"/>
              </a:rPr>
              <a:t>On-off line exhibitions &amp; Film Festival</a:t>
            </a:r>
            <a:endParaRPr kumimoji="0" lang="en-US" altLang="ko-KR" sz="2954" dirty="0">
              <a:solidFill>
                <a:schemeClr val="accent1">
                  <a:lumMod val="10000"/>
                </a:schemeClr>
              </a:solidFill>
              <a:latin typeface="Calibri" panose="020F0502020204030204" pitchFamily="34" charset="0"/>
            </a:endParaRPr>
          </a:p>
        </p:txBody>
      </p:sp>
      <p:sp>
        <p:nvSpPr>
          <p:cNvPr id="160771" name="슬라이드 번호 개체 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fontAlgn="base">
              <a:spcBef>
                <a:spcPct val="0"/>
              </a:spcBef>
              <a:spcAft>
                <a:spcPct val="0"/>
              </a:spcAft>
              <a:buClrTx/>
              <a:buFontTx/>
              <a:buNone/>
            </a:pPr>
            <a:fld id="{12C61C0A-EA08-4222-BE4D-5A701DA104EE}" type="slidenum">
              <a:rPr lang="en-US" altLang="ko-KR" smtClean="0">
                <a:solidFill>
                  <a:srgbClr val="404040"/>
                </a:solidFill>
              </a:rPr>
              <a:pPr fontAlgn="base">
                <a:spcBef>
                  <a:spcPct val="0"/>
                </a:spcBef>
                <a:spcAft>
                  <a:spcPct val="0"/>
                </a:spcAft>
                <a:buClrTx/>
                <a:buFontTx/>
                <a:buNone/>
              </a:pPr>
              <a:t>20</a:t>
            </a:fld>
            <a:endParaRPr lang="en-US" altLang="ko-KR" smtClean="0">
              <a:solidFill>
                <a:srgbClr val="404040"/>
              </a:solidFill>
            </a:endParaRPr>
          </a:p>
        </p:txBody>
      </p:sp>
      <p:grpSp>
        <p:nvGrpSpPr>
          <p:cNvPr id="160772" name="그룹 10"/>
          <p:cNvGrpSpPr>
            <a:grpSpLocks/>
          </p:cNvGrpSpPr>
          <p:nvPr/>
        </p:nvGrpSpPr>
        <p:grpSpPr bwMode="auto">
          <a:xfrm>
            <a:off x="6391275" y="1614488"/>
            <a:ext cx="5349875" cy="3727450"/>
            <a:chOff x="6384770" y="4850294"/>
            <a:chExt cx="2121014" cy="1321287"/>
          </a:xfrm>
        </p:grpSpPr>
        <p:pic>
          <p:nvPicPr>
            <p:cNvPr id="160781" name="그림 11" descr="1.jpg (852×480) - Chrome"/>
            <p:cNvPicPr>
              <a:picLocks noChangeAspect="1"/>
            </p:cNvPicPr>
            <p:nvPr/>
          </p:nvPicPr>
          <p:blipFill>
            <a:blip r:embed="rId3">
              <a:extLst>
                <a:ext uri="{28A0092B-C50C-407E-A947-70E740481C1C}">
                  <a14:useLocalDpi xmlns:a14="http://schemas.microsoft.com/office/drawing/2010/main" val="0"/>
                </a:ext>
              </a:extLst>
            </a:blip>
            <a:srcRect l="25587" t="29739" r="26376" b="24973"/>
            <a:stretch>
              <a:fillRect/>
            </a:stretch>
          </p:blipFill>
          <p:spPr bwMode="auto">
            <a:xfrm>
              <a:off x="6384770" y="4850294"/>
              <a:ext cx="2121014" cy="13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2" name="그림 12" descr="알씨 - noname02.jpg - 알씨 v8.27"/>
            <p:cNvPicPr>
              <a:picLocks noChangeAspect="1"/>
            </p:cNvPicPr>
            <p:nvPr/>
          </p:nvPicPr>
          <p:blipFill>
            <a:blip r:embed="rId4">
              <a:extLst>
                <a:ext uri="{28A0092B-C50C-407E-A947-70E740481C1C}">
                  <a14:useLocalDpi xmlns:a14="http://schemas.microsoft.com/office/drawing/2010/main" val="0"/>
                </a:ext>
              </a:extLst>
            </a:blip>
            <a:srcRect l="22440" t="37425" r="22437" b="22128"/>
            <a:stretch>
              <a:fillRect/>
            </a:stretch>
          </p:blipFill>
          <p:spPr bwMode="auto">
            <a:xfrm>
              <a:off x="6561772" y="4931119"/>
              <a:ext cx="1802810" cy="90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0773" name="그림 14" descr="알씨 - 구글컬처럴인스티튜트_2016_1.jpg - 알씨 v8.27"/>
          <p:cNvPicPr>
            <a:picLocks noChangeAspect="1"/>
          </p:cNvPicPr>
          <p:nvPr/>
        </p:nvPicPr>
        <p:blipFill>
          <a:blip r:embed="rId5">
            <a:extLst>
              <a:ext uri="{28A0092B-C50C-407E-A947-70E740481C1C}">
                <a14:useLocalDpi xmlns:a14="http://schemas.microsoft.com/office/drawing/2010/main" val="0"/>
              </a:ext>
            </a:extLst>
          </a:blip>
          <a:srcRect l="919" t="18787" r="86534" b="45366"/>
          <a:stretch>
            <a:fillRect/>
          </a:stretch>
        </p:blipFill>
        <p:spPr bwMode="auto">
          <a:xfrm>
            <a:off x="814388" y="1806575"/>
            <a:ext cx="17526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그림 15"/>
          <p:cNvPicPr>
            <a:picLocks noChangeAspect="1"/>
          </p:cNvPicPr>
          <p:nvPr/>
        </p:nvPicPr>
        <p:blipFill>
          <a:blip r:embed="rId6">
            <a:extLst>
              <a:ext uri="{28A0092B-C50C-407E-A947-70E740481C1C}">
                <a14:useLocalDpi xmlns:a14="http://schemas.microsoft.com/office/drawing/2010/main" val="0"/>
              </a:ext>
            </a:extLst>
          </a:blip>
          <a:srcRect l="27756" t="16470" r="26630" b="50600"/>
          <a:stretch>
            <a:fillRect/>
          </a:stretch>
        </p:blipFill>
        <p:spPr bwMode="auto">
          <a:xfrm>
            <a:off x="3098800" y="3743325"/>
            <a:ext cx="23050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2566988" y="1801813"/>
            <a:ext cx="3614737" cy="2878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p>
        </p:txBody>
      </p:sp>
      <p:pic>
        <p:nvPicPr>
          <p:cNvPr id="160776" name="그림 17"/>
          <p:cNvPicPr>
            <a:picLocks noChangeAspect="1"/>
          </p:cNvPicPr>
          <p:nvPr/>
        </p:nvPicPr>
        <p:blipFill>
          <a:blip r:embed="rId6">
            <a:extLst>
              <a:ext uri="{28A0092B-C50C-407E-A947-70E740481C1C}">
                <a14:useLocalDpi xmlns:a14="http://schemas.microsoft.com/office/drawing/2010/main" val="0"/>
              </a:ext>
            </a:extLst>
          </a:blip>
          <a:srcRect l="27756" t="16470" r="26630" b="50600"/>
          <a:stretch>
            <a:fillRect/>
          </a:stretch>
        </p:blipFill>
        <p:spPr bwMode="auto">
          <a:xfrm>
            <a:off x="3340100" y="2020888"/>
            <a:ext cx="17367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그림 16" descr="알씨 - IMG_0302.JPG - 알씨 v8.27"/>
          <p:cNvPicPr>
            <a:picLocks noChangeAspect="1"/>
          </p:cNvPicPr>
          <p:nvPr/>
        </p:nvPicPr>
        <p:blipFill>
          <a:blip r:embed="rId7">
            <a:extLst>
              <a:ext uri="{28A0092B-C50C-407E-A947-70E740481C1C}">
                <a14:useLocalDpi xmlns:a14="http://schemas.microsoft.com/office/drawing/2010/main" val="0"/>
              </a:ext>
            </a:extLst>
          </a:blip>
          <a:srcRect l="10237" t="25433" r="10226" b="7513"/>
          <a:stretch>
            <a:fillRect/>
          </a:stretch>
        </p:blipFill>
        <p:spPr bwMode="auto">
          <a:xfrm>
            <a:off x="2740025" y="2874963"/>
            <a:ext cx="30241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그림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213" y="1577975"/>
            <a:ext cx="5370512"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9" name="TextBox 18"/>
          <p:cNvSpPr txBox="1">
            <a:spLocks noChangeArrowheads="1"/>
          </p:cNvSpPr>
          <p:nvPr/>
        </p:nvSpPr>
        <p:spPr bwMode="auto">
          <a:xfrm>
            <a:off x="1146175" y="1171575"/>
            <a:ext cx="533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Online Exhibition with Google Cultural Institute  </a:t>
            </a:r>
            <a:endParaRPr lang="ko-KR" altLang="en-US">
              <a:solidFill>
                <a:srgbClr val="000000"/>
              </a:solidFill>
            </a:endParaRPr>
          </a:p>
        </p:txBody>
      </p:sp>
      <p:sp>
        <p:nvSpPr>
          <p:cNvPr id="160780" name="TextBox 20"/>
          <p:cNvSpPr txBox="1">
            <a:spLocks noChangeArrowheads="1"/>
          </p:cNvSpPr>
          <p:nvPr/>
        </p:nvSpPr>
        <p:spPr bwMode="auto">
          <a:xfrm>
            <a:off x="6391275" y="1171575"/>
            <a:ext cx="533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b="1">
                <a:solidFill>
                  <a:srgbClr val="404040"/>
                </a:solidFill>
                <a:latin typeface="Calibri" panose="020F0502020204030204" pitchFamily="34" charset="0"/>
              </a:rPr>
              <a:t>ICH Film Festival in Korea and Central Asia </a:t>
            </a:r>
            <a:endParaRPr lang="ko-KR" altLang="en-US">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725488" y="519113"/>
            <a:ext cx="110156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schemeClr val="accent1">
                    <a:lumMod val="10000"/>
                  </a:schemeClr>
                </a:solidFill>
                <a:latin typeface="Calibri" panose="020F0502020204030204" pitchFamily="34" charset="0"/>
              </a:rPr>
              <a:t>ICH Safeguarding Capacity-building Workshop in Korea (co-hosted by CRIHAP)</a:t>
            </a:r>
            <a:endParaRPr kumimoji="0" lang="en-US" altLang="ko-KR" sz="2954" dirty="0">
              <a:solidFill>
                <a:schemeClr val="accent1">
                  <a:lumMod val="10000"/>
                </a:schemeClr>
              </a:solidFill>
              <a:latin typeface="Calibri" panose="020F0502020204030204" pitchFamily="34" charset="0"/>
            </a:endParaRPr>
          </a:p>
        </p:txBody>
      </p:sp>
      <p:pic>
        <p:nvPicPr>
          <p:cNvPr id="16281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4029075"/>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그림 2"/>
          <p:cNvPicPr>
            <a:picLocks noChangeAspect="1"/>
          </p:cNvPicPr>
          <p:nvPr/>
        </p:nvPicPr>
        <p:blipFill>
          <a:blip r:embed="rId4">
            <a:extLst>
              <a:ext uri="{28A0092B-C50C-407E-A947-70E740481C1C}">
                <a14:useLocalDpi xmlns:a14="http://schemas.microsoft.com/office/drawing/2010/main" val="0"/>
              </a:ext>
            </a:extLst>
          </a:blip>
          <a:srcRect r="16811"/>
          <a:stretch>
            <a:fillRect/>
          </a:stretch>
        </p:blipFill>
        <p:spPr bwMode="auto">
          <a:xfrm>
            <a:off x="830263" y="1825625"/>
            <a:ext cx="372427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그림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9813" y="4029075"/>
            <a:ext cx="29051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TextBox 5"/>
          <p:cNvSpPr txBox="1">
            <a:spLocks noChangeArrowheads="1"/>
          </p:cNvSpPr>
          <p:nvPr/>
        </p:nvSpPr>
        <p:spPr bwMode="auto">
          <a:xfrm>
            <a:off x="4989513" y="1150938"/>
            <a:ext cx="63928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buFont typeface="Wingdings" panose="05000000000000000000" pitchFamily="2" charset="2"/>
              <a:buChar char="§"/>
            </a:pPr>
            <a:r>
              <a:rPr lang="en-US" altLang="ko-KR" sz="2000" b="1">
                <a:solidFill>
                  <a:srgbClr val="003399"/>
                </a:solidFill>
              </a:rPr>
              <a:t>Dates/location : 10-13 July, 2017, Jeonju</a:t>
            </a:r>
          </a:p>
          <a:p>
            <a:pPr>
              <a:buFont typeface="Wingdings" panose="05000000000000000000" pitchFamily="2" charset="2"/>
              <a:buChar char="§"/>
            </a:pPr>
            <a:r>
              <a:rPr lang="en-US" altLang="ko-KR" sz="2000" b="1">
                <a:solidFill>
                  <a:srgbClr val="003399"/>
                </a:solidFill>
              </a:rPr>
              <a:t>Topics : convention implementation at the national level, community-based ICH listing, applications for inscription, ICH safeguarding planning, etc.  </a:t>
            </a:r>
          </a:p>
          <a:p>
            <a:pPr>
              <a:buFont typeface="Wingdings" panose="05000000000000000000" pitchFamily="2" charset="2"/>
              <a:buChar char="§"/>
            </a:pPr>
            <a:r>
              <a:rPr lang="en-US" altLang="ko-KR" sz="2000" b="1">
                <a:solidFill>
                  <a:srgbClr val="003399"/>
                </a:solidFill>
              </a:rPr>
              <a:t>Participants : 30 including 18 local government officers </a:t>
            </a:r>
          </a:p>
          <a:p>
            <a:pPr>
              <a:buFont typeface="Wingdings" panose="05000000000000000000" pitchFamily="2" charset="2"/>
              <a:buChar char="§"/>
            </a:pPr>
            <a:r>
              <a:rPr lang="en-US" altLang="ko-KR" sz="2000" b="1">
                <a:solidFill>
                  <a:srgbClr val="003399"/>
                </a:solidFill>
              </a:rPr>
              <a:t>Second workshop in 2018 with NGOs and academics </a:t>
            </a:r>
            <a:endParaRPr lang="ko-KR" altLang="en-US" sz="2000" b="1">
              <a:solidFill>
                <a:srgbClr val="003399"/>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67"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68"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69"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0"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1"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2"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3"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4"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5"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6"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7"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8" name="Rectangle 1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79" name="Rectangle 1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80" name="Rectangle 1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4881" name="Rectangle 2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58" name="직사각형 57"/>
          <p:cNvSpPr/>
          <p:nvPr/>
        </p:nvSpPr>
        <p:spPr>
          <a:xfrm>
            <a:off x="3590925" y="2127250"/>
            <a:ext cx="4827588" cy="396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64883" name="TextBox 59"/>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UPCOMING EVENTS </a:t>
            </a:r>
            <a:endParaRPr lang="ko-KR" altLang="en-US" sz="2400" b="1">
              <a:solidFill>
                <a:srgbClr val="FFFFFF"/>
              </a:solidFill>
            </a:endParaRPr>
          </a:p>
        </p:txBody>
      </p:sp>
      <p:sp>
        <p:nvSpPr>
          <p:cNvPr id="24" name="직사각형 23"/>
          <p:cNvSpPr/>
          <p:nvPr/>
        </p:nvSpPr>
        <p:spPr>
          <a:xfrm>
            <a:off x="409575" y="811213"/>
            <a:ext cx="11190288" cy="2586037"/>
          </a:xfrm>
          <a:prstGeom prst="rect">
            <a:avLst/>
          </a:prstGeom>
        </p:spPr>
        <p:txBody>
          <a:bodyPr>
            <a:spAutoFit/>
          </a:bodyPr>
          <a:lstStyle/>
          <a:p>
            <a:pPr eaLnBrk="1" fontAlgn="auto" latinLnBrk="1" hangingPunct="1">
              <a:spcBef>
                <a:spcPts val="0"/>
              </a:spcBef>
              <a:spcAft>
                <a:spcPts val="0"/>
              </a:spcAft>
              <a:defRPr/>
            </a:pPr>
            <a:endParaRPr lang="en-US" altLang="ko-KR" sz="1000" dirty="0">
              <a:latin typeface="+mj-lt"/>
              <a:ea typeface="Arial Unicode MS" panose="020B0604020202020204" pitchFamily="50" charset="-127"/>
              <a:cs typeface="Arial Unicode MS" panose="020B0604020202020204" pitchFamily="50" charset="-127"/>
            </a:endParaRPr>
          </a:p>
          <a:p>
            <a:pPr marL="571500" indent="-571500" eaLnBrk="1" fontAlgn="auto" latinLnBrk="1" hangingPunct="1">
              <a:spcBef>
                <a:spcPts val="0"/>
              </a:spcBef>
              <a:spcAft>
                <a:spcPts val="0"/>
              </a:spcAft>
              <a:buFont typeface="Wingdings" panose="05000000000000000000" pitchFamily="2" charset="2"/>
              <a:buChar char="§"/>
              <a:defRPr/>
            </a:pPr>
            <a:r>
              <a:rPr lang="en-US" altLang="ko-KR" sz="2400" b="1" dirty="0">
                <a:latin typeface="+mj-lt"/>
                <a:ea typeface="Arial Unicode MS" panose="020B0604020202020204" pitchFamily="50" charset="-127"/>
                <a:cs typeface="Arial Unicode MS" panose="020B0604020202020204" pitchFamily="50" charset="-127"/>
              </a:rPr>
              <a:t>12 Session of the IGC Meeting to be held </a:t>
            </a:r>
            <a:r>
              <a:rPr lang="en-US" altLang="ko-KR" sz="2400" dirty="0">
                <a:latin typeface="+mj-lt"/>
                <a:ea typeface="Arial Unicode MS" panose="020B0604020202020204" pitchFamily="50" charset="-127"/>
                <a:cs typeface="Arial Unicode MS" panose="020B0604020202020204" pitchFamily="50" charset="-127"/>
              </a:rPr>
              <a:t>(</a:t>
            </a:r>
            <a:r>
              <a:rPr lang="en-US" altLang="ko-KR" sz="2400" dirty="0" err="1">
                <a:latin typeface="+mj-lt"/>
                <a:ea typeface="Arial Unicode MS" panose="020B0604020202020204" pitchFamily="50" charset="-127"/>
                <a:cs typeface="Arial Unicode MS" panose="020B0604020202020204" pitchFamily="50" charset="-127"/>
              </a:rPr>
              <a:t>Jeju</a:t>
            </a:r>
            <a:r>
              <a:rPr lang="en-US" altLang="ko-KR" sz="2400" dirty="0">
                <a:latin typeface="+mj-lt"/>
                <a:ea typeface="Arial Unicode MS" panose="020B0604020202020204" pitchFamily="50" charset="-127"/>
                <a:cs typeface="Arial Unicode MS" panose="020B0604020202020204" pitchFamily="50" charset="-127"/>
              </a:rPr>
              <a:t> Island, ROK from 4 to 9 December 2017)</a:t>
            </a:r>
            <a:endParaRPr lang="en-US" altLang="ko-KR" sz="2000" dirty="0">
              <a:latin typeface="+mj-lt"/>
              <a:ea typeface="Arial Unicode MS" panose="020B0604020202020204" pitchFamily="50" charset="-127"/>
              <a:cs typeface="Arial Unicode MS" panose="020B0604020202020204" pitchFamily="50" charset="-127"/>
            </a:endParaRPr>
          </a:p>
          <a:p>
            <a:pPr marL="571500" indent="-571500" eaLnBrk="1" fontAlgn="auto" latinLnBrk="1" hangingPunct="1">
              <a:spcBef>
                <a:spcPts val="0"/>
              </a:spcBef>
              <a:spcAft>
                <a:spcPts val="0"/>
              </a:spcAft>
              <a:buFont typeface="Wingdings" panose="05000000000000000000" pitchFamily="2" charset="2"/>
              <a:buChar char="§"/>
              <a:defRPr/>
            </a:pPr>
            <a:r>
              <a:rPr lang="en-US" altLang="ko-KR" sz="2400" b="1" dirty="0">
                <a:latin typeface="+mj-lt"/>
                <a:ea typeface="Arial Unicode MS" panose="020B0604020202020204" pitchFamily="50" charset="-127"/>
                <a:cs typeface="Arial Unicode MS" panose="020B0604020202020204" pitchFamily="50" charset="-127"/>
              </a:rPr>
              <a:t>Side events</a:t>
            </a:r>
            <a:endParaRPr lang="en-US" altLang="ko-KR" sz="2000" b="1" dirty="0">
              <a:latin typeface="+mj-lt"/>
              <a:ea typeface="Arial Unicode MS" panose="020B0604020202020204" pitchFamily="50" charset="-127"/>
              <a:cs typeface="Arial Unicode MS" panose="020B0604020202020204" pitchFamily="50" charset="-127"/>
            </a:endParaRPr>
          </a:p>
          <a:p>
            <a:pPr marL="1028700" lvl="1" indent="-571500" eaLnBrk="1" fontAlgn="auto" latinLnBrk="1" hangingPunct="1">
              <a:spcBef>
                <a:spcPts val="0"/>
              </a:spcBef>
              <a:spcAft>
                <a:spcPts val="0"/>
              </a:spcAft>
              <a:buFont typeface="Arial" pitchFamily="34" charset="0"/>
              <a:buChar char="•"/>
              <a:defRPr/>
            </a:pPr>
            <a:r>
              <a:rPr lang="en-US" altLang="ko-KR" sz="2000" dirty="0">
                <a:latin typeface="+mj-lt"/>
                <a:ea typeface="Arial Unicode MS" panose="020B0604020202020204" pitchFamily="50" charset="-127"/>
                <a:cs typeface="Arial Unicode MS" panose="020B0604020202020204" pitchFamily="50" charset="-127"/>
              </a:rPr>
              <a:t>Roundtables for Higher Education(during IGC meeting) </a:t>
            </a:r>
          </a:p>
          <a:p>
            <a:pPr marL="1028700" lvl="1" indent="-571500" eaLnBrk="1" fontAlgn="auto" latinLnBrk="1" hangingPunct="1">
              <a:spcBef>
                <a:spcPts val="0"/>
              </a:spcBef>
              <a:spcAft>
                <a:spcPts val="0"/>
              </a:spcAft>
              <a:buFont typeface="Arial" pitchFamily="34" charset="0"/>
              <a:buChar char="•"/>
              <a:defRPr/>
            </a:pPr>
            <a:r>
              <a:rPr lang="en-US" altLang="ko-KR" sz="2000" dirty="0">
                <a:latin typeface="+mj-lt"/>
                <a:ea typeface="Arial Unicode MS" panose="020B0604020202020204" pitchFamily="50" charset="-127"/>
                <a:cs typeface="Arial Unicode MS" panose="020B0604020202020204" pitchFamily="50" charset="-127"/>
              </a:rPr>
              <a:t>ICH NGO Forum (1-3 December)</a:t>
            </a:r>
          </a:p>
          <a:p>
            <a:pPr marL="1028700" lvl="1" indent="-571500" eaLnBrk="1" fontAlgn="auto" latinLnBrk="1" hangingPunct="1">
              <a:spcBef>
                <a:spcPts val="0"/>
              </a:spcBef>
              <a:spcAft>
                <a:spcPts val="0"/>
              </a:spcAft>
              <a:buFont typeface="Arial" pitchFamily="34" charset="0"/>
              <a:buChar char="•"/>
              <a:defRPr/>
            </a:pPr>
            <a:r>
              <a:rPr lang="en-US" altLang="ko-KR" sz="2000" dirty="0">
                <a:latin typeface="+mj-lt"/>
                <a:ea typeface="Arial Unicode MS" panose="020B0604020202020204" pitchFamily="50" charset="-127"/>
                <a:cs typeface="Arial Unicode MS" panose="020B0604020202020204" pitchFamily="50" charset="-127"/>
              </a:rPr>
              <a:t>Symposium and Ceremony on Publication of Traditional Medicine</a:t>
            </a:r>
          </a:p>
          <a:p>
            <a:pPr marL="1028700" lvl="1" indent="-571500" eaLnBrk="1" fontAlgn="auto" latinLnBrk="1" hangingPunct="1">
              <a:spcBef>
                <a:spcPts val="0"/>
              </a:spcBef>
              <a:spcAft>
                <a:spcPts val="0"/>
              </a:spcAft>
              <a:buFont typeface="Arial" pitchFamily="34" charset="0"/>
              <a:buChar char="•"/>
              <a:defRPr/>
            </a:pPr>
            <a:r>
              <a:rPr lang="en-US" altLang="ko-KR" sz="2000" dirty="0">
                <a:latin typeface="+mj-lt"/>
                <a:ea typeface="Arial Unicode MS" panose="020B0604020202020204" pitchFamily="50" charset="-127"/>
                <a:cs typeface="Arial Unicode MS" panose="020B0604020202020204" pitchFamily="50" charset="-127"/>
              </a:rPr>
              <a:t>Showing Central Asian ICH documentary films</a:t>
            </a:r>
            <a:endParaRPr lang="ko-KR" altLang="en-US" sz="2000" dirty="0">
              <a:latin typeface="+mj-lt"/>
              <a:ea typeface="Arial Unicode MS" panose="020B0604020202020204" pitchFamily="50" charset="-127"/>
              <a:cs typeface="Arial Unicode MS" panose="020B0604020202020204" pitchFamily="50" charset="-127"/>
            </a:endParaRPr>
          </a:p>
        </p:txBody>
      </p:sp>
      <p:pic>
        <p:nvPicPr>
          <p:cNvPr id="164885" name="그림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3676650"/>
            <a:ext cx="4827587"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6" name="그림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3676650"/>
            <a:ext cx="42846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15"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16"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17"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18"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19"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0"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1"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2"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3"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4"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5"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6" name="Rectangle 1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7" name="Rectangle 1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8" name="Rectangle 1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66929" name="Rectangle 2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58" name="직사각형 57"/>
          <p:cNvSpPr/>
          <p:nvPr/>
        </p:nvSpPr>
        <p:spPr>
          <a:xfrm>
            <a:off x="3590925" y="2127250"/>
            <a:ext cx="4827588" cy="396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66931" name="TextBox 59"/>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WAY FORWARD</a:t>
            </a:r>
            <a:endParaRPr lang="ko-KR" altLang="en-US" sz="2400" b="1">
              <a:solidFill>
                <a:srgbClr val="FFFFFF"/>
              </a:solidFill>
            </a:endParaRPr>
          </a:p>
        </p:txBody>
      </p:sp>
      <p:sp>
        <p:nvSpPr>
          <p:cNvPr id="23" name="내용 개체 틀 2"/>
          <p:cNvSpPr txBox="1">
            <a:spLocks/>
          </p:cNvSpPr>
          <p:nvPr/>
        </p:nvSpPr>
        <p:spPr bwMode="auto">
          <a:xfrm>
            <a:off x="609600" y="178117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latinLnBrk="1"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latinLnBrk="1"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latinLnBrk="1"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latinLnBrk="1"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latinLnBrk="1"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altLang="ko-KR" sz="2800" dirty="0" smtClean="0">
                <a:solidFill>
                  <a:schemeClr val="accent1">
                    <a:lumMod val="10000"/>
                  </a:schemeClr>
                </a:solidFill>
                <a:latin typeface="Calibri" panose="020F0502020204030204" pitchFamily="34" charset="0"/>
                <a:cs typeface="Calibri" panose="020F0502020204030204" pitchFamily="34" charset="0"/>
              </a:rPr>
              <a:t>ICHCAP’s activities in information and networking will be directly and substantially contribute to the challenges that UNESCO encounters </a:t>
            </a:r>
          </a:p>
          <a:p>
            <a:pPr marL="400050" lvl="1" algn="l">
              <a:defRPr/>
            </a:pPr>
            <a:r>
              <a:rPr lang="en-US" altLang="ko-KR" dirty="0" err="1" smtClean="0">
                <a:solidFill>
                  <a:schemeClr val="accent1">
                    <a:lumMod val="10000"/>
                  </a:schemeClr>
                </a:solidFill>
                <a:latin typeface="Calibri" panose="020F0502020204030204" pitchFamily="34" charset="0"/>
                <a:cs typeface="Calibri" panose="020F0502020204030204" pitchFamily="34" charset="0"/>
              </a:rPr>
              <a:t>Eg</a:t>
            </a:r>
            <a:r>
              <a:rPr lang="en-US" altLang="ko-KR" dirty="0" smtClean="0">
                <a:solidFill>
                  <a:schemeClr val="accent1">
                    <a:lumMod val="10000"/>
                  </a:schemeClr>
                </a:solidFill>
                <a:latin typeface="Calibri" panose="020F0502020204030204" pitchFamily="34" charset="0"/>
                <a:cs typeface="Calibri" panose="020F0502020204030204" pitchFamily="34" charset="0"/>
              </a:rPr>
              <a:t>. developing projects to enhance the capacity of member states in relation to periodic reporting etc. </a:t>
            </a:r>
          </a:p>
          <a:p>
            <a:pPr marL="400050" indent="-457200" algn="l">
              <a:buFont typeface="Wingdings" panose="05000000000000000000" pitchFamily="2" charset="2"/>
              <a:buChar char="§"/>
              <a:defRPr/>
            </a:pPr>
            <a:r>
              <a:rPr lang="en-US" altLang="ko-KR" sz="2800" dirty="0" smtClean="0">
                <a:solidFill>
                  <a:schemeClr val="accent1">
                    <a:lumMod val="10000"/>
                  </a:schemeClr>
                </a:solidFill>
                <a:latin typeface="Calibri" panose="020F0502020204030204" pitchFamily="34" charset="0"/>
                <a:cs typeface="Calibri" panose="020F0502020204030204" pitchFamily="34" charset="0"/>
              </a:rPr>
              <a:t>ICHCAP will make efforts to </a:t>
            </a:r>
            <a:r>
              <a:rPr lang="en-US" altLang="ko-KR" sz="2800" dirty="0">
                <a:solidFill>
                  <a:schemeClr val="accent1">
                    <a:lumMod val="10000"/>
                  </a:schemeClr>
                </a:solidFill>
                <a:latin typeface="Calibri" panose="020F0502020204030204" pitchFamily="34" charset="0"/>
                <a:cs typeface="Calibri" panose="020F0502020204030204" pitchFamily="34" charset="0"/>
              </a:rPr>
              <a:t>be in line with UNESCO’s global strategy </a:t>
            </a:r>
            <a:endParaRPr lang="en-US" altLang="ko-KR" sz="2800" dirty="0" smtClean="0">
              <a:solidFill>
                <a:schemeClr val="accent1">
                  <a:lumMod val="10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550" y="586339"/>
            <a:ext cx="9512968" cy="5792306"/>
          </a:xfrm>
          <a:prstGeom prst="rect">
            <a:avLst/>
          </a:prstGeom>
          <a:effectLst>
            <a:softEdge rad="127000"/>
          </a:effectLst>
        </p:spPr>
      </p:pic>
      <p:sp>
        <p:nvSpPr>
          <p:cNvPr id="6" name="제목 1"/>
          <p:cNvSpPr txBox="1">
            <a:spLocks/>
          </p:cNvSpPr>
          <p:nvPr/>
        </p:nvSpPr>
        <p:spPr>
          <a:xfrm>
            <a:off x="806450" y="946150"/>
            <a:ext cx="10058400" cy="1371600"/>
          </a:xfrm>
          <a:prstGeom prst="rect">
            <a:avLst/>
          </a:prstGeom>
        </p:spPr>
        <p:txBody>
          <a:bodyPr anchor="ctr">
            <a:normAutofit/>
          </a:bodyPr>
          <a:lstStyle>
            <a:lvl1pPr algn="l" defTabSz="914400" rtl="0" eaLnBrk="1" latinLnBrk="1"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fontAlgn="auto">
              <a:spcAft>
                <a:spcPts val="0"/>
              </a:spcAft>
              <a:defRPr/>
            </a:pPr>
            <a:r>
              <a:rPr altLang="ko-KR" b="1" smtClean="0">
                <a:solidFill>
                  <a:srgbClr val="4FA7FF"/>
                </a:solidFill>
                <a:latin typeface="+mj-ea"/>
                <a:ea typeface="+mj-ea"/>
              </a:rPr>
              <a:t>THANK YOU</a:t>
            </a:r>
            <a:endParaRPr altLang="ko-KR" sz="4000" b="1">
              <a:solidFill>
                <a:srgbClr val="4FA7FF"/>
              </a:solidFill>
              <a:latin typeface="+mj-ea"/>
              <a:ea typeface="+mj-ea"/>
            </a:endParaRPr>
          </a:p>
          <a:p>
            <a:pPr algn="ctr" fontAlgn="auto">
              <a:spcAft>
                <a:spcPts val="0"/>
              </a:spcAft>
              <a:defRPr/>
            </a:pPr>
            <a:r>
              <a:rPr altLang="ko-KR" sz="4000" b="1" smtClean="0">
                <a:solidFill>
                  <a:schemeClr val="accent1">
                    <a:lumMod val="10000"/>
                  </a:schemeClr>
                </a:solidFill>
                <a:latin typeface="+mj-ea"/>
                <a:ea typeface="+mj-ea"/>
              </a:rPr>
              <a:t>www.ichcap.org</a:t>
            </a:r>
            <a:endParaRPr altLang="ko-KR" b="1" smtClean="0">
              <a:solidFill>
                <a:schemeClr val="accent1">
                  <a:lumMod val="10000"/>
                </a:schemeClr>
              </a:solidFill>
              <a:latin typeface="+mj-ea"/>
              <a:ea typeface="+mj-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098" name="TextBox 5"/>
          <p:cNvSpPr txBox="1">
            <a:spLocks noChangeArrowheads="1"/>
          </p:cNvSpPr>
          <p:nvPr/>
        </p:nvSpPr>
        <p:spPr bwMode="auto">
          <a:xfrm>
            <a:off x="6832600" y="188913"/>
            <a:ext cx="535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AGREEMENT RENEWAL </a:t>
            </a:r>
            <a:endParaRPr lang="ko-KR" altLang="en-US" sz="2400" b="1">
              <a:solidFill>
                <a:srgbClr val="FFFFFF"/>
              </a:solidFill>
            </a:endParaRPr>
          </a:p>
        </p:txBody>
      </p:sp>
      <p:sp>
        <p:nvSpPr>
          <p:cNvPr id="29" name="직사각형 28"/>
          <p:cNvSpPr/>
          <p:nvPr/>
        </p:nvSpPr>
        <p:spPr>
          <a:xfrm>
            <a:off x="3228975" y="1695450"/>
            <a:ext cx="4968875" cy="467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31" name="직사각형 30"/>
          <p:cNvSpPr/>
          <p:nvPr/>
        </p:nvSpPr>
        <p:spPr>
          <a:xfrm>
            <a:off x="3973513" y="1771650"/>
            <a:ext cx="4392612" cy="396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r>
              <a:rPr lang="en-US" altLang="ko-KR" dirty="0">
                <a:solidFill>
                  <a:prstClr val="white"/>
                </a:solidFill>
              </a:rPr>
              <a:t> in the A</a:t>
            </a:r>
            <a:endParaRPr lang="ko-KR" altLang="en-US" dirty="0">
              <a:solidFill>
                <a:prstClr val="white"/>
              </a:solidFill>
            </a:endParaRPr>
          </a:p>
        </p:txBody>
      </p:sp>
      <p:sp>
        <p:nvSpPr>
          <p:cNvPr id="33" name="직사각형 32"/>
          <p:cNvSpPr/>
          <p:nvPr/>
        </p:nvSpPr>
        <p:spPr>
          <a:xfrm>
            <a:off x="2541588" y="1166813"/>
            <a:ext cx="7567612" cy="604837"/>
          </a:xfrm>
          <a:prstGeom prst="rect">
            <a:avLst/>
          </a:prstGeom>
          <a:no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black"/>
              </a:solidFill>
            </a:endParaRPr>
          </a:p>
        </p:txBody>
      </p:sp>
      <p:sp>
        <p:nvSpPr>
          <p:cNvPr id="48" name="직사각형 47"/>
          <p:cNvSpPr/>
          <p:nvPr/>
        </p:nvSpPr>
        <p:spPr>
          <a:xfrm>
            <a:off x="6124070" y="766703"/>
            <a:ext cx="686405" cy="400110"/>
          </a:xfrm>
          <a:prstGeom prst="rect">
            <a:avLst/>
          </a:prstGeom>
          <a:noFill/>
        </p:spPr>
        <p:txBody>
          <a:bodyPr wrap="none">
            <a:spAutoFit/>
          </a:bodyPr>
          <a:lstStyle/>
          <a:p>
            <a:pPr algn="ctr" eaLnBrk="1" fontAlgn="auto" latinLnBrk="1" hangingPunct="1">
              <a:spcBef>
                <a:spcPts val="0"/>
              </a:spcBef>
              <a:spcAft>
                <a:spcPts val="0"/>
              </a:spcAft>
              <a:defRPr/>
            </a:pPr>
            <a:r>
              <a:rPr lang="en-US" altLang="ko-KR" sz="200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latin typeface="HY헤드라인M" panose="02030600000101010101" pitchFamily="18" charset="-127"/>
                <a:ea typeface="HY헤드라인M" panose="02030600000101010101" pitchFamily="18" charset="-127"/>
              </a:rPr>
              <a:t>NEW</a:t>
            </a:r>
            <a:endParaRPr lang="en-US" altLang="ko-KR" sz="240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latin typeface="HY헤드라인M" panose="02030600000101010101" pitchFamily="18" charset="-127"/>
              <a:ea typeface="HY헤드라인M" panose="02030600000101010101" pitchFamily="18" charset="-127"/>
            </a:endParaRPr>
          </a:p>
        </p:txBody>
      </p:sp>
      <p:sp>
        <p:nvSpPr>
          <p:cNvPr id="132103" name="TextBox 68"/>
          <p:cNvSpPr txBox="1">
            <a:spLocks noChangeArrowheads="1"/>
          </p:cNvSpPr>
          <p:nvPr/>
        </p:nvSpPr>
        <p:spPr bwMode="auto">
          <a:xfrm>
            <a:off x="2649538" y="1317625"/>
            <a:ext cx="7491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000" b="1">
                <a:solidFill>
                  <a:srgbClr val="1379AA"/>
                </a:solidFill>
              </a:rPr>
              <a:t>Article 6.2. The specific functions of the Centre will be to:  </a:t>
            </a:r>
            <a:endParaRPr lang="ko-KR" altLang="en-US" sz="2000" b="1">
              <a:solidFill>
                <a:srgbClr val="1379AA"/>
              </a:solidFill>
            </a:endParaRPr>
          </a:p>
        </p:txBody>
      </p:sp>
      <p:sp>
        <p:nvSpPr>
          <p:cNvPr id="76" name="모서리가 둥근 직사각형 75"/>
          <p:cNvSpPr/>
          <p:nvPr/>
        </p:nvSpPr>
        <p:spPr>
          <a:xfrm flipH="1">
            <a:off x="2584450" y="1981200"/>
            <a:ext cx="7556500" cy="973138"/>
          </a:xfrm>
          <a:prstGeom prst="roundRect">
            <a:avLst>
              <a:gd name="adj" fmla="val 9556"/>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77" name="모서리가 둥근 직사각형 76"/>
          <p:cNvSpPr/>
          <p:nvPr/>
        </p:nvSpPr>
        <p:spPr>
          <a:xfrm flipH="1">
            <a:off x="2584450" y="3048000"/>
            <a:ext cx="7556500" cy="1150938"/>
          </a:xfrm>
          <a:prstGeom prst="roundRect">
            <a:avLst>
              <a:gd name="adj" fmla="val 9556"/>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78" name="모서리가 둥근 직사각형 77"/>
          <p:cNvSpPr/>
          <p:nvPr/>
        </p:nvSpPr>
        <p:spPr>
          <a:xfrm flipH="1">
            <a:off x="2593975" y="4292600"/>
            <a:ext cx="7546975" cy="1309688"/>
          </a:xfrm>
          <a:prstGeom prst="roundRect">
            <a:avLst>
              <a:gd name="adj" fmla="val 9556"/>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79" name="모서리가 둥근 직사각형 78"/>
          <p:cNvSpPr/>
          <p:nvPr/>
        </p:nvSpPr>
        <p:spPr>
          <a:xfrm flipH="1">
            <a:off x="2593975" y="5676900"/>
            <a:ext cx="7546975" cy="1165225"/>
          </a:xfrm>
          <a:prstGeom prst="roundRect">
            <a:avLst>
              <a:gd name="adj" fmla="val 9556"/>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32108" name="TextBox 79"/>
          <p:cNvSpPr txBox="1">
            <a:spLocks noChangeArrowheads="1"/>
          </p:cNvSpPr>
          <p:nvPr/>
        </p:nvSpPr>
        <p:spPr bwMode="auto">
          <a:xfrm>
            <a:off x="2593975" y="1981200"/>
            <a:ext cx="7515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lnSpc>
                <a:spcPct val="150000"/>
              </a:lnSpc>
              <a:spcBef>
                <a:spcPct val="0"/>
              </a:spcBef>
              <a:buFontTx/>
              <a:buNone/>
            </a:pPr>
            <a:r>
              <a:rPr lang="en-US" altLang="ko-KR" sz="1500" b="1">
                <a:solidFill>
                  <a:srgbClr val="C00000"/>
                </a:solidFill>
              </a:rPr>
              <a:t>Establish mechanisms to ensure effective sharing of information </a:t>
            </a:r>
            <a:r>
              <a:rPr lang="en-US" altLang="ko-KR" sz="1500">
                <a:solidFill>
                  <a:srgbClr val="000000"/>
                </a:solidFill>
              </a:rPr>
              <a:t>related to ICH safeguarding;</a:t>
            </a:r>
            <a:endParaRPr lang="ko-KR" altLang="en-US" sz="1500">
              <a:solidFill>
                <a:srgbClr val="000000"/>
              </a:solidFill>
            </a:endParaRPr>
          </a:p>
        </p:txBody>
      </p:sp>
      <p:sp>
        <p:nvSpPr>
          <p:cNvPr id="132109" name="TextBox 80"/>
          <p:cNvSpPr txBox="1">
            <a:spLocks noChangeArrowheads="1"/>
          </p:cNvSpPr>
          <p:nvPr/>
        </p:nvSpPr>
        <p:spPr bwMode="auto">
          <a:xfrm>
            <a:off x="2584450" y="4210050"/>
            <a:ext cx="75565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lnSpc>
                <a:spcPct val="150000"/>
              </a:lnSpc>
              <a:spcBef>
                <a:spcPct val="0"/>
              </a:spcBef>
              <a:buFontTx/>
              <a:buNone/>
            </a:pPr>
            <a:r>
              <a:rPr lang="en-US" altLang="ko-KR" sz="1500" b="1">
                <a:solidFill>
                  <a:srgbClr val="C00000"/>
                </a:solidFill>
              </a:rPr>
              <a:t>Build, strengthen and maintain networks among concerned communities, groups and individual bearers of ICH</a:t>
            </a:r>
            <a:r>
              <a:rPr lang="en-US" altLang="ko-KR" sz="1500">
                <a:solidFill>
                  <a:srgbClr val="000000"/>
                </a:solidFill>
              </a:rPr>
              <a:t>, as well as relevant </a:t>
            </a:r>
            <a:r>
              <a:rPr lang="en-US" altLang="ko-KR" sz="1500" b="1">
                <a:solidFill>
                  <a:srgbClr val="C00000"/>
                </a:solidFill>
              </a:rPr>
              <a:t>NGOs</a:t>
            </a:r>
            <a:r>
              <a:rPr lang="en-US" altLang="ko-KR" sz="1500">
                <a:solidFill>
                  <a:srgbClr val="000000"/>
                </a:solidFill>
              </a:rPr>
              <a:t> and civil society associations; and </a:t>
            </a:r>
            <a:r>
              <a:rPr lang="en-US" altLang="ko-KR" sz="1500" b="1">
                <a:solidFill>
                  <a:srgbClr val="C00000"/>
                </a:solidFill>
              </a:rPr>
              <a:t>organize public events </a:t>
            </a:r>
            <a:r>
              <a:rPr lang="en-US" altLang="ko-KR" sz="1500">
                <a:solidFill>
                  <a:srgbClr val="000000"/>
                </a:solidFill>
              </a:rPr>
              <a:t>as appropriate;</a:t>
            </a:r>
            <a:endParaRPr lang="ko-KR" altLang="en-US" sz="1500">
              <a:solidFill>
                <a:srgbClr val="000000"/>
              </a:solidFill>
            </a:endParaRPr>
          </a:p>
        </p:txBody>
      </p:sp>
      <p:sp>
        <p:nvSpPr>
          <p:cNvPr id="132110" name="TextBox 81"/>
          <p:cNvSpPr txBox="1">
            <a:spLocks noChangeArrowheads="1"/>
          </p:cNvSpPr>
          <p:nvPr/>
        </p:nvSpPr>
        <p:spPr bwMode="auto">
          <a:xfrm>
            <a:off x="2603500" y="5816600"/>
            <a:ext cx="7537450" cy="1130300"/>
          </a:xfrm>
          <a:prstGeom prst="rect">
            <a:avLst/>
          </a:prstGeom>
          <a:solidFill>
            <a:schemeClr val="tx2">
              <a:lumMod val="20000"/>
              <a:lumOff val="80000"/>
            </a:schemeClr>
          </a:solidFill>
          <a:ln>
            <a:noFill/>
          </a:ln>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lnSpc>
                <a:spcPct val="150000"/>
              </a:lnSpc>
              <a:spcBef>
                <a:spcPct val="0"/>
              </a:spcBef>
              <a:buFontTx/>
              <a:buNone/>
              <a:defRPr/>
            </a:pPr>
            <a:r>
              <a:rPr lang="en-US" altLang="ko-KR" sz="1500" b="1" smtClean="0">
                <a:solidFill>
                  <a:srgbClr val="C00000"/>
                </a:solidFill>
              </a:rPr>
              <a:t>Build, strengthen and maintain networks to exchange information and knowledge </a:t>
            </a:r>
            <a:r>
              <a:rPr lang="en-US" altLang="ko-KR" sz="1500" smtClean="0">
                <a:solidFill>
                  <a:srgbClr val="000000"/>
                </a:solidFill>
              </a:rPr>
              <a:t>concerning the safeguarding of ICH, among relevant actors and institutions.</a:t>
            </a:r>
            <a:endParaRPr lang="ko-KR" altLang="en-US" sz="1500" smtClean="0">
              <a:solidFill>
                <a:srgbClr val="000000"/>
              </a:solidFill>
            </a:endParaRPr>
          </a:p>
        </p:txBody>
      </p:sp>
      <p:sp>
        <p:nvSpPr>
          <p:cNvPr id="132111" name="TextBox 82"/>
          <p:cNvSpPr txBox="1">
            <a:spLocks noChangeArrowheads="1"/>
          </p:cNvSpPr>
          <p:nvPr/>
        </p:nvSpPr>
        <p:spPr bwMode="auto">
          <a:xfrm>
            <a:off x="2573338" y="3016250"/>
            <a:ext cx="75676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lnSpc>
                <a:spcPct val="150000"/>
              </a:lnSpc>
              <a:spcBef>
                <a:spcPct val="0"/>
              </a:spcBef>
              <a:buFontTx/>
              <a:buNone/>
            </a:pPr>
            <a:r>
              <a:rPr lang="en-US" altLang="ko-KR" sz="1500">
                <a:solidFill>
                  <a:srgbClr val="000000"/>
                </a:solidFill>
              </a:rPr>
              <a:t>Promote ICH information by </a:t>
            </a:r>
            <a:r>
              <a:rPr lang="en-US" altLang="ko-KR" sz="1500" b="1">
                <a:solidFill>
                  <a:srgbClr val="C00000"/>
                </a:solidFill>
              </a:rPr>
              <a:t>producing and publicizing on/offline ICH content </a:t>
            </a:r>
            <a:r>
              <a:rPr lang="en-US" altLang="ko-KR" sz="1500">
                <a:solidFill>
                  <a:srgbClr val="000000"/>
                </a:solidFill>
              </a:rPr>
              <a:t>to raise awareness about ICH safeguarding initiatives in the Asia-Pacific region;</a:t>
            </a:r>
            <a:endParaRPr lang="ko-KR" altLang="en-US" sz="150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직사각형 16"/>
          <p:cNvSpPr/>
          <p:nvPr/>
        </p:nvSpPr>
        <p:spPr>
          <a:xfrm>
            <a:off x="3443288" y="1876425"/>
            <a:ext cx="4967287" cy="468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graphicFrame>
        <p:nvGraphicFramePr>
          <p:cNvPr id="3" name="다이어그램 2"/>
          <p:cNvGraphicFramePr/>
          <p:nvPr/>
        </p:nvGraphicFramePr>
        <p:xfrm>
          <a:off x="1993500" y="10565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24" name="TextBox 7"/>
          <p:cNvSpPr txBox="1">
            <a:spLocks noChangeArrowheads="1"/>
          </p:cNvSpPr>
          <p:nvPr/>
        </p:nvSpPr>
        <p:spPr bwMode="auto">
          <a:xfrm>
            <a:off x="750888" y="4456113"/>
            <a:ext cx="25130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latinLnBrk="0">
              <a:spcBef>
                <a:spcPct val="0"/>
              </a:spcBef>
            </a:pPr>
            <a:r>
              <a:rPr lang="en-US" altLang="ko-KR" sz="1800"/>
              <a:t>Collaboration (Negotiation, Administrations &amp; Monitoring) </a:t>
            </a:r>
          </a:p>
          <a:p>
            <a:pPr latinLnBrk="0">
              <a:spcBef>
                <a:spcPct val="0"/>
              </a:spcBef>
            </a:pPr>
            <a:r>
              <a:rPr lang="en-US" altLang="ko-KR" sz="1800"/>
              <a:t>Implementation mainly by member states </a:t>
            </a:r>
            <a:endParaRPr lang="ko-KR" altLang="en-US" sz="1800"/>
          </a:p>
        </p:txBody>
      </p:sp>
      <p:sp>
        <p:nvSpPr>
          <p:cNvPr id="133125" name="TextBox 12"/>
          <p:cNvSpPr txBox="1">
            <a:spLocks noChangeArrowheads="1"/>
          </p:cNvSpPr>
          <p:nvPr/>
        </p:nvSpPr>
        <p:spPr bwMode="auto">
          <a:xfrm>
            <a:off x="9058275" y="5294313"/>
            <a:ext cx="2722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latinLnBrk="0">
              <a:spcBef>
                <a:spcPct val="0"/>
              </a:spcBef>
            </a:pPr>
            <a:r>
              <a:rPr lang="en-US" altLang="ko-KR" sz="1800"/>
              <a:t>Project result reports</a:t>
            </a:r>
          </a:p>
          <a:p>
            <a:pPr latinLnBrk="0">
              <a:spcBef>
                <a:spcPct val="0"/>
              </a:spcBef>
            </a:pPr>
            <a:r>
              <a:rPr lang="en-US" altLang="ko-KR" sz="1800"/>
              <a:t>Review &amp; Evaluation</a:t>
            </a:r>
            <a:endParaRPr lang="ko-KR" altLang="en-US" sz="1800"/>
          </a:p>
        </p:txBody>
      </p:sp>
      <p:sp>
        <p:nvSpPr>
          <p:cNvPr id="6" name="TextBox 5"/>
          <p:cNvSpPr txBox="1"/>
          <p:nvPr/>
        </p:nvSpPr>
        <p:spPr>
          <a:xfrm>
            <a:off x="7383463" y="1085850"/>
            <a:ext cx="4591050" cy="2308225"/>
          </a:xfrm>
          <a:prstGeom prst="rect">
            <a:avLst/>
          </a:prstGeom>
          <a:noFill/>
        </p:spPr>
        <p:txBody>
          <a:bodyPr>
            <a:spAutoFit/>
          </a:bodyPr>
          <a:lstStyle/>
          <a:p>
            <a:pPr marL="342900" indent="-342900">
              <a:buFont typeface="Arial" panose="020B0604020202020204" pitchFamily="34" charset="0"/>
              <a:buChar char="•"/>
              <a:defRPr/>
            </a:pPr>
            <a:r>
              <a:rPr lang="en-US" altLang="ko-KR" dirty="0">
                <a:latin typeface="맑은 고딕" panose="020B0503020000020004" pitchFamily="50" charset="-127"/>
                <a:ea typeface="맑은 고딕" panose="020B0503020000020004" pitchFamily="50" charset="-127"/>
              </a:rPr>
              <a:t>Consultations &amp; project idea collections</a:t>
            </a:r>
          </a:p>
          <a:p>
            <a:pPr lvl="1">
              <a:defRPr/>
            </a:pPr>
            <a:r>
              <a:rPr lang="en-US" altLang="ko-KR" dirty="0">
                <a:latin typeface="맑은 고딕" panose="020B0503020000020004" pitchFamily="50" charset="-127"/>
                <a:ea typeface="맑은 고딕" panose="020B0503020000020004" pitchFamily="50" charset="-127"/>
              </a:rPr>
              <a:t> - UNESCO(DG rep., ICH section, </a:t>
            </a:r>
            <a:r>
              <a:rPr lang="en-US" altLang="ko-KR" dirty="0" err="1">
                <a:latin typeface="맑은 고딕" panose="020B0503020000020004" pitchFamily="50" charset="-127"/>
                <a:ea typeface="맑은 고딕" panose="020B0503020000020004" pitchFamily="50" charset="-127"/>
              </a:rPr>
              <a:t>Fos</a:t>
            </a:r>
            <a:r>
              <a:rPr lang="en-US" altLang="ko-KR" dirty="0">
                <a:latin typeface="맑은 고딕" panose="020B0503020000020004" pitchFamily="50" charset="-127"/>
                <a:ea typeface="맑은 고딕" panose="020B0503020000020004" pitchFamily="50" charset="-127"/>
              </a:rPr>
              <a:t>)</a:t>
            </a:r>
          </a:p>
          <a:p>
            <a:pPr marL="742950" lvl="1" indent="-285750">
              <a:buFontTx/>
              <a:buChar char="-"/>
              <a:defRPr/>
            </a:pPr>
            <a:r>
              <a:rPr lang="en-US" altLang="ko-KR" dirty="0">
                <a:latin typeface="맑은 고딕" panose="020B0503020000020004" pitchFamily="50" charset="-127"/>
                <a:ea typeface="맑은 고딕" panose="020B0503020000020004" pitchFamily="50" charset="-127"/>
              </a:rPr>
              <a:t>Advisory Committee for strategic program</a:t>
            </a:r>
          </a:p>
          <a:p>
            <a:pPr marL="742950" lvl="1" indent="-285750">
              <a:buFontTx/>
              <a:buChar char="-"/>
              <a:defRPr/>
            </a:pPr>
            <a:r>
              <a:rPr lang="en-US" altLang="ko-KR" dirty="0">
                <a:latin typeface="맑은 고딕" panose="020B0503020000020004" pitchFamily="50" charset="-127"/>
                <a:ea typeface="맑은 고딕" panose="020B0503020000020004" pitchFamily="50" charset="-127"/>
              </a:rPr>
              <a:t>Feedback from stakeholders </a:t>
            </a:r>
          </a:p>
          <a:p>
            <a:pPr marL="742950" lvl="1" indent="-285750">
              <a:buFontTx/>
              <a:buChar char="-"/>
              <a:defRPr/>
            </a:pPr>
            <a:r>
              <a:rPr lang="en-US" altLang="ko-KR" dirty="0">
                <a:latin typeface="맑은 고딕" panose="020B0503020000020004" pitchFamily="50" charset="-127"/>
                <a:ea typeface="맑은 고딕" panose="020B0503020000020004" pitchFamily="50" charset="-127"/>
              </a:rPr>
              <a:t>Project develop. Workshop</a:t>
            </a:r>
          </a:p>
          <a:p>
            <a:pPr marL="285750" indent="-285750">
              <a:buFont typeface="Arial" panose="020B0604020202020204" pitchFamily="34" charset="0"/>
              <a:buChar char="•"/>
              <a:defRPr/>
            </a:pPr>
            <a:r>
              <a:rPr lang="en-US" altLang="ko-KR" dirty="0">
                <a:latin typeface="맑은 고딕" panose="020B0503020000020004" pitchFamily="50" charset="-127"/>
                <a:ea typeface="맑은 고딕" panose="020B0503020000020004" pitchFamily="50" charset="-127"/>
              </a:rPr>
              <a:t>Approval at EX and GB meetings </a:t>
            </a:r>
          </a:p>
        </p:txBody>
      </p:sp>
      <p:sp>
        <p:nvSpPr>
          <p:cNvPr id="133127" name="TextBox 8"/>
          <p:cNvSpPr txBox="1">
            <a:spLocks noChangeArrowheads="1"/>
          </p:cNvSpPr>
          <p:nvPr/>
        </p:nvSpPr>
        <p:spPr bwMode="auto">
          <a:xfrm>
            <a:off x="6149975" y="190500"/>
            <a:ext cx="582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Project Implementation Management </a:t>
            </a:r>
            <a:endParaRPr lang="ko-KR" altLang="en-US" sz="2400" b="1">
              <a:solidFill>
                <a:srgbClr val="FFFF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3533775" y="1916113"/>
            <a:ext cx="4967288" cy="468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34147" name="TextBox 8"/>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5-Year Programs and Strategies </a:t>
            </a:r>
            <a:endParaRPr lang="ko-KR" altLang="en-US" sz="2400" b="1">
              <a:solidFill>
                <a:srgbClr val="FFFFFF"/>
              </a:solidFill>
            </a:endParaRPr>
          </a:p>
        </p:txBody>
      </p:sp>
      <p:sp>
        <p:nvSpPr>
          <p:cNvPr id="11" name="TextBox 10"/>
          <p:cNvSpPr txBox="1"/>
          <p:nvPr/>
        </p:nvSpPr>
        <p:spPr>
          <a:xfrm>
            <a:off x="2063750" y="868363"/>
            <a:ext cx="7704138" cy="400050"/>
          </a:xfrm>
          <a:prstGeom prst="rect">
            <a:avLst/>
          </a:prstGeom>
          <a:noFill/>
        </p:spPr>
        <p:txBody>
          <a:bodyPr>
            <a:spAutoFit/>
          </a:bodyPr>
          <a:lstStyle/>
          <a:p>
            <a:pPr eaLnBrk="1" hangingPunct="1">
              <a:spcBef>
                <a:spcPts val="0"/>
              </a:spcBef>
              <a:spcAft>
                <a:spcPts val="0"/>
              </a:spcAft>
              <a:defRPr/>
            </a:pPr>
            <a:r>
              <a:rPr lang="ko-KR" altLang="en-US" sz="2000" b="1" dirty="0">
                <a:solidFill>
                  <a:schemeClr val="tx2"/>
                </a:solidFill>
                <a:latin typeface="+mj-lt"/>
                <a:ea typeface="+mn-ea"/>
              </a:rPr>
              <a:t>□ </a:t>
            </a:r>
            <a:r>
              <a:rPr lang="en-US" altLang="ko-KR" sz="2000" b="1" dirty="0">
                <a:solidFill>
                  <a:schemeClr val="tx2"/>
                </a:solidFill>
                <a:latin typeface="+mj-lt"/>
                <a:ea typeface="+mn-ea"/>
              </a:rPr>
              <a:t>Strategic Programs</a:t>
            </a:r>
            <a:endParaRPr lang="en-US" altLang="ko-KR" b="1" dirty="0">
              <a:solidFill>
                <a:schemeClr val="tx2"/>
              </a:solidFill>
              <a:latin typeface="+mj-lt"/>
              <a:ea typeface="+mn-ea"/>
            </a:endParaRPr>
          </a:p>
        </p:txBody>
      </p:sp>
      <p:graphicFrame>
        <p:nvGraphicFramePr>
          <p:cNvPr id="12" name="다이어그램 11"/>
          <p:cNvGraphicFramePr/>
          <p:nvPr/>
        </p:nvGraphicFramePr>
        <p:xfrm>
          <a:off x="2207568" y="1397000"/>
          <a:ext cx="7560840" cy="498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1"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2"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3"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4"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5"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45" name="직사각형 44"/>
          <p:cNvSpPr/>
          <p:nvPr/>
        </p:nvSpPr>
        <p:spPr>
          <a:xfrm>
            <a:off x="4391025" y="785813"/>
            <a:ext cx="7800975" cy="80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35177"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8" name="Rectangle 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79" name="Rectangle 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0" name="Rectangle 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1" name="Rectangle 1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2" name="Rectangle 1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3" name="Rectangle 14"/>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4" name="Rectangle 16"/>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5" name="Rectangle 18"/>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135186" name="Rectangle 20"/>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endParaRPr lang="ko-KR" altLang="en-US" sz="1800">
              <a:solidFill>
                <a:srgbClr val="000000"/>
              </a:solidFill>
            </a:endParaRPr>
          </a:p>
        </p:txBody>
      </p:sp>
      <p:sp>
        <p:nvSpPr>
          <p:cNvPr id="70" name="직사각형 69"/>
          <p:cNvSpPr/>
          <p:nvPr/>
        </p:nvSpPr>
        <p:spPr>
          <a:xfrm>
            <a:off x="3563938" y="2060575"/>
            <a:ext cx="5127625" cy="396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35188" name="TextBox 74"/>
          <p:cNvSpPr txBox="1">
            <a:spLocks noChangeArrowheads="1"/>
          </p:cNvSpPr>
          <p:nvPr/>
        </p:nvSpPr>
        <p:spPr bwMode="auto">
          <a:xfrm>
            <a:off x="6792913" y="190500"/>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eaLnBrk="1" hangingPunct="1">
              <a:spcBef>
                <a:spcPct val="0"/>
              </a:spcBef>
              <a:buFontTx/>
              <a:buNone/>
            </a:pPr>
            <a:r>
              <a:rPr lang="en-US" altLang="ko-KR" sz="2400" b="1">
                <a:solidFill>
                  <a:srgbClr val="FFFFFF"/>
                </a:solidFill>
              </a:rPr>
              <a:t>5-Year Programs and Strategies </a:t>
            </a:r>
            <a:endParaRPr lang="ko-KR" altLang="en-US" sz="2400" b="1">
              <a:solidFill>
                <a:srgbClr val="FFFFFF"/>
              </a:solidFill>
            </a:endParaRPr>
          </a:p>
        </p:txBody>
      </p:sp>
      <p:graphicFrame>
        <p:nvGraphicFramePr>
          <p:cNvPr id="76" name="다이어그램 75"/>
          <p:cNvGraphicFramePr/>
          <p:nvPr/>
        </p:nvGraphicFramePr>
        <p:xfrm>
          <a:off x="2207568" y="1397000"/>
          <a:ext cx="7560840" cy="4984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7" name="다이어그램 76"/>
          <p:cNvGraphicFramePr/>
          <p:nvPr/>
        </p:nvGraphicFramePr>
        <p:xfrm>
          <a:off x="2067715" y="2276872"/>
          <a:ext cx="7704856"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9" name="TextBox 78"/>
          <p:cNvSpPr txBox="1"/>
          <p:nvPr/>
        </p:nvSpPr>
        <p:spPr>
          <a:xfrm>
            <a:off x="2063750" y="868363"/>
            <a:ext cx="7704138" cy="400050"/>
          </a:xfrm>
          <a:prstGeom prst="rect">
            <a:avLst/>
          </a:prstGeom>
          <a:noFill/>
        </p:spPr>
        <p:txBody>
          <a:bodyPr>
            <a:spAutoFit/>
          </a:bodyPr>
          <a:lstStyle/>
          <a:p>
            <a:pPr eaLnBrk="1" hangingPunct="1">
              <a:spcBef>
                <a:spcPts val="0"/>
              </a:spcBef>
              <a:spcAft>
                <a:spcPts val="0"/>
              </a:spcAft>
              <a:defRPr/>
            </a:pPr>
            <a:r>
              <a:rPr lang="ko-KR" altLang="en-US" sz="2000" b="1" dirty="0">
                <a:solidFill>
                  <a:schemeClr val="tx2"/>
                </a:solidFill>
                <a:latin typeface="+mj-lt"/>
                <a:ea typeface="+mn-ea"/>
              </a:rPr>
              <a:t>□ </a:t>
            </a:r>
            <a:r>
              <a:rPr lang="en-US" altLang="ko-KR" sz="2000" b="1" dirty="0">
                <a:solidFill>
                  <a:schemeClr val="tx2"/>
                </a:solidFill>
                <a:latin typeface="+mj-lt"/>
                <a:ea typeface="+mn-ea"/>
              </a:rPr>
              <a:t>Strategic Programs</a:t>
            </a:r>
            <a:endParaRPr lang="en-US" altLang="ko-KR" b="1" dirty="0">
              <a:solidFill>
                <a:schemeClr val="tx2"/>
              </a:solidFill>
              <a:latin typeface="+mj-lt"/>
              <a:ea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9" y="1126850"/>
            <a:ext cx="3154687" cy="2078434"/>
          </a:xfrm>
          <a:prstGeom prst="rect">
            <a:avLst/>
          </a:prstGeom>
          <a:solidFill>
            <a:srgbClr val="FFFFFF">
              <a:shade val="85000"/>
            </a:srgbClr>
          </a:solidFill>
          <a:ln w="88900" cap="sq">
            <a:noFill/>
            <a:miter lim="800000"/>
          </a:ln>
          <a:effectLst>
            <a:softEdge rad="127000"/>
          </a:effectLst>
          <a:scene3d>
            <a:camera prst="orthographicFront"/>
            <a:lightRig rig="twoPt" dir="t">
              <a:rot lat="0" lon="0" rev="7200000"/>
            </a:lightRig>
          </a:scene3d>
          <a:sp3d>
            <a:bevelT w="25400" h="19050"/>
            <a:contourClr>
              <a:srgbClr val="FFFFFF"/>
            </a:contourClr>
          </a:sp3d>
        </p:spPr>
      </p:pic>
      <p:sp>
        <p:nvSpPr>
          <p:cNvPr id="5" name="TextBox 2"/>
          <p:cNvSpPr txBox="1">
            <a:spLocks noChangeArrowheads="1"/>
          </p:cNvSpPr>
          <p:nvPr/>
        </p:nvSpPr>
        <p:spPr bwMode="auto">
          <a:xfrm>
            <a:off x="560388" y="549275"/>
            <a:ext cx="87042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prstClr val="black"/>
                </a:solidFill>
                <a:latin typeface="Calibri" panose="020F0502020204030204" pitchFamily="34" charset="0"/>
              </a:rPr>
              <a:t>Implementing ICH </a:t>
            </a:r>
            <a:r>
              <a:rPr kumimoji="0" lang="en-US" altLang="ko-KR" sz="2954" dirty="0">
                <a:solidFill>
                  <a:prstClr val="black"/>
                </a:solidFill>
                <a:latin typeface="Calibri" panose="020F0502020204030204" pitchFamily="34" charset="0"/>
              </a:rPr>
              <a:t>Video Documentation </a:t>
            </a:r>
            <a:r>
              <a:rPr kumimoji="0" lang="en-US" altLang="ko-KR" sz="2954" dirty="0" smtClean="0">
                <a:solidFill>
                  <a:prstClr val="black"/>
                </a:solidFill>
                <a:latin typeface="Calibri" panose="020F0502020204030204" pitchFamily="34" charset="0"/>
              </a:rPr>
              <a:t>Project</a:t>
            </a:r>
            <a:endParaRPr kumimoji="0" lang="en-US" altLang="ko-KR" sz="2954" dirty="0">
              <a:solidFill>
                <a:prstClr val="black"/>
              </a:solidFill>
              <a:latin typeface="Calibri" panose="020F0502020204030204" pitchFamily="34" charset="0"/>
            </a:endParaRPr>
          </a:p>
        </p:txBody>
      </p:sp>
      <p:pic>
        <p:nvPicPr>
          <p:cNvPr id="7" name="Picture 5"/>
          <p:cNvPicPr>
            <a:picLocks noChangeAspect="1" noChangeArrowheads="1"/>
          </p:cNvPicPr>
          <p:nvPr/>
        </p:nvPicPr>
        <p:blipFill rotWithShape="1">
          <a:blip r:embed="rId4" cstate="print">
            <a:extLst/>
          </a:blip>
          <a:srcRect l="5615" r="10172"/>
          <a:stretch/>
        </p:blipFill>
        <p:spPr bwMode="auto">
          <a:xfrm>
            <a:off x="772420" y="3281210"/>
            <a:ext cx="3296747" cy="2865702"/>
          </a:xfrm>
          <a:prstGeom prst="rect">
            <a:avLst/>
          </a:prstGeom>
          <a:noFill/>
          <a:ln w="9525">
            <a:noFill/>
            <a:miter lim="800000"/>
            <a:headEnd/>
            <a:tailEnd/>
          </a:ln>
          <a:effectLst>
            <a:softEdge rad="127000"/>
          </a:effectLst>
        </p:spPr>
      </p:pic>
      <p:pic>
        <p:nvPicPr>
          <p:cNvPr id="8" name="그림 7"/>
          <p:cNvPicPr>
            <a:picLocks noChangeAspect="1"/>
          </p:cNvPicPr>
          <p:nvPr/>
        </p:nvPicPr>
        <p:blipFill>
          <a:blip r:embed="rId5"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10352088" y="492443"/>
            <a:ext cx="1268814" cy="1268814"/>
          </a:xfrm>
          <a:prstGeom prst="rect">
            <a:avLst/>
          </a:prstGeom>
        </p:spPr>
      </p:pic>
      <p:sp>
        <p:nvSpPr>
          <p:cNvPr id="137222" name="TextBox 1"/>
          <p:cNvSpPr txBox="1">
            <a:spLocks noChangeArrowheads="1"/>
          </p:cNvSpPr>
          <p:nvPr/>
        </p:nvSpPr>
        <p:spPr bwMode="auto">
          <a:xfrm>
            <a:off x="4248150" y="1243013"/>
            <a:ext cx="6215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Objectives : Enhancing documentation capacities &amp; ICH information sharing by producing and distributing video documentation </a:t>
            </a:r>
            <a:endParaRPr lang="ko-KR" altLang="en-US" sz="2000" b="1">
              <a:solidFill>
                <a:srgbClr val="003399"/>
              </a:solidFill>
            </a:endParaRPr>
          </a:p>
        </p:txBody>
      </p:sp>
      <p:graphicFrame>
        <p:nvGraphicFramePr>
          <p:cNvPr id="28" name="표 27"/>
          <p:cNvGraphicFramePr>
            <a:graphicFrameLocks noGrp="1"/>
          </p:cNvGraphicFramePr>
          <p:nvPr/>
        </p:nvGraphicFramePr>
        <p:xfrm>
          <a:off x="4211638" y="4899025"/>
          <a:ext cx="7073900" cy="1328738"/>
        </p:xfrm>
        <a:graphic>
          <a:graphicData uri="http://schemas.openxmlformats.org/drawingml/2006/table">
            <a:tbl>
              <a:tblPr firstRow="1" firstCol="1" bandRow="1">
                <a:tableStyleId>{5FD0F851-EC5A-4D38-B0AD-8093EC10F338}</a:tableStyleId>
              </a:tblPr>
              <a:tblGrid>
                <a:gridCol w="1177842">
                  <a:extLst>
                    <a:ext uri="{9D8B030D-6E8A-4147-A177-3AD203B41FA5}">
                      <a16:colId xmlns:a16="http://schemas.microsoft.com/office/drawing/2014/main" val="20000"/>
                    </a:ext>
                  </a:extLst>
                </a:gridCol>
                <a:gridCol w="790547">
                  <a:extLst>
                    <a:ext uri="{9D8B030D-6E8A-4147-A177-3AD203B41FA5}">
                      <a16:colId xmlns:a16="http://schemas.microsoft.com/office/drawing/2014/main" val="20001"/>
                    </a:ext>
                  </a:extLst>
                </a:gridCol>
                <a:gridCol w="1845366">
                  <a:extLst>
                    <a:ext uri="{9D8B030D-6E8A-4147-A177-3AD203B41FA5}">
                      <a16:colId xmlns:a16="http://schemas.microsoft.com/office/drawing/2014/main" val="20002"/>
                    </a:ext>
                  </a:extLst>
                </a:gridCol>
                <a:gridCol w="1845366">
                  <a:extLst>
                    <a:ext uri="{9D8B030D-6E8A-4147-A177-3AD203B41FA5}">
                      <a16:colId xmlns:a16="http://schemas.microsoft.com/office/drawing/2014/main" val="20003"/>
                    </a:ext>
                  </a:extLst>
                </a:gridCol>
                <a:gridCol w="1414779">
                  <a:extLst>
                    <a:ext uri="{9D8B030D-6E8A-4147-A177-3AD203B41FA5}">
                      <a16:colId xmlns:a16="http://schemas.microsoft.com/office/drawing/2014/main" val="20004"/>
                    </a:ext>
                  </a:extLst>
                </a:gridCol>
              </a:tblGrid>
              <a:tr h="297358">
                <a:tc>
                  <a:txBody>
                    <a:bodyPr/>
                    <a:lstStyle/>
                    <a:p>
                      <a:pPr algn="ctr" fontAlgn="base" latinLnBrk="0">
                        <a:lnSpc>
                          <a:spcPct val="130000"/>
                        </a:lnSpc>
                        <a:spcAft>
                          <a:spcPts val="0"/>
                        </a:spcAft>
                      </a:pPr>
                      <a:r>
                        <a:rPr lang="en-US" sz="1400" kern="0" dirty="0">
                          <a:effectLst/>
                        </a:rPr>
                        <a:t>Target states</a:t>
                      </a:r>
                      <a:endParaRPr lang="ko-KR" sz="14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5</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8</a:t>
                      </a:r>
                      <a:endParaRPr lang="ko-KR" sz="1500" b="1"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7</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altLang="ko-KR" sz="1500" kern="100" dirty="0" smtClean="0">
                          <a:effectLst/>
                          <a:latin typeface="Calibri" panose="020F0502020204030204" pitchFamily="34" charset="0"/>
                          <a:ea typeface="맑은 고딕" panose="020B0503020000020004" pitchFamily="50" charset="-127"/>
                          <a:cs typeface="Times New Roman" panose="02020603050405020304" pitchFamily="18" charset="0"/>
                        </a:rPr>
                        <a:t>5</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297358">
                <a:tc>
                  <a:txBody>
                    <a:bodyPr/>
                    <a:lstStyle/>
                    <a:p>
                      <a:pPr algn="ctr" fontAlgn="base" latinLnBrk="0">
                        <a:lnSpc>
                          <a:spcPct val="130000"/>
                        </a:lnSpc>
                        <a:spcAft>
                          <a:spcPts val="0"/>
                        </a:spcAft>
                      </a:pPr>
                      <a:r>
                        <a:rPr lang="en-US" sz="1400" kern="0" dirty="0">
                          <a:effectLst/>
                        </a:rPr>
                        <a:t> Films</a:t>
                      </a:r>
                      <a:endParaRPr lang="ko-KR" sz="14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50</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80</a:t>
                      </a:r>
                      <a:endParaRPr lang="ko-KR" sz="1500" b="1"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70</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50</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734022">
                <a:tc>
                  <a:txBody>
                    <a:bodyPr/>
                    <a:lstStyle/>
                    <a:p>
                      <a:pPr algn="ctr" fontAlgn="base" latinLnBrk="0">
                        <a:lnSpc>
                          <a:spcPct val="130000"/>
                        </a:lnSpc>
                        <a:spcAft>
                          <a:spcPts val="0"/>
                        </a:spcAft>
                      </a:pPr>
                      <a:r>
                        <a:rPr lang="en-US" sz="1400" kern="0" dirty="0">
                          <a:effectLst/>
                        </a:rPr>
                        <a:t>Broadcast documentaries</a:t>
                      </a:r>
                      <a:endParaRPr lang="ko-KR" sz="14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3</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5</a:t>
                      </a:r>
                      <a:endParaRPr lang="ko-KR" sz="1500" b="1"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5</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tc>
                  <a:txBody>
                    <a:bodyPr/>
                    <a:lstStyle/>
                    <a:p>
                      <a:pPr algn="ctr" fontAlgn="base" latinLnBrk="0">
                        <a:lnSpc>
                          <a:spcPct val="130000"/>
                        </a:lnSpc>
                        <a:spcAft>
                          <a:spcPts val="0"/>
                        </a:spcAft>
                      </a:pPr>
                      <a:r>
                        <a:rPr lang="en-US" sz="1500" kern="0" dirty="0">
                          <a:effectLst/>
                        </a:rPr>
                        <a:t>3</a:t>
                      </a:r>
                      <a:endParaRPr lang="ko-KR" sz="1500" kern="100" dirty="0">
                        <a:effectLst/>
                        <a:latin typeface="Calibri" panose="020F0502020204030204" pitchFamily="34" charset="0"/>
                        <a:ea typeface="맑은 고딕" panose="020B0503020000020004" pitchFamily="50" charset="-127"/>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bl>
          </a:graphicData>
        </a:graphic>
      </p:graphicFrame>
      <p:cxnSp>
        <p:nvCxnSpPr>
          <p:cNvPr id="137242" name="AutoShape 18"/>
          <p:cNvCxnSpPr>
            <a:cxnSpLocks noChangeShapeType="1"/>
          </p:cNvCxnSpPr>
          <p:nvPr/>
        </p:nvCxnSpPr>
        <p:spPr bwMode="auto">
          <a:xfrm>
            <a:off x="7559675" y="3671888"/>
            <a:ext cx="914400" cy="0"/>
          </a:xfrm>
          <a:prstGeom prst="straightConnector1">
            <a:avLst/>
          </a:prstGeom>
          <a:noFill/>
          <a:ln w="12700">
            <a:solidFill>
              <a:schemeClr val="tx1"/>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AutoShape 14"/>
          <p:cNvSpPr>
            <a:spLocks noChangeArrowheads="1"/>
          </p:cNvSpPr>
          <p:nvPr/>
        </p:nvSpPr>
        <p:spPr bwMode="invGray">
          <a:xfrm>
            <a:off x="6518275" y="3057525"/>
            <a:ext cx="1104900" cy="1114425"/>
          </a:xfrm>
          <a:prstGeom prst="diamond">
            <a:avLst/>
          </a:prstGeom>
          <a:solidFill>
            <a:schemeClr val="tx2">
              <a:lumMod val="40000"/>
              <a:lumOff val="60000"/>
            </a:schemeClr>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a:defRPr/>
            </a:pPr>
            <a:endParaRPr lang="ko-KR" altLang="en-US" sz="1350">
              <a:latin typeface="Calibri" panose="020F0502020204030204" pitchFamily="34" charset="0"/>
              <a:ea typeface="맑은 고딕" panose="020B0503020000020004" pitchFamily="50" charset="-127"/>
            </a:endParaRPr>
          </a:p>
        </p:txBody>
      </p:sp>
      <p:grpSp>
        <p:nvGrpSpPr>
          <p:cNvPr id="137244" name="그룹 5"/>
          <p:cNvGrpSpPr>
            <a:grpSpLocks/>
          </p:cNvGrpSpPr>
          <p:nvPr/>
        </p:nvGrpSpPr>
        <p:grpSpPr bwMode="auto">
          <a:xfrm>
            <a:off x="4068763" y="2590800"/>
            <a:ext cx="7491412" cy="2239963"/>
            <a:chOff x="3568044" y="1870883"/>
            <a:chExt cx="8335617" cy="2505299"/>
          </a:xfrm>
        </p:grpSpPr>
        <p:cxnSp>
          <p:nvCxnSpPr>
            <p:cNvPr id="137245" name="AutoShape 16"/>
            <p:cNvCxnSpPr>
              <a:cxnSpLocks noChangeShapeType="1"/>
              <a:endCxn id="29" idx="1"/>
            </p:cNvCxnSpPr>
            <p:nvPr/>
          </p:nvCxnSpPr>
          <p:spPr bwMode="auto">
            <a:xfrm>
              <a:off x="5127478" y="3005499"/>
              <a:ext cx="1166113" cy="10450"/>
            </a:xfrm>
            <a:prstGeom prst="straightConnector1">
              <a:avLst/>
            </a:prstGeom>
            <a:noFill/>
            <a:ln w="12700">
              <a:solidFill>
                <a:schemeClr val="tx1"/>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AutoShape 12"/>
            <p:cNvSpPr>
              <a:spLocks noChangeArrowheads="1"/>
            </p:cNvSpPr>
            <p:nvPr/>
          </p:nvSpPr>
          <p:spPr bwMode="gray">
            <a:xfrm>
              <a:off x="8422097" y="2392894"/>
              <a:ext cx="1229411" cy="1246435"/>
            </a:xfrm>
            <a:prstGeom prst="diamond">
              <a:avLst/>
            </a:prstGeom>
            <a:gradFill rotWithShape="1">
              <a:gsLst>
                <a:gs pos="0">
                  <a:schemeClr val="accent1"/>
                </a:gs>
                <a:gs pos="100000">
                  <a:schemeClr val="accent1">
                    <a:gamma/>
                    <a:tint val="69804"/>
                    <a:invGamma/>
                  </a:schemeClr>
                </a:gs>
              </a:gsLst>
              <a:lin ang="0" scaled="1"/>
            </a:gradFill>
            <a:ln>
              <a:noFill/>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a:defRPr/>
              </a:pPr>
              <a:endParaRPr lang="ko-KR" altLang="en-US" sz="1350">
                <a:latin typeface="Calibri" panose="020F0502020204030204" pitchFamily="34" charset="0"/>
                <a:ea typeface="맑은 고딕" panose="020B0503020000020004" pitchFamily="50" charset="-127"/>
              </a:endParaRPr>
            </a:p>
          </p:txBody>
        </p:sp>
        <p:sp>
          <p:nvSpPr>
            <p:cNvPr id="137247" name="Text Box 6"/>
            <p:cNvSpPr txBox="1">
              <a:spLocks noChangeArrowheads="1"/>
            </p:cNvSpPr>
            <p:nvPr/>
          </p:nvSpPr>
          <p:spPr bwMode="gray">
            <a:xfrm>
              <a:off x="5673587" y="1897517"/>
              <a:ext cx="1849415" cy="41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b="1">
                  <a:latin typeface="Calibri" panose="020F0502020204030204" pitchFamily="34" charset="0"/>
                  <a:ea typeface="굴림" panose="020B0600000101010101" pitchFamily="34" charset="-127"/>
                </a:rPr>
                <a:t>2</a:t>
              </a:r>
              <a:r>
                <a:rPr lang="en-US" altLang="ko-KR" b="1" baseline="30000">
                  <a:latin typeface="Calibri" panose="020F0502020204030204" pitchFamily="34" charset="0"/>
                  <a:ea typeface="굴림" panose="020B0600000101010101" pitchFamily="34" charset="-127"/>
                </a:rPr>
                <a:t>nd</a:t>
              </a:r>
              <a:r>
                <a:rPr lang="en-US" altLang="ko-KR" b="1">
                  <a:latin typeface="Calibri" panose="020F0502020204030204" pitchFamily="34" charset="0"/>
                  <a:ea typeface="굴림" panose="020B0600000101010101" pitchFamily="34" charset="-127"/>
                </a:rPr>
                <a:t> Stage</a:t>
              </a:r>
            </a:p>
          </p:txBody>
        </p:sp>
        <p:sp>
          <p:nvSpPr>
            <p:cNvPr id="137248" name="Text Box 11"/>
            <p:cNvSpPr txBox="1">
              <a:spLocks noChangeArrowheads="1"/>
            </p:cNvSpPr>
            <p:nvPr/>
          </p:nvSpPr>
          <p:spPr bwMode="gray">
            <a:xfrm>
              <a:off x="10017151" y="1915272"/>
              <a:ext cx="1849416" cy="41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b="1">
                  <a:latin typeface="Calibri" panose="020F0502020204030204" pitchFamily="34" charset="0"/>
                  <a:ea typeface="굴림" panose="020B0600000101010101" pitchFamily="34" charset="-127"/>
                </a:rPr>
                <a:t>4</a:t>
              </a:r>
              <a:r>
                <a:rPr lang="en-US" altLang="ko-KR" b="1" baseline="30000">
                  <a:latin typeface="Calibri" panose="020F0502020204030204" pitchFamily="34" charset="0"/>
                  <a:ea typeface="굴림" panose="020B0600000101010101" pitchFamily="34" charset="-127"/>
                </a:rPr>
                <a:t>th</a:t>
              </a:r>
              <a:r>
                <a:rPr lang="en-US" altLang="ko-KR" b="1">
                  <a:latin typeface="Calibri" panose="020F0502020204030204" pitchFamily="34" charset="0"/>
                  <a:ea typeface="굴림" panose="020B0600000101010101" pitchFamily="34" charset="-127"/>
                </a:rPr>
                <a:t> Stage</a:t>
              </a:r>
            </a:p>
          </p:txBody>
        </p:sp>
        <p:sp>
          <p:nvSpPr>
            <p:cNvPr id="14" name="AutoShape 12"/>
            <p:cNvSpPr>
              <a:spLocks noChangeArrowheads="1"/>
            </p:cNvSpPr>
            <p:nvPr/>
          </p:nvSpPr>
          <p:spPr bwMode="gray">
            <a:xfrm>
              <a:off x="3898359" y="2382241"/>
              <a:ext cx="1229411" cy="1246435"/>
            </a:xfrm>
            <a:prstGeom prst="diamond">
              <a:avLst/>
            </a:prstGeom>
            <a:gradFill rotWithShape="1">
              <a:gsLst>
                <a:gs pos="0">
                  <a:schemeClr val="accent1"/>
                </a:gs>
                <a:gs pos="100000">
                  <a:schemeClr val="accent1">
                    <a:gamma/>
                    <a:tint val="69804"/>
                    <a:invGamma/>
                  </a:schemeClr>
                </a:gs>
              </a:gsLst>
              <a:lin ang="0" scaled="1"/>
            </a:gradFill>
            <a:ln>
              <a:noFill/>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a:defRPr/>
              </a:pPr>
              <a:endParaRPr lang="ko-KR" altLang="en-US" sz="1350">
                <a:latin typeface="Calibri" panose="020F0502020204030204" pitchFamily="34" charset="0"/>
                <a:ea typeface="맑은 고딕" panose="020B0503020000020004" pitchFamily="50" charset="-127"/>
              </a:endParaRPr>
            </a:p>
          </p:txBody>
        </p:sp>
        <p:sp>
          <p:nvSpPr>
            <p:cNvPr id="15" name="AutoShape 14"/>
            <p:cNvSpPr>
              <a:spLocks noChangeArrowheads="1"/>
            </p:cNvSpPr>
            <p:nvPr/>
          </p:nvSpPr>
          <p:spPr bwMode="invGray">
            <a:xfrm>
              <a:off x="10421656" y="2423079"/>
              <a:ext cx="1229411" cy="1246435"/>
            </a:xfrm>
            <a:prstGeom prst="diamond">
              <a:avLst/>
            </a:prstGeom>
            <a:solidFill>
              <a:schemeClr val="tx2">
                <a:lumMod val="40000"/>
                <a:lumOff val="60000"/>
              </a:schemeClr>
            </a:solidFill>
            <a:ln>
              <a:noFill/>
            </a:ln>
            <a:effectLst/>
            <a:scene3d>
              <a:camera prst="legacyPerspectiveBottom">
                <a:rot lat="20999999" lon="0" rev="0"/>
              </a:camera>
              <a:lightRig rig="legacyFlat4" dir="b"/>
            </a:scene3d>
            <a:sp3d extrusionH="163500" prstMaterial="legacyMatte">
              <a:bevelT w="13500" h="13500" prst="angle"/>
              <a:bevelB w="13500" h="13500" prst="angle"/>
              <a:extrusionClr>
                <a:schemeClr val="hlink"/>
              </a:extrusionClr>
              <a:contourClr>
                <a:schemeClr val="hlink"/>
              </a:contourClr>
            </a:sp3d>
            <a:extLs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wrap="none" anchor="ctr">
              <a:flatTx/>
            </a:bodyPr>
            <a:lstStyle/>
            <a:p>
              <a:pPr>
                <a:defRPr/>
              </a:pPr>
              <a:endParaRPr lang="ko-KR" altLang="en-US" sz="1350">
                <a:latin typeface="Calibri" panose="020F0502020204030204" pitchFamily="34" charset="0"/>
                <a:ea typeface="맑은 고딕" panose="020B0503020000020004" pitchFamily="50" charset="-127"/>
              </a:endParaRPr>
            </a:p>
          </p:txBody>
        </p:sp>
        <p:cxnSp>
          <p:nvCxnSpPr>
            <p:cNvPr id="137251" name="AutoShape 17"/>
            <p:cNvCxnSpPr>
              <a:cxnSpLocks noChangeShapeType="1"/>
            </p:cNvCxnSpPr>
            <p:nvPr/>
          </p:nvCxnSpPr>
          <p:spPr bwMode="auto">
            <a:xfrm>
              <a:off x="9642038" y="3025190"/>
              <a:ext cx="766814" cy="19267"/>
            </a:xfrm>
            <a:prstGeom prst="straightConnector1">
              <a:avLst/>
            </a:prstGeom>
            <a:noFill/>
            <a:ln w="12700">
              <a:solidFill>
                <a:schemeClr val="tx1"/>
              </a:solidFill>
              <a:round/>
              <a:headEnd type="oval" w="sm" len="sm"/>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19"/>
            <p:cNvSpPr txBox="1">
              <a:spLocks noChangeArrowheads="1"/>
            </p:cNvSpPr>
            <p:nvPr/>
          </p:nvSpPr>
          <p:spPr bwMode="gray">
            <a:xfrm>
              <a:off x="4037905" y="2765759"/>
              <a:ext cx="957386" cy="5681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맑은 고딕" panose="020B0503020000020004" pitchFamily="50" charset="-127"/>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맑은 고딕" panose="020B0503020000020004" pitchFamily="50" charset="-127"/>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맑은 고딕" panose="020B0503020000020004" pitchFamily="50" charset="-127"/>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9pPr>
            </a:lstStyle>
            <a:p>
              <a:pPr algn="ctr">
                <a:spcBef>
                  <a:spcPct val="50000"/>
                </a:spcBef>
                <a:buFontTx/>
                <a:buNone/>
                <a:defRPr/>
              </a:pPr>
              <a:r>
                <a:rPr lang="en-US" altLang="ko-KR" sz="1350" b="1" dirty="0">
                  <a:solidFill>
                    <a:srgbClr val="003399"/>
                  </a:solidFill>
                  <a:ea typeface="굴림" panose="020B0600000101010101" pitchFamily="50" charset="-127"/>
                </a:rPr>
                <a:t>2015-2016</a:t>
              </a:r>
            </a:p>
          </p:txBody>
        </p:sp>
        <p:sp>
          <p:nvSpPr>
            <p:cNvPr id="137253" name="Text Box 23"/>
            <p:cNvSpPr txBox="1">
              <a:spLocks noChangeArrowheads="1"/>
            </p:cNvSpPr>
            <p:nvPr/>
          </p:nvSpPr>
          <p:spPr bwMode="auto">
            <a:xfrm>
              <a:off x="3568044" y="3756648"/>
              <a:ext cx="2082024" cy="619534"/>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B8CBDA"/>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sz="1500" b="1">
                  <a:solidFill>
                    <a:srgbClr val="3333CC"/>
                  </a:solidFill>
                  <a:latin typeface="Calibri" panose="020F0502020204030204" pitchFamily="34" charset="0"/>
                  <a:ea typeface="굴림" panose="020B0600000101010101" pitchFamily="34" charset="-127"/>
                </a:rPr>
                <a:t>Central Asia, Mongolia</a:t>
              </a:r>
            </a:p>
          </p:txBody>
        </p:sp>
        <p:sp>
          <p:nvSpPr>
            <p:cNvPr id="20" name="Text Box 24"/>
            <p:cNvSpPr txBox="1">
              <a:spLocks noChangeArrowheads="1"/>
            </p:cNvSpPr>
            <p:nvPr/>
          </p:nvSpPr>
          <p:spPr bwMode="auto">
            <a:xfrm>
              <a:off x="5740710" y="3942948"/>
              <a:ext cx="1925370" cy="4119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defRPr/>
              </a:pPr>
              <a:r>
                <a:rPr lang="en-US" altLang="ko-KR" sz="1500" dirty="0">
                  <a:solidFill>
                    <a:srgbClr val="3333CC"/>
                  </a:solidFill>
                  <a:latin typeface="Calibri" panose="020F0502020204030204" pitchFamily="34" charset="0"/>
                  <a:ea typeface="맑은 고딕" panose="020B0503020000020004" pitchFamily="50" charset="-127"/>
                </a:rPr>
                <a:t> </a:t>
              </a:r>
              <a:r>
                <a:rPr lang="en-US" altLang="ko-KR" sz="1500" b="1" kern="0" dirty="0">
                  <a:solidFill>
                    <a:srgbClr val="3333CC"/>
                  </a:solidFill>
                  <a:latin typeface="Calibri" panose="020F0502020204030204" pitchFamily="34" charset="0"/>
                  <a:ea typeface="맑은 고딕" panose="020B0503020000020004" pitchFamily="50" charset="-127"/>
                </a:rPr>
                <a:t>Southeast Asia</a:t>
              </a:r>
              <a:endParaRPr lang="ko-KR" altLang="ko-KR" sz="1500" b="1" kern="100" dirty="0">
                <a:solidFill>
                  <a:srgbClr val="3333CC"/>
                </a:solidFill>
                <a:latin typeface="Calibri" panose="020F0502020204030204" pitchFamily="34" charset="0"/>
                <a:ea typeface="맑은 고딕" panose="020B0503020000020004" pitchFamily="50" charset="-127"/>
                <a:cs typeface="Times New Roman" panose="02020603050405020304" pitchFamily="18" charset="0"/>
              </a:endParaRPr>
            </a:p>
          </p:txBody>
        </p:sp>
        <p:sp>
          <p:nvSpPr>
            <p:cNvPr id="137255" name="Text Box 25"/>
            <p:cNvSpPr txBox="1">
              <a:spLocks noChangeArrowheads="1"/>
            </p:cNvSpPr>
            <p:nvPr/>
          </p:nvSpPr>
          <p:spPr bwMode="auto">
            <a:xfrm>
              <a:off x="8013809" y="3941831"/>
              <a:ext cx="1780840" cy="361395"/>
            </a:xfrm>
            <a:prstGeom prst="rect">
              <a:avLst/>
            </a:prstGeom>
            <a:noFill/>
            <a:ln>
              <a:noFill/>
            </a:ln>
            <a:effectLst/>
            <a:extLst>
              <a:ext uri="{909E8E84-426E-40DD-AFC4-6F175D3DCCD1}">
                <a14:hiddenFill xmlns:a14="http://schemas.microsoft.com/office/drawing/2010/main">
                  <a:gradFill rotWithShape="1">
                    <a:gsLst>
                      <a:gs pos="0">
                        <a:schemeClr val="accent2"/>
                      </a:gs>
                      <a:gs pos="100000">
                        <a:srgbClr val="B8CBDA"/>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sz="1500" b="1">
                  <a:solidFill>
                    <a:srgbClr val="3333CC"/>
                  </a:solidFill>
                  <a:latin typeface="Calibri" panose="020F0502020204030204" pitchFamily="34" charset="0"/>
                  <a:ea typeface="굴림" panose="020B0600000101010101" pitchFamily="34" charset="-127"/>
                </a:rPr>
                <a:t>South Asia</a:t>
              </a:r>
            </a:p>
          </p:txBody>
        </p:sp>
        <p:sp>
          <p:nvSpPr>
            <p:cNvPr id="22" name="Text Box 26"/>
            <p:cNvSpPr txBox="1">
              <a:spLocks noChangeArrowheads="1"/>
            </p:cNvSpPr>
            <p:nvPr/>
          </p:nvSpPr>
          <p:spPr bwMode="auto">
            <a:xfrm>
              <a:off x="10123135" y="3879029"/>
              <a:ext cx="1780526" cy="4119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0000"/>
                </a:lnSpc>
                <a:defRPr/>
              </a:pPr>
              <a:r>
                <a:rPr lang="en-US" altLang="ko-KR" sz="1500" dirty="0">
                  <a:solidFill>
                    <a:srgbClr val="3333CC"/>
                  </a:solidFill>
                  <a:latin typeface="Calibri" panose="020F0502020204030204" pitchFamily="34" charset="0"/>
                  <a:ea typeface="맑은 고딕" panose="020B0503020000020004" pitchFamily="50" charset="-127"/>
                </a:rPr>
                <a:t> </a:t>
              </a:r>
              <a:r>
                <a:rPr lang="en-US" altLang="ko-KR" sz="1500" b="1" kern="0" dirty="0">
                  <a:solidFill>
                    <a:srgbClr val="3333CC"/>
                  </a:solidFill>
                  <a:latin typeface="Calibri" panose="020F0502020204030204" pitchFamily="34" charset="0"/>
                  <a:ea typeface="맑은 고딕" panose="020B0503020000020004" pitchFamily="50" charset="-127"/>
                </a:rPr>
                <a:t>Pacific</a:t>
              </a:r>
              <a:endParaRPr lang="ko-KR" altLang="ko-KR" sz="1500" b="1" kern="100" dirty="0">
                <a:solidFill>
                  <a:srgbClr val="3333CC"/>
                </a:solidFill>
                <a:latin typeface="Calibri" panose="020F0502020204030204" pitchFamily="34" charset="0"/>
                <a:ea typeface="맑은 고딕" panose="020B0503020000020004" pitchFamily="50" charset="-127"/>
                <a:cs typeface="Times New Roman" panose="02020603050405020304" pitchFamily="18" charset="0"/>
              </a:endParaRPr>
            </a:p>
          </p:txBody>
        </p:sp>
        <p:sp>
          <p:nvSpPr>
            <p:cNvPr id="24" name="Text Box 19"/>
            <p:cNvSpPr txBox="1">
              <a:spLocks noChangeArrowheads="1"/>
            </p:cNvSpPr>
            <p:nvPr/>
          </p:nvSpPr>
          <p:spPr bwMode="gray">
            <a:xfrm>
              <a:off x="8554576" y="2765759"/>
              <a:ext cx="955620" cy="5681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맑은 고딕" panose="020B0503020000020004" pitchFamily="50" charset="-127"/>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맑은 고딕" panose="020B0503020000020004" pitchFamily="50" charset="-127"/>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맑은 고딕" panose="020B0503020000020004" pitchFamily="50" charset="-127"/>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9pPr>
            </a:lstStyle>
            <a:p>
              <a:pPr algn="ctr">
                <a:spcBef>
                  <a:spcPct val="50000"/>
                </a:spcBef>
                <a:buFontTx/>
                <a:buNone/>
                <a:defRPr/>
              </a:pPr>
              <a:r>
                <a:rPr lang="en-US" altLang="ko-KR" sz="1350" b="1" dirty="0">
                  <a:solidFill>
                    <a:srgbClr val="003399"/>
                  </a:solidFill>
                  <a:ea typeface="굴림" panose="020B0600000101010101" pitchFamily="50" charset="-127"/>
                </a:rPr>
                <a:t>2020-2022</a:t>
              </a:r>
            </a:p>
          </p:txBody>
        </p:sp>
        <p:sp>
          <p:nvSpPr>
            <p:cNvPr id="25" name="Text Box 19"/>
            <p:cNvSpPr txBox="1">
              <a:spLocks noChangeArrowheads="1"/>
            </p:cNvSpPr>
            <p:nvPr/>
          </p:nvSpPr>
          <p:spPr bwMode="gray">
            <a:xfrm>
              <a:off x="10559435" y="2795944"/>
              <a:ext cx="955619" cy="5681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맑은 고딕" panose="020B0503020000020004" pitchFamily="50" charset="-127"/>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맑은 고딕" panose="020B0503020000020004" pitchFamily="50" charset="-127"/>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맑은 고딕" panose="020B0503020000020004" pitchFamily="50" charset="-127"/>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9pPr>
            </a:lstStyle>
            <a:p>
              <a:pPr algn="ctr">
                <a:spcBef>
                  <a:spcPct val="50000"/>
                </a:spcBef>
                <a:buFontTx/>
                <a:buNone/>
                <a:defRPr/>
              </a:pPr>
              <a:r>
                <a:rPr lang="en-US" altLang="ko-KR" sz="1350" b="1" dirty="0">
                  <a:solidFill>
                    <a:srgbClr val="003399"/>
                  </a:solidFill>
                  <a:ea typeface="굴림" panose="020B0600000101010101" pitchFamily="50" charset="-127"/>
                </a:rPr>
                <a:t>2023-2024</a:t>
              </a:r>
            </a:p>
          </p:txBody>
        </p:sp>
        <p:sp>
          <p:nvSpPr>
            <p:cNvPr id="137259" name="Text Box 9"/>
            <p:cNvSpPr txBox="1">
              <a:spLocks noChangeArrowheads="1"/>
            </p:cNvSpPr>
            <p:nvPr/>
          </p:nvSpPr>
          <p:spPr bwMode="gray">
            <a:xfrm>
              <a:off x="7945171" y="1909945"/>
              <a:ext cx="1849415" cy="41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b="1">
                  <a:latin typeface="Calibri" panose="020F0502020204030204" pitchFamily="34" charset="0"/>
                  <a:ea typeface="굴림" panose="020B0600000101010101" pitchFamily="34" charset="-127"/>
                </a:rPr>
                <a:t>3</a:t>
              </a:r>
              <a:r>
                <a:rPr lang="en-US" altLang="ko-KR" b="1" baseline="30000">
                  <a:latin typeface="Calibri" panose="020F0502020204030204" pitchFamily="34" charset="0"/>
                  <a:ea typeface="굴림" panose="020B0600000101010101" pitchFamily="34" charset="-127"/>
                </a:rPr>
                <a:t>rd</a:t>
              </a:r>
              <a:r>
                <a:rPr lang="en-US" altLang="ko-KR" b="1">
                  <a:latin typeface="Calibri" panose="020F0502020204030204" pitchFamily="34" charset="0"/>
                  <a:ea typeface="굴림" panose="020B0600000101010101" pitchFamily="34" charset="-127"/>
                </a:rPr>
                <a:t> Stage</a:t>
              </a:r>
            </a:p>
          </p:txBody>
        </p:sp>
        <p:sp>
          <p:nvSpPr>
            <p:cNvPr id="137260" name="Text Box 11"/>
            <p:cNvSpPr txBox="1">
              <a:spLocks noChangeArrowheads="1"/>
            </p:cNvSpPr>
            <p:nvPr/>
          </p:nvSpPr>
          <p:spPr bwMode="gray">
            <a:xfrm>
              <a:off x="3684626" y="1870883"/>
              <a:ext cx="1849415" cy="41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pPr algn="ctr">
                <a:spcBef>
                  <a:spcPct val="50000"/>
                </a:spcBef>
              </a:pPr>
              <a:r>
                <a:rPr lang="en-US" altLang="ko-KR" b="1">
                  <a:latin typeface="Calibri" panose="020F0502020204030204" pitchFamily="34" charset="0"/>
                  <a:ea typeface="굴림" panose="020B0600000101010101" pitchFamily="34" charset="-127"/>
                </a:rPr>
                <a:t>1</a:t>
              </a:r>
              <a:r>
                <a:rPr lang="en-US" altLang="ko-KR" b="1" baseline="30000">
                  <a:latin typeface="Calibri" panose="020F0502020204030204" pitchFamily="34" charset="0"/>
                  <a:ea typeface="굴림" panose="020B0600000101010101" pitchFamily="34" charset="-127"/>
                </a:rPr>
                <a:t>st</a:t>
              </a:r>
              <a:r>
                <a:rPr lang="en-US" altLang="ko-KR" b="1">
                  <a:latin typeface="Calibri" panose="020F0502020204030204" pitchFamily="34" charset="0"/>
                  <a:ea typeface="굴림" panose="020B0600000101010101" pitchFamily="34" charset="-127"/>
                </a:rPr>
                <a:t> Stage</a:t>
              </a:r>
            </a:p>
          </p:txBody>
        </p:sp>
        <p:sp>
          <p:nvSpPr>
            <p:cNvPr id="23" name="Text Box 19"/>
            <p:cNvSpPr txBox="1">
              <a:spLocks noChangeArrowheads="1"/>
            </p:cNvSpPr>
            <p:nvPr/>
          </p:nvSpPr>
          <p:spPr bwMode="gray">
            <a:xfrm>
              <a:off x="6468464" y="2746229"/>
              <a:ext cx="955619" cy="5681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맑은 고딕" panose="020B0503020000020004" pitchFamily="50" charset="-127"/>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맑은 고딕" panose="020B0503020000020004" pitchFamily="50" charset="-127"/>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맑은 고딕" panose="020B0503020000020004" pitchFamily="50" charset="-127"/>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맑은 고딕" panose="020B0503020000020004" pitchFamily="50" charset="-127"/>
                </a:defRPr>
              </a:lvl9pPr>
            </a:lstStyle>
            <a:p>
              <a:pPr algn="ctr">
                <a:spcBef>
                  <a:spcPct val="50000"/>
                </a:spcBef>
                <a:buFontTx/>
                <a:buNone/>
                <a:defRPr/>
              </a:pPr>
              <a:r>
                <a:rPr lang="en-US" altLang="ko-KR" sz="1350" b="1" dirty="0">
                  <a:solidFill>
                    <a:srgbClr val="003399"/>
                  </a:solidFill>
                  <a:ea typeface="굴림" panose="020B0600000101010101" pitchFamily="50" charset="-127"/>
                </a:rPr>
                <a:t>2017-2019</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454025" y="514350"/>
            <a:ext cx="87042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prstClr val="black"/>
                </a:solidFill>
                <a:latin typeface="Calibri" panose="020F0502020204030204" pitchFamily="34" charset="0"/>
              </a:rPr>
              <a:t>Digitizing  Analogue ICH-related Audio-Video Materials </a:t>
            </a:r>
            <a:endParaRPr kumimoji="0" lang="en-US" altLang="ko-KR" sz="2954" dirty="0">
              <a:solidFill>
                <a:prstClr val="black"/>
              </a:solidFill>
              <a:latin typeface="Calibri" panose="020F0502020204030204" pitchFamily="34" charset="0"/>
            </a:endParaRPr>
          </a:p>
        </p:txBody>
      </p:sp>
      <p:sp>
        <p:nvSpPr>
          <p:cNvPr id="139267" name="TextBox 2"/>
          <p:cNvSpPr txBox="1">
            <a:spLocks noChangeArrowheads="1"/>
          </p:cNvSpPr>
          <p:nvPr/>
        </p:nvSpPr>
        <p:spPr bwMode="auto">
          <a:xfrm>
            <a:off x="823913" y="5089525"/>
            <a:ext cx="1041876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latinLnBrk="1">
              <a:spcBef>
                <a:spcPts val="900"/>
              </a:spcBef>
              <a:buClr>
                <a:srgbClr val="939393"/>
              </a:buClr>
              <a:buFont typeface="Garamond" panose="02020404030301010803" pitchFamily="18" charset="0"/>
              <a:buChar char="◦"/>
              <a:defRPr>
                <a:solidFill>
                  <a:schemeClr val="tx1"/>
                </a:solidFill>
                <a:latin typeface="Garamond" panose="02020404030301010803" pitchFamily="18" charset="0"/>
                <a:ea typeface="맑은 고딕" panose="020B0503020000020004" pitchFamily="34" charset="-127"/>
              </a:defRPr>
            </a:lvl1pPr>
            <a:lvl2pPr marL="742950" indent="-285750" defTabSz="457200" latinLnBrk="1">
              <a:spcBef>
                <a:spcPts val="500"/>
              </a:spcBef>
              <a:buClr>
                <a:srgbClr val="939393"/>
              </a:buClr>
              <a:buFont typeface="Garamond" panose="02020404030301010803" pitchFamily="18" charset="0"/>
              <a:buChar char="◦"/>
              <a:defRPr sz="1600">
                <a:solidFill>
                  <a:schemeClr val="tx1"/>
                </a:solidFill>
                <a:latin typeface="Garamond" panose="02020404030301010803" pitchFamily="18" charset="0"/>
                <a:ea typeface="맑은 고딕" panose="020B0503020000020004" pitchFamily="34" charset="-127"/>
              </a:defRPr>
            </a:lvl2pPr>
            <a:lvl3pPr marL="11430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3pPr>
            <a:lvl4pPr marL="16002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4pPr>
            <a:lvl5pPr marL="2057400" indent="-228600" defTabSz="457200" latinLnBrk="1">
              <a:spcBef>
                <a:spcPts val="500"/>
              </a:spcBef>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5pPr>
            <a:lvl6pPr marL="25146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6pPr>
            <a:lvl7pPr marL="29718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7pPr>
            <a:lvl8pPr marL="34290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8pPr>
            <a:lvl9pPr marL="3886200" indent="-228600" defTabSz="457200" eaLnBrk="0" fontAlgn="base" latinLnBrk="1" hangingPunct="0">
              <a:spcBef>
                <a:spcPts val="500"/>
              </a:spcBef>
              <a:spcAft>
                <a:spcPct val="0"/>
              </a:spcAft>
              <a:buClr>
                <a:srgbClr val="939393"/>
              </a:buClr>
              <a:buFont typeface="Garamond" panose="02020404030301010803" pitchFamily="18" charset="0"/>
              <a:buChar char="◦"/>
              <a:defRPr sz="1400">
                <a:solidFill>
                  <a:schemeClr val="tx1"/>
                </a:solidFill>
                <a:latin typeface="Garamond" panose="02020404030301010803" pitchFamily="18" charset="0"/>
                <a:ea typeface="맑은 고딕" panose="020B0503020000020004" pitchFamily="34" charset="-127"/>
              </a:defRPr>
            </a:lvl9pPr>
          </a:lstStyle>
          <a:p>
            <a:pPr eaLnBrk="1" latinLnBrk="0" hangingPunct="1">
              <a:spcBef>
                <a:spcPct val="0"/>
              </a:spcBef>
              <a:buClrTx/>
              <a:buFontTx/>
              <a:buNone/>
            </a:pPr>
            <a:r>
              <a:rPr lang="en-US" altLang="ko-KR" sz="2000" b="1">
                <a:solidFill>
                  <a:srgbClr val="000000"/>
                </a:solidFill>
                <a:latin typeface="Cambria" panose="02040503050406030204" pitchFamily="18" charset="0"/>
              </a:rPr>
              <a:t>Participating Countries </a:t>
            </a:r>
          </a:p>
          <a:p>
            <a:pPr eaLnBrk="1" latinLnBrk="0" hangingPunct="1">
              <a:spcBef>
                <a:spcPct val="0"/>
              </a:spcBef>
              <a:buClrTx/>
              <a:buFontTx/>
              <a:buNone/>
            </a:pPr>
            <a:r>
              <a:rPr lang="en-US" altLang="ko-KR" sz="2000">
                <a:solidFill>
                  <a:srgbClr val="000000"/>
                </a:solidFill>
                <a:latin typeface="Cambria" panose="02040503050406030204" pitchFamily="18" charset="0"/>
              </a:rPr>
              <a:t>Mongolia (2011), Solomon Islands (2012), Vietnam (2013), Uzbekistan (2014), Philippines (2015), Nepal &amp; India (2016), Fiji &amp; Federated States of Micronesia (2017)</a:t>
            </a:r>
          </a:p>
          <a:p>
            <a:pPr eaLnBrk="1" latinLnBrk="0" hangingPunct="1">
              <a:spcBef>
                <a:spcPct val="0"/>
              </a:spcBef>
              <a:buClrTx/>
              <a:buFontTx/>
              <a:buNone/>
            </a:pPr>
            <a:endParaRPr lang="en-US" altLang="ko-KR" sz="2000">
              <a:solidFill>
                <a:srgbClr val="000000"/>
              </a:solidFill>
              <a:latin typeface="Cambria" panose="02040503050406030204" pitchFamily="18" charset="0"/>
            </a:endParaRPr>
          </a:p>
        </p:txBody>
      </p:sp>
      <p:pic>
        <p:nvPicPr>
          <p:cNvPr id="139268" name="그림 8"/>
          <p:cNvPicPr>
            <a:picLocks noChangeAspect="1"/>
          </p:cNvPicPr>
          <p:nvPr/>
        </p:nvPicPr>
        <p:blipFill>
          <a:blip r:embed="rId3">
            <a:extLst>
              <a:ext uri="{28A0092B-C50C-407E-A947-70E740481C1C}">
                <a14:useLocalDpi xmlns:a14="http://schemas.microsoft.com/office/drawing/2010/main" val="0"/>
              </a:ext>
            </a:extLst>
          </a:blip>
          <a:srcRect l="11496" r="17630"/>
          <a:stretch>
            <a:fillRect/>
          </a:stretch>
        </p:blipFill>
        <p:spPr bwMode="auto">
          <a:xfrm>
            <a:off x="914400" y="1130300"/>
            <a:ext cx="3224213"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그림 9"/>
          <p:cNvPicPr>
            <a:picLocks noChangeAspect="1"/>
          </p:cNvPicPr>
          <p:nvPr/>
        </p:nvPicPr>
        <p:blipFill>
          <a:blip r:embed="rId4">
            <a:extLst>
              <a:ext uri="{28A0092B-C50C-407E-A947-70E740481C1C}">
                <a14:useLocalDpi xmlns:a14="http://schemas.microsoft.com/office/drawing/2010/main" val="0"/>
              </a:ext>
            </a:extLst>
          </a:blip>
          <a:srcRect t="19521" b="12161"/>
          <a:stretch>
            <a:fillRect/>
          </a:stretch>
        </p:blipFill>
        <p:spPr bwMode="auto">
          <a:xfrm>
            <a:off x="5503863" y="2994025"/>
            <a:ext cx="46021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그림 11" descr="film icon - Google 검색 - Internet Explore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0475" t="50265" r="62988" b="25859"/>
          <a:stretch/>
        </p:blipFill>
        <p:spPr>
          <a:xfrm>
            <a:off x="10092212" y="646052"/>
            <a:ext cx="1318831" cy="1193229"/>
          </a:xfrm>
          <a:prstGeom prst="ellipse">
            <a:avLst/>
          </a:prstGeom>
        </p:spPr>
      </p:pic>
      <p:pic>
        <p:nvPicPr>
          <p:cNvPr id="13" name="그림 12" descr="film icon - Google 검색 - Internet Explore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l="82686" t="38956" r="3139" b="42195"/>
          <a:stretch/>
        </p:blipFill>
        <p:spPr>
          <a:xfrm>
            <a:off x="10263631" y="2023082"/>
            <a:ext cx="1097062" cy="914218"/>
          </a:xfrm>
          <a:prstGeom prst="rect">
            <a:avLst/>
          </a:prstGeom>
        </p:spPr>
      </p:pic>
      <p:sp>
        <p:nvSpPr>
          <p:cNvPr id="14" name="이등변 삼각형 13"/>
          <p:cNvSpPr/>
          <p:nvPr/>
        </p:nvSpPr>
        <p:spPr>
          <a:xfrm flipV="1">
            <a:off x="10612438" y="1706563"/>
            <a:ext cx="400050" cy="263525"/>
          </a:xfrm>
          <a:prstGeom prst="triangle">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solidFill>
                <a:prstClr val="white"/>
              </a:solidFill>
            </a:endParaRPr>
          </a:p>
        </p:txBody>
      </p:sp>
      <p:sp>
        <p:nvSpPr>
          <p:cNvPr id="139273" name="TextBox 14"/>
          <p:cNvSpPr txBox="1">
            <a:spLocks noChangeArrowheads="1"/>
          </p:cNvSpPr>
          <p:nvPr/>
        </p:nvSpPr>
        <p:spPr bwMode="auto">
          <a:xfrm>
            <a:off x="4248150" y="1243013"/>
            <a:ext cx="6392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Objectives : Support digitization of ICH-related analogue materials in member states </a:t>
            </a:r>
            <a:endParaRPr lang="ko-KR" altLang="en-US" sz="2000" b="1">
              <a:solidFill>
                <a:srgbClr val="003399"/>
              </a:solidFill>
            </a:endParaRPr>
          </a:p>
        </p:txBody>
      </p:sp>
      <p:sp>
        <p:nvSpPr>
          <p:cNvPr id="139274" name="TextBox 15"/>
          <p:cNvSpPr txBox="1">
            <a:spLocks noChangeArrowheads="1"/>
          </p:cNvSpPr>
          <p:nvPr/>
        </p:nvSpPr>
        <p:spPr bwMode="auto">
          <a:xfrm>
            <a:off x="4248150" y="1990725"/>
            <a:ext cx="5843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34" charset="-127"/>
                <a:ea typeface="맑은 고딕" panose="020B0503020000020004" pitchFamily="34" charset="-127"/>
              </a:defRPr>
            </a:lvl1pPr>
            <a:lvl2pPr marL="742950" indent="-285750">
              <a:defRPr>
                <a:solidFill>
                  <a:schemeClr val="tx1"/>
                </a:solidFill>
                <a:latin typeface="맑은 고딕" panose="020B0503020000020004" pitchFamily="34" charset="-127"/>
                <a:ea typeface="맑은 고딕" panose="020B0503020000020004" pitchFamily="34" charset="-127"/>
              </a:defRPr>
            </a:lvl2pPr>
            <a:lvl3pPr marL="1143000" indent="-228600">
              <a:defRPr>
                <a:solidFill>
                  <a:schemeClr val="tx1"/>
                </a:solidFill>
                <a:latin typeface="맑은 고딕" panose="020B0503020000020004" pitchFamily="34" charset="-127"/>
                <a:ea typeface="맑은 고딕" panose="020B0503020000020004" pitchFamily="34" charset="-127"/>
              </a:defRPr>
            </a:lvl3pPr>
            <a:lvl4pPr marL="1600200" indent="-228600">
              <a:defRPr>
                <a:solidFill>
                  <a:schemeClr val="tx1"/>
                </a:solidFill>
                <a:latin typeface="맑은 고딕" panose="020B0503020000020004" pitchFamily="34" charset="-127"/>
                <a:ea typeface="맑은 고딕" panose="020B0503020000020004" pitchFamily="34" charset="-127"/>
              </a:defRPr>
            </a:lvl4pPr>
            <a:lvl5pPr marL="2057400" indent="-228600">
              <a:defRPr>
                <a:solidFill>
                  <a:schemeClr val="tx1"/>
                </a:solidFill>
                <a:latin typeface="맑은 고딕" panose="020B0503020000020004" pitchFamily="34" charset="-127"/>
                <a:ea typeface="맑은 고딕" panose="020B0503020000020004" pitchFamily="34" charset="-127"/>
              </a:defRPr>
            </a:lvl5pPr>
            <a:lvl6pPr marL="25146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6pPr>
            <a:lvl7pPr marL="29718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7pPr>
            <a:lvl8pPr marL="34290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8pPr>
            <a:lvl9pPr marL="3886200" indent="-228600" eaLnBrk="0" fontAlgn="base" hangingPunct="0">
              <a:spcBef>
                <a:spcPct val="0"/>
              </a:spcBef>
              <a:spcAft>
                <a:spcPct val="0"/>
              </a:spcAft>
              <a:defRPr>
                <a:solidFill>
                  <a:schemeClr val="tx1"/>
                </a:solidFill>
                <a:latin typeface="맑은 고딕" panose="020B0503020000020004" pitchFamily="34" charset="-127"/>
                <a:ea typeface="맑은 고딕" panose="020B0503020000020004" pitchFamily="34" charset="-127"/>
              </a:defRPr>
            </a:lvl9pPr>
          </a:lstStyle>
          <a:p>
            <a:r>
              <a:rPr lang="en-US" altLang="ko-KR" sz="2000" b="1">
                <a:solidFill>
                  <a:srgbClr val="003399"/>
                </a:solidFill>
              </a:rPr>
              <a:t>Activities : Holding workshops, supporting digitization process, producing CD collections   </a:t>
            </a:r>
            <a:endParaRPr lang="ko-KR" altLang="en-US" sz="2000" b="1">
              <a:solidFill>
                <a:srgbClr val="00339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그룹 3"/>
          <p:cNvGrpSpPr>
            <a:grpSpLocks/>
          </p:cNvGrpSpPr>
          <p:nvPr/>
        </p:nvGrpSpPr>
        <p:grpSpPr bwMode="auto">
          <a:xfrm>
            <a:off x="1627188" y="3128963"/>
            <a:ext cx="4183062" cy="3165475"/>
            <a:chOff x="7253485" y="1774565"/>
            <a:chExt cx="3843787" cy="3000401"/>
          </a:xfrm>
        </p:grpSpPr>
        <p:grpSp>
          <p:nvGrpSpPr>
            <p:cNvPr id="141334" name="그룹 4"/>
            <p:cNvGrpSpPr>
              <a:grpSpLocks/>
            </p:cNvGrpSpPr>
            <p:nvPr/>
          </p:nvGrpSpPr>
          <p:grpSpPr bwMode="auto">
            <a:xfrm>
              <a:off x="7253485" y="1794774"/>
              <a:ext cx="3843787" cy="2980192"/>
              <a:chOff x="6794411" y="1420732"/>
              <a:chExt cx="3843787" cy="2980192"/>
            </a:xfrm>
          </p:grpSpPr>
          <p:grpSp>
            <p:nvGrpSpPr>
              <p:cNvPr id="141336" name="그룹 6"/>
              <p:cNvGrpSpPr>
                <a:grpSpLocks/>
              </p:cNvGrpSpPr>
              <p:nvPr/>
            </p:nvGrpSpPr>
            <p:grpSpPr bwMode="auto">
              <a:xfrm>
                <a:off x="6806763" y="1570061"/>
                <a:ext cx="3831435" cy="2830863"/>
                <a:chOff x="6063041" y="560242"/>
                <a:chExt cx="3831435" cy="2830863"/>
              </a:xfrm>
            </p:grpSpPr>
            <p:grpSp>
              <p:nvGrpSpPr>
                <p:cNvPr id="141338" name="그룹 8"/>
                <p:cNvGrpSpPr>
                  <a:grpSpLocks/>
                </p:cNvGrpSpPr>
                <p:nvPr/>
              </p:nvGrpSpPr>
              <p:grpSpPr bwMode="auto">
                <a:xfrm>
                  <a:off x="6063041" y="560242"/>
                  <a:ext cx="3831435" cy="2830863"/>
                  <a:chOff x="428498" y="845508"/>
                  <a:chExt cx="7485195" cy="5523667"/>
                </a:xfrm>
              </p:grpSpPr>
              <p:sp>
                <p:nvSpPr>
                  <p:cNvPr id="11" name="직사각형 10"/>
                  <p:cNvSpPr/>
                  <p:nvPr/>
                </p:nvSpPr>
                <p:spPr>
                  <a:xfrm>
                    <a:off x="532609" y="1040251"/>
                    <a:ext cx="313482"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2" name="직사각형 11"/>
                  <p:cNvSpPr/>
                  <p:nvPr/>
                </p:nvSpPr>
                <p:spPr>
                  <a:xfrm>
                    <a:off x="917338" y="1040251"/>
                    <a:ext cx="313482"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3" name="직사각형 12"/>
                  <p:cNvSpPr/>
                  <p:nvPr/>
                </p:nvSpPr>
                <p:spPr>
                  <a:xfrm>
                    <a:off x="1299217" y="1040251"/>
                    <a:ext cx="316331"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4" name="직사각형 13"/>
                  <p:cNvSpPr/>
                  <p:nvPr/>
                </p:nvSpPr>
                <p:spPr>
                  <a:xfrm>
                    <a:off x="1686795" y="1040251"/>
                    <a:ext cx="316331"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5" name="직사각형 14"/>
                  <p:cNvSpPr/>
                  <p:nvPr/>
                </p:nvSpPr>
                <p:spPr>
                  <a:xfrm>
                    <a:off x="2071522" y="1040251"/>
                    <a:ext cx="3023680" cy="217267"/>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6" name="직사각형 15"/>
                  <p:cNvSpPr/>
                  <p:nvPr/>
                </p:nvSpPr>
                <p:spPr>
                  <a:xfrm>
                    <a:off x="5180698" y="1040251"/>
                    <a:ext cx="316331"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7" name="직사각형 16"/>
                  <p:cNvSpPr/>
                  <p:nvPr/>
                </p:nvSpPr>
                <p:spPr>
                  <a:xfrm>
                    <a:off x="5599623" y="1040251"/>
                    <a:ext cx="1803949" cy="217267"/>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8" name="직사각형 17"/>
                  <p:cNvSpPr/>
                  <p:nvPr/>
                </p:nvSpPr>
                <p:spPr>
                  <a:xfrm>
                    <a:off x="7471969" y="1040251"/>
                    <a:ext cx="316331" cy="217267"/>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19" name="직사각형 18"/>
                  <p:cNvSpPr/>
                  <p:nvPr/>
                </p:nvSpPr>
                <p:spPr>
                  <a:xfrm>
                    <a:off x="6896301" y="831792"/>
                    <a:ext cx="891999" cy="135058"/>
                  </a:xfrm>
                  <a:prstGeom prst="rect">
                    <a:avLst/>
                  </a:prstGeom>
                  <a:solidFill>
                    <a:srgbClr val="7E7E7E"/>
                  </a:solid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20" name="직사각형 19"/>
                  <p:cNvSpPr/>
                  <p:nvPr/>
                </p:nvSpPr>
                <p:spPr>
                  <a:xfrm>
                    <a:off x="526909" y="1357344"/>
                    <a:ext cx="7261391" cy="4735843"/>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21" name="모서리가 둥근 직사각형 20"/>
                  <p:cNvSpPr/>
                  <p:nvPr/>
                </p:nvSpPr>
                <p:spPr>
                  <a:xfrm>
                    <a:off x="427166" y="843536"/>
                    <a:ext cx="7486527" cy="5525639"/>
                  </a:xfrm>
                  <a:prstGeom prst="roundRect">
                    <a:avLst>
                      <a:gd name="adj" fmla="val 983"/>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dirty="0">
                      <a:solidFill>
                        <a:prstClr val="white"/>
                      </a:solidFill>
                      <a:latin typeface="맑은 고딕"/>
                    </a:endParaRPr>
                  </a:p>
                </p:txBody>
              </p:sp>
            </p:grpSp>
            <p:pic>
              <p:nvPicPr>
                <p:cNvPr id="141339" name="Picture 2" descr="D:\회사_PC\PRS_아태\201602 아태 웹템플릿 통합사업\40 설계\웹템플릿 테마 4종\블로그형 테마.jpg"/>
                <p:cNvPicPr>
                  <a:picLocks noChangeAspect="1" noChangeArrowheads="1"/>
                </p:cNvPicPr>
                <p:nvPr/>
              </p:nvPicPr>
              <p:blipFill>
                <a:blip r:embed="rId3">
                  <a:extLst>
                    <a:ext uri="{28A0092B-C50C-407E-A947-70E740481C1C}">
                      <a14:useLocalDpi xmlns:a14="http://schemas.microsoft.com/office/drawing/2010/main" val="0"/>
                    </a:ext>
                  </a:extLst>
                </a:blip>
                <a:srcRect l="27876" r="27242" b="74480"/>
                <a:stretch>
                  <a:fillRect/>
                </a:stretch>
              </p:blipFill>
              <p:spPr bwMode="auto">
                <a:xfrm>
                  <a:off x="6278049" y="1009655"/>
                  <a:ext cx="3521657" cy="232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직사각형 7"/>
              <p:cNvSpPr/>
              <p:nvPr/>
            </p:nvSpPr>
            <p:spPr>
              <a:xfrm rot="5400000">
                <a:off x="7399196" y="815298"/>
                <a:ext cx="182071" cy="1391641"/>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grpSp>
        <p:sp>
          <p:nvSpPr>
            <p:cNvPr id="6" name="직사각형 5"/>
            <p:cNvSpPr/>
            <p:nvPr/>
          </p:nvSpPr>
          <p:spPr>
            <a:xfrm>
              <a:off x="7267566" y="1774565"/>
              <a:ext cx="889987" cy="230832"/>
            </a:xfrm>
            <a:prstGeom prst="rect">
              <a:avLst/>
            </a:prstGeom>
          </p:spPr>
          <p:txBody>
            <a:bodyPr wrap="none">
              <a:spAutoFit/>
            </a:bodyPr>
            <a:lstStyle/>
            <a:p>
              <a:pPr defTabSz="457200" eaLnBrk="1" fontAlgn="auto" hangingPunct="1">
                <a:spcBef>
                  <a:spcPts val="0"/>
                </a:spcBef>
                <a:spcAft>
                  <a:spcPts val="0"/>
                </a:spcAft>
                <a:defRPr/>
              </a:pPr>
              <a:r>
                <a:rPr lang="en-US" altLang="ko-KR" sz="900" dirty="0">
                  <a:ln w="6350">
                    <a:solidFill>
                      <a:prstClr val="black">
                        <a:alpha val="25000"/>
                      </a:prstClr>
                    </a:solidFill>
                  </a:ln>
                  <a:solidFill>
                    <a:prstClr val="black"/>
                  </a:solidFill>
                  <a:latin typeface="맑은 고딕"/>
                  <a:ea typeface="+mn-ea"/>
                </a:rPr>
                <a:t>2 – Blog type</a:t>
              </a:r>
              <a:endParaRPr lang="ko-KR" altLang="en-US" sz="900" dirty="0">
                <a:ln w="6350">
                  <a:solidFill>
                    <a:prstClr val="black">
                      <a:alpha val="25000"/>
                    </a:prstClr>
                  </a:solidFill>
                </a:ln>
                <a:solidFill>
                  <a:prstClr val="black"/>
                </a:solidFill>
                <a:latin typeface="맑은 고딕"/>
                <a:ea typeface="+mn-ea"/>
              </a:endParaRPr>
            </a:p>
          </p:txBody>
        </p:sp>
      </p:grpSp>
      <p:grpSp>
        <p:nvGrpSpPr>
          <p:cNvPr id="141315" name="그룹 21"/>
          <p:cNvGrpSpPr>
            <a:grpSpLocks/>
          </p:cNvGrpSpPr>
          <p:nvPr/>
        </p:nvGrpSpPr>
        <p:grpSpPr bwMode="auto">
          <a:xfrm>
            <a:off x="6342063" y="3128963"/>
            <a:ext cx="4564062" cy="3241675"/>
            <a:chOff x="6149555" y="3589416"/>
            <a:chExt cx="3831435" cy="2830863"/>
          </a:xfrm>
        </p:grpSpPr>
        <p:grpSp>
          <p:nvGrpSpPr>
            <p:cNvPr id="141319" name="그룹 22"/>
            <p:cNvGrpSpPr>
              <a:grpSpLocks/>
            </p:cNvGrpSpPr>
            <p:nvPr/>
          </p:nvGrpSpPr>
          <p:grpSpPr bwMode="auto">
            <a:xfrm>
              <a:off x="6149555" y="3589416"/>
              <a:ext cx="3831435" cy="2830863"/>
              <a:chOff x="428498" y="845508"/>
              <a:chExt cx="7485195" cy="5523667"/>
            </a:xfrm>
          </p:grpSpPr>
          <p:sp>
            <p:nvSpPr>
              <p:cNvPr id="27" name="직사각형 26"/>
              <p:cNvSpPr/>
              <p:nvPr/>
            </p:nvSpPr>
            <p:spPr>
              <a:xfrm>
                <a:off x="532640" y="1051090"/>
                <a:ext cx="317633"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28" name="직사각형 27"/>
              <p:cNvSpPr/>
              <p:nvPr/>
            </p:nvSpPr>
            <p:spPr>
              <a:xfrm>
                <a:off x="917965" y="1051090"/>
                <a:ext cx="315028"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29" name="직사각형 28"/>
              <p:cNvSpPr/>
              <p:nvPr/>
            </p:nvSpPr>
            <p:spPr>
              <a:xfrm>
                <a:off x="1303290" y="1051090"/>
                <a:ext cx="309821"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0" name="직사각형 29"/>
              <p:cNvSpPr/>
              <p:nvPr/>
            </p:nvSpPr>
            <p:spPr>
              <a:xfrm>
                <a:off x="1688614" y="1051090"/>
                <a:ext cx="315028"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1" name="직사각형 30"/>
              <p:cNvSpPr/>
              <p:nvPr/>
            </p:nvSpPr>
            <p:spPr>
              <a:xfrm>
                <a:off x="2073939" y="1051090"/>
                <a:ext cx="3022717" cy="216402"/>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2" name="직사각형 31"/>
              <p:cNvSpPr/>
              <p:nvPr/>
            </p:nvSpPr>
            <p:spPr>
              <a:xfrm>
                <a:off x="5182574" y="1051090"/>
                <a:ext cx="315028"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3" name="직사각형 32"/>
              <p:cNvSpPr/>
              <p:nvPr/>
            </p:nvSpPr>
            <p:spPr>
              <a:xfrm>
                <a:off x="5601744" y="1051090"/>
                <a:ext cx="1799051" cy="216402"/>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4" name="직사각형 33"/>
              <p:cNvSpPr/>
              <p:nvPr/>
            </p:nvSpPr>
            <p:spPr>
              <a:xfrm>
                <a:off x="7473694" y="1051090"/>
                <a:ext cx="315028" cy="216402"/>
              </a:xfrm>
              <a:prstGeom prst="rect">
                <a:avLst/>
              </a:prstGeom>
              <a:solidFill>
                <a:srgbClr val="E5E5E5"/>
              </a:solid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5" name="직사각형 34"/>
              <p:cNvSpPr/>
              <p:nvPr/>
            </p:nvSpPr>
            <p:spPr>
              <a:xfrm>
                <a:off x="6898310" y="845508"/>
                <a:ext cx="890413" cy="132546"/>
              </a:xfrm>
              <a:prstGeom prst="rect">
                <a:avLst/>
              </a:prstGeom>
              <a:solidFill>
                <a:srgbClr val="7E7E7E"/>
              </a:solidFill>
              <a:ln w="63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6" name="직사각형 35"/>
              <p:cNvSpPr/>
              <p:nvPr/>
            </p:nvSpPr>
            <p:spPr>
              <a:xfrm>
                <a:off x="527433" y="1367578"/>
                <a:ext cx="7261290" cy="4725685"/>
              </a:xfrm>
              <a:prstGeom prst="rect">
                <a:avLst/>
              </a:prstGeom>
              <a:noFill/>
              <a:ln w="635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37" name="모서리가 둥근 직사각형 36"/>
              <p:cNvSpPr/>
              <p:nvPr/>
            </p:nvSpPr>
            <p:spPr>
              <a:xfrm>
                <a:off x="428498" y="853622"/>
                <a:ext cx="7485195" cy="5515553"/>
              </a:xfrm>
              <a:prstGeom prst="roundRect">
                <a:avLst>
                  <a:gd name="adj" fmla="val 983"/>
                </a:avLst>
              </a:prstGeom>
              <a:no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dirty="0">
                  <a:solidFill>
                    <a:prstClr val="white"/>
                  </a:solidFill>
                  <a:latin typeface="맑은 고딕"/>
                </a:endParaRPr>
              </a:p>
            </p:txBody>
          </p:sp>
        </p:grpSp>
        <p:pic>
          <p:nvPicPr>
            <p:cNvPr id="141320" name="Picture 5" descr="D:\회사_PC\PRS_아태\201602 아태 웹템플릿 통합사업\40 설계\웹템플릿 테마 4종\텍스트형 테마.jpg"/>
            <p:cNvPicPr>
              <a:picLocks noChangeAspect="1" noChangeArrowheads="1"/>
            </p:cNvPicPr>
            <p:nvPr/>
          </p:nvPicPr>
          <p:blipFill>
            <a:blip r:embed="rId4">
              <a:extLst>
                <a:ext uri="{28A0092B-C50C-407E-A947-70E740481C1C}">
                  <a14:useLocalDpi xmlns:a14="http://schemas.microsoft.com/office/drawing/2010/main" val="0"/>
                </a:ext>
              </a:extLst>
            </a:blip>
            <a:srcRect b="58546"/>
            <a:stretch>
              <a:fillRect/>
            </a:stretch>
          </p:blipFill>
          <p:spPr bwMode="auto">
            <a:xfrm>
              <a:off x="6203832" y="3911895"/>
              <a:ext cx="3610573" cy="233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직사각형 24"/>
            <p:cNvSpPr/>
            <p:nvPr/>
          </p:nvSpPr>
          <p:spPr>
            <a:xfrm rot="5400000">
              <a:off x="6804382" y="3082273"/>
              <a:ext cx="181607" cy="1389978"/>
            </a:xfrm>
            <a:prstGeom prst="rect">
              <a:avLst/>
            </a:prstGeom>
            <a:solidFill>
              <a:srgbClr val="86C440"/>
            </a:solidFill>
            <a:ln>
              <a:solidFill>
                <a:srgbClr val="86C4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ko-KR" altLang="en-US">
                <a:solidFill>
                  <a:prstClr val="white"/>
                </a:solidFill>
                <a:latin typeface="맑은 고딕"/>
              </a:endParaRPr>
            </a:p>
          </p:txBody>
        </p:sp>
        <p:sp>
          <p:nvSpPr>
            <p:cNvPr id="26" name="직사각형 25"/>
            <p:cNvSpPr/>
            <p:nvPr/>
          </p:nvSpPr>
          <p:spPr>
            <a:xfrm>
              <a:off x="6207817" y="3664790"/>
              <a:ext cx="872355" cy="230832"/>
            </a:xfrm>
            <a:prstGeom prst="rect">
              <a:avLst/>
            </a:prstGeom>
          </p:spPr>
          <p:txBody>
            <a:bodyPr wrap="none">
              <a:spAutoFit/>
            </a:bodyPr>
            <a:lstStyle/>
            <a:p>
              <a:pPr defTabSz="457200" eaLnBrk="1" fontAlgn="auto" hangingPunct="1">
                <a:spcBef>
                  <a:spcPts val="0"/>
                </a:spcBef>
                <a:spcAft>
                  <a:spcPts val="0"/>
                </a:spcAft>
                <a:defRPr/>
              </a:pPr>
              <a:r>
                <a:rPr lang="en-US" altLang="ko-KR" sz="900" dirty="0">
                  <a:ln w="6350">
                    <a:solidFill>
                      <a:prstClr val="black">
                        <a:alpha val="25000"/>
                      </a:prstClr>
                    </a:solidFill>
                  </a:ln>
                  <a:solidFill>
                    <a:prstClr val="black"/>
                  </a:solidFill>
                  <a:latin typeface="맑은 고딕"/>
                  <a:ea typeface="+mn-ea"/>
                </a:rPr>
                <a:t>4 – Text type</a:t>
              </a:r>
              <a:endParaRPr lang="ko-KR" altLang="en-US" sz="900" dirty="0">
                <a:ln w="6350">
                  <a:solidFill>
                    <a:prstClr val="black">
                      <a:alpha val="25000"/>
                    </a:prstClr>
                  </a:solidFill>
                </a:ln>
                <a:solidFill>
                  <a:prstClr val="black"/>
                </a:solidFill>
                <a:latin typeface="맑은 고딕"/>
                <a:ea typeface="+mn-ea"/>
              </a:endParaRPr>
            </a:p>
          </p:txBody>
        </p:sp>
      </p:grpSp>
      <p:sp>
        <p:nvSpPr>
          <p:cNvPr id="38" name="TextBox 2"/>
          <p:cNvSpPr txBox="1">
            <a:spLocks noChangeArrowheads="1"/>
          </p:cNvSpPr>
          <p:nvPr/>
        </p:nvSpPr>
        <p:spPr bwMode="auto">
          <a:xfrm>
            <a:off x="560388" y="549275"/>
            <a:ext cx="87042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457200" eaLnBrk="1" fontAlgn="auto" latinLnBrk="1" hangingPunct="1">
              <a:lnSpc>
                <a:spcPct val="90000"/>
              </a:lnSpc>
              <a:spcBef>
                <a:spcPts val="923"/>
              </a:spcBef>
              <a:spcAft>
                <a:spcPts val="0"/>
              </a:spcAft>
              <a:defRPr/>
            </a:pPr>
            <a:r>
              <a:rPr kumimoji="0" lang="en-US" altLang="ko-KR" sz="2954" dirty="0" smtClean="0">
                <a:solidFill>
                  <a:prstClr val="black"/>
                </a:solidFill>
                <a:latin typeface="Calibri" panose="020F0502020204030204" pitchFamily="34" charset="0"/>
              </a:rPr>
              <a:t>Strengthening ICH Information Management Capacity</a:t>
            </a:r>
            <a:endParaRPr kumimoji="0" lang="en-US" altLang="ko-KR" sz="2954" dirty="0">
              <a:solidFill>
                <a:prstClr val="black"/>
              </a:solidFill>
              <a:latin typeface="Calibri" panose="020F0502020204030204" pitchFamily="34" charset="0"/>
            </a:endParaRPr>
          </a:p>
        </p:txBody>
      </p:sp>
      <p:pic>
        <p:nvPicPr>
          <p:cNvPr id="141317" name="그림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40838" y="563563"/>
            <a:ext cx="1665287"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38"/>
          <p:cNvSpPr txBox="1">
            <a:spLocks noChangeArrowheads="1"/>
          </p:cNvSpPr>
          <p:nvPr/>
        </p:nvSpPr>
        <p:spPr bwMode="auto">
          <a:xfrm>
            <a:off x="639763" y="1192213"/>
            <a:ext cx="8705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a:defRPr/>
            </a:pPr>
            <a:r>
              <a:rPr lang="en-US" altLang="ko-KR" sz="2000" b="1" dirty="0" smtClean="0">
                <a:solidFill>
                  <a:srgbClr val="003399"/>
                </a:solidFill>
              </a:rPr>
              <a:t>Activities </a:t>
            </a:r>
          </a:p>
          <a:p>
            <a:pPr marL="342900" indent="-342900">
              <a:buFont typeface="Arial" panose="020B0604020202020204" pitchFamily="34" charset="0"/>
              <a:buChar char="•"/>
              <a:defRPr/>
            </a:pPr>
            <a:r>
              <a:rPr lang="en-US" altLang="ko-KR" sz="2000" b="1" dirty="0" smtClean="0">
                <a:solidFill>
                  <a:srgbClr val="003399"/>
                </a:solidFill>
              </a:rPr>
              <a:t>Supporting ICH website creation and operation distributing community-based web templates</a:t>
            </a:r>
          </a:p>
          <a:p>
            <a:pPr marL="342900" indent="-342900">
              <a:buFont typeface="Arial" panose="020B0604020202020204" pitchFamily="34" charset="0"/>
              <a:buChar char="•"/>
              <a:defRPr/>
            </a:pPr>
            <a:r>
              <a:rPr lang="en-US" altLang="ko-KR" sz="2000" b="1" dirty="0" smtClean="0">
                <a:solidFill>
                  <a:srgbClr val="003399"/>
                </a:solidFill>
              </a:rPr>
              <a:t>Supporting management of information-hub-institute for ICH safeguarding </a:t>
            </a:r>
            <a:endParaRPr lang="ko-KR" altLang="en-US" sz="2000" b="1" dirty="0" smtClean="0">
              <a:solidFill>
                <a:srgbClr val="003399"/>
              </a:solidFill>
            </a:endParaRPr>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1.xml><?xml version="1.0" encoding="utf-8"?>
<a:theme xmlns:a="http://schemas.openxmlformats.org/drawingml/2006/main" name="5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2.xml><?xml version="1.0" encoding="utf-8"?>
<a:theme xmlns:a="http://schemas.openxmlformats.org/drawingml/2006/main" name="6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3.xml><?xml version="1.0" encoding="utf-8"?>
<a:theme xmlns:a="http://schemas.openxmlformats.org/drawingml/2006/main" name="7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4.xml><?xml version="1.0" encoding="utf-8"?>
<a:theme xmlns:a="http://schemas.openxmlformats.org/drawingml/2006/main" name="8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5.xml><?xml version="1.0" encoding="utf-8"?>
<a:theme xmlns:a="http://schemas.openxmlformats.org/drawingml/2006/main" name="9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7.xml><?xml version="1.0" encoding="utf-8"?>
<a:theme xmlns:a="http://schemas.openxmlformats.org/drawingml/2006/main" name="1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8.xml><?xml version="1.0" encoding="utf-8"?>
<a:theme xmlns:a="http://schemas.openxmlformats.org/drawingml/2006/main" name="2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9.xml><?xml version="1.0" encoding="utf-8"?>
<a:theme xmlns:a="http://schemas.openxmlformats.org/drawingml/2006/main" name="3_비누">
  <a:themeElements>
    <a:clrScheme name="사용자 지정 2">
      <a:dk1>
        <a:srgbClr val="808080"/>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772</TotalTime>
  <Words>1904</Words>
  <Application>Microsoft Office PowerPoint</Application>
  <PresentationFormat>Widescreen</PresentationFormat>
  <Paragraphs>246</Paragraphs>
  <Slides>24</Slides>
  <Notes>16</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24</vt:i4>
      </vt:variant>
    </vt:vector>
  </HeadingPairs>
  <TitlesOfParts>
    <vt:vector size="51" baseType="lpstr">
      <vt:lpstr>맑은 고딕</vt:lpstr>
      <vt:lpstr>Arial</vt:lpstr>
      <vt:lpstr>Garamond</vt:lpstr>
      <vt:lpstr>Calibri</vt:lpstr>
      <vt:lpstr>굴림</vt:lpstr>
      <vt:lpstr>Times New Roman</vt:lpstr>
      <vt:lpstr>Cambria</vt:lpstr>
      <vt:lpstr>Wingdings</vt:lpstr>
      <vt:lpstr>HY중고딕</vt:lpstr>
      <vt:lpstr>Arial Unicode MS</vt:lpstr>
      <vt:lpstr>Century Gothic</vt:lpstr>
      <vt:lpstr>나눔바른펜</vt:lpstr>
      <vt:lpstr>1_Office 테마</vt:lpstr>
      <vt:lpstr>2_Office 테마</vt:lpstr>
      <vt:lpstr>3_Office 테마</vt:lpstr>
      <vt:lpstr>4_Office 테마</vt:lpstr>
      <vt:lpstr>5_Office 테마</vt:lpstr>
      <vt:lpstr>비누</vt:lpstr>
      <vt:lpstr>1_비누</vt:lpstr>
      <vt:lpstr>2_비누</vt:lpstr>
      <vt:lpstr>3_비누</vt:lpstr>
      <vt:lpstr>4_비누</vt:lpstr>
      <vt:lpstr>5_비누</vt:lpstr>
      <vt:lpstr>6_비누</vt:lpstr>
      <vt:lpstr>7_비누</vt:lpstr>
      <vt:lpstr>8_비누</vt:lpstr>
      <vt:lpstr>9_비누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FIVE-YEAR PROGRAMS AND STRATEGIES OF ICHCAP</dc:title>
  <dc:creator>비서실</dc:creator>
  <cp:lastModifiedBy>Scepi, Giovanni</cp:lastModifiedBy>
  <cp:revision>56</cp:revision>
  <cp:lastPrinted>2017-09-06T06:33:41Z</cp:lastPrinted>
  <dcterms:created xsi:type="dcterms:W3CDTF">2017-09-06T04:53:13Z</dcterms:created>
  <dcterms:modified xsi:type="dcterms:W3CDTF">2017-09-18T13:04:57Z</dcterms:modified>
</cp:coreProperties>
</file>