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7"/>
  </p:notesMasterIdLst>
  <p:sldIdLst>
    <p:sldId id="256" r:id="rId2"/>
    <p:sldId id="316" r:id="rId3"/>
    <p:sldId id="317" r:id="rId4"/>
    <p:sldId id="276" r:id="rId5"/>
    <p:sldId id="257" r:id="rId6"/>
    <p:sldId id="297" r:id="rId7"/>
    <p:sldId id="299" r:id="rId8"/>
    <p:sldId id="290" r:id="rId9"/>
    <p:sldId id="313" r:id="rId10"/>
    <p:sldId id="281" r:id="rId11"/>
    <p:sldId id="265" r:id="rId12"/>
    <p:sldId id="266" r:id="rId13"/>
    <p:sldId id="267" r:id="rId14"/>
    <p:sldId id="268" r:id="rId15"/>
    <p:sldId id="269" r:id="rId16"/>
    <p:sldId id="314" r:id="rId17"/>
    <p:sldId id="287" r:id="rId18"/>
    <p:sldId id="291" r:id="rId19"/>
    <p:sldId id="303" r:id="rId20"/>
    <p:sldId id="304" r:id="rId21"/>
    <p:sldId id="318" r:id="rId22"/>
    <p:sldId id="288" r:id="rId23"/>
    <p:sldId id="319" r:id="rId24"/>
    <p:sldId id="285" r:id="rId25"/>
    <p:sldId id="272" r:id="rId26"/>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89988" autoAdjust="0"/>
  </p:normalViewPr>
  <p:slideViewPr>
    <p:cSldViewPr>
      <p:cViewPr varScale="1">
        <p:scale>
          <a:sx n="50" d="100"/>
          <a:sy n="50" d="100"/>
        </p:scale>
        <p:origin x="-84" y="-11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4.1283674666114767E-2"/>
          <c:y val="2.1869148947474683E-2"/>
          <c:w val="0.9411934260905559"/>
          <c:h val="0.77153261712731258"/>
        </c:manualLayout>
      </c:layout>
      <c:barChart>
        <c:barDir val="col"/>
        <c:grouping val="stacked"/>
        <c:varyColors val="0"/>
        <c:ser>
          <c:idx val="0"/>
          <c:order val="0"/>
          <c:tx>
            <c:strRef>
              <c:f>'Geo dist.'!$I$13</c:f>
              <c:strCache>
                <c:ptCount val="1"/>
                <c:pt idx="0">
                  <c:v>Parties</c:v>
                </c:pt>
              </c:strCache>
            </c:strRef>
          </c:tx>
          <c:invertIfNegative val="0"/>
          <c:dLbls>
            <c:showLegendKey val="0"/>
            <c:showVal val="1"/>
            <c:showCatName val="0"/>
            <c:showSerName val="0"/>
            <c:showPercent val="0"/>
            <c:showBubbleSize val="0"/>
            <c:showLeaderLines val="0"/>
          </c:dLbls>
          <c:cat>
            <c:strRef>
              <c:f>'Geo dist.'!$H$14:$H$20</c:f>
              <c:strCache>
                <c:ptCount val="7"/>
                <c:pt idx="0">
                  <c:v>Group I - Western Europe</c:v>
                </c:pt>
                <c:pt idx="1">
                  <c:v>Group II - Eastern Europe</c:v>
                </c:pt>
                <c:pt idx="2">
                  <c:v>Group III - Latin America</c:v>
                </c:pt>
                <c:pt idx="3">
                  <c:v>Group IV - Asia/Pacific</c:v>
                </c:pt>
                <c:pt idx="4">
                  <c:v>Group V(a) - Africa</c:v>
                </c:pt>
                <c:pt idx="5">
                  <c:v>Group V(b) - Arab states</c:v>
                </c:pt>
                <c:pt idx="6">
                  <c:v>Regional economic integration organization</c:v>
                </c:pt>
              </c:strCache>
            </c:strRef>
          </c:cat>
          <c:val>
            <c:numRef>
              <c:f>'Geo dist.'!$I$14:$I$20</c:f>
              <c:numCache>
                <c:formatCode>General</c:formatCode>
                <c:ptCount val="7"/>
                <c:pt idx="0">
                  <c:v>23</c:v>
                </c:pt>
                <c:pt idx="1">
                  <c:v>23</c:v>
                </c:pt>
                <c:pt idx="2">
                  <c:v>31</c:v>
                </c:pt>
                <c:pt idx="3">
                  <c:v>13</c:v>
                </c:pt>
                <c:pt idx="4">
                  <c:v>36</c:v>
                </c:pt>
                <c:pt idx="5">
                  <c:v>14</c:v>
                </c:pt>
                <c:pt idx="6">
                  <c:v>1</c:v>
                </c:pt>
              </c:numCache>
            </c:numRef>
          </c:val>
        </c:ser>
        <c:ser>
          <c:idx val="1"/>
          <c:order val="1"/>
          <c:tx>
            <c:strRef>
              <c:f>'Geo dist.'!$J$13</c:f>
              <c:strCache>
                <c:ptCount val="1"/>
                <c:pt idx="0">
                  <c:v>Non-Parties</c:v>
                </c:pt>
              </c:strCache>
            </c:strRef>
          </c:tx>
          <c:invertIfNegative val="0"/>
          <c:dLbls>
            <c:dLbl>
              <c:idx val="6"/>
              <c:delete val="1"/>
            </c:dLbl>
            <c:showLegendKey val="0"/>
            <c:showVal val="1"/>
            <c:showCatName val="0"/>
            <c:showSerName val="0"/>
            <c:showPercent val="0"/>
            <c:showBubbleSize val="0"/>
            <c:showLeaderLines val="0"/>
          </c:dLbls>
          <c:cat>
            <c:strRef>
              <c:f>'Geo dist.'!$H$14:$H$20</c:f>
              <c:strCache>
                <c:ptCount val="7"/>
                <c:pt idx="0">
                  <c:v>Group I - Western Europe</c:v>
                </c:pt>
                <c:pt idx="1">
                  <c:v>Group II - Eastern Europe</c:v>
                </c:pt>
                <c:pt idx="2">
                  <c:v>Group III - Latin America</c:v>
                </c:pt>
                <c:pt idx="3">
                  <c:v>Group IV - Asia/Pacific</c:v>
                </c:pt>
                <c:pt idx="4">
                  <c:v>Group V(a) - Africa</c:v>
                </c:pt>
                <c:pt idx="5">
                  <c:v>Group V(b) - Arab states</c:v>
                </c:pt>
                <c:pt idx="6">
                  <c:v>Regional economic integration organization</c:v>
                </c:pt>
              </c:strCache>
            </c:strRef>
          </c:cat>
          <c:val>
            <c:numRef>
              <c:f>'Geo dist.'!$J$14:$J$20</c:f>
              <c:numCache>
                <c:formatCode>General</c:formatCode>
                <c:ptCount val="7"/>
                <c:pt idx="0">
                  <c:v>4</c:v>
                </c:pt>
                <c:pt idx="1">
                  <c:v>2</c:v>
                </c:pt>
                <c:pt idx="2">
                  <c:v>2</c:v>
                </c:pt>
                <c:pt idx="3">
                  <c:v>31</c:v>
                </c:pt>
                <c:pt idx="4">
                  <c:v>11</c:v>
                </c:pt>
                <c:pt idx="5">
                  <c:v>5</c:v>
                </c:pt>
                <c:pt idx="6">
                  <c:v>0</c:v>
                </c:pt>
              </c:numCache>
            </c:numRef>
          </c:val>
        </c:ser>
        <c:dLbls>
          <c:showLegendKey val="0"/>
          <c:showVal val="0"/>
          <c:showCatName val="0"/>
          <c:showSerName val="0"/>
          <c:showPercent val="0"/>
          <c:showBubbleSize val="0"/>
        </c:dLbls>
        <c:gapWidth val="75"/>
        <c:overlap val="100"/>
        <c:axId val="737942016"/>
        <c:axId val="707899328"/>
      </c:barChart>
      <c:catAx>
        <c:axId val="737942016"/>
        <c:scaling>
          <c:orientation val="minMax"/>
        </c:scaling>
        <c:delete val="0"/>
        <c:axPos val="b"/>
        <c:numFmt formatCode="General" sourceLinked="1"/>
        <c:majorTickMark val="none"/>
        <c:minorTickMark val="none"/>
        <c:tickLblPos val="nextTo"/>
        <c:crossAx val="707899328"/>
        <c:crosses val="autoZero"/>
        <c:auto val="1"/>
        <c:lblAlgn val="ctr"/>
        <c:lblOffset val="100"/>
        <c:noMultiLvlLbl val="0"/>
      </c:catAx>
      <c:valAx>
        <c:axId val="707899328"/>
        <c:scaling>
          <c:orientation val="minMax"/>
        </c:scaling>
        <c:delete val="0"/>
        <c:axPos val="l"/>
        <c:numFmt formatCode="General" sourceLinked="1"/>
        <c:majorTickMark val="none"/>
        <c:minorTickMark val="none"/>
        <c:tickLblPos val="nextTo"/>
        <c:crossAx val="737942016"/>
        <c:crosses val="autoZero"/>
        <c:crossBetween val="between"/>
      </c:valAx>
    </c:plotArea>
    <c:legend>
      <c:legendPos val="b"/>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51B4AB-B425-41A8-9CCD-3981CB45A131}" type="doc">
      <dgm:prSet loTypeId="urn:microsoft.com/office/officeart/2005/8/layout/cycle5" loCatId="cycle" qsTypeId="urn:microsoft.com/office/officeart/2005/8/quickstyle/simple1" qsCatId="simple" csTypeId="urn:microsoft.com/office/officeart/2005/8/colors/accent1_1" csCatId="accent1" phldr="1"/>
      <dgm:spPr/>
      <dgm:t>
        <a:bodyPr/>
        <a:lstStyle/>
        <a:p>
          <a:endParaRPr lang="en-GB"/>
        </a:p>
      </dgm:t>
    </dgm:pt>
    <dgm:pt modelId="{ABEB42D9-1081-40D5-9667-8952EE107A37}">
      <dgm:prSet phldrT="[Text]" custT="1"/>
      <dgm:spPr/>
      <dgm:t>
        <a:bodyPr/>
        <a:lstStyle/>
        <a:p>
          <a:r>
            <a:rPr lang="en-GB" sz="1200" dirty="0" smtClean="0"/>
            <a:t>Creation</a:t>
          </a:r>
          <a:endParaRPr lang="en-GB" sz="1200" dirty="0"/>
        </a:p>
      </dgm:t>
    </dgm:pt>
    <dgm:pt modelId="{DCA5B761-177A-45E9-8E0F-04BC9901353D}" type="parTrans" cxnId="{736933B9-A6F7-44DA-89F5-93B15FBFE040}">
      <dgm:prSet/>
      <dgm:spPr/>
      <dgm:t>
        <a:bodyPr/>
        <a:lstStyle/>
        <a:p>
          <a:endParaRPr lang="en-GB"/>
        </a:p>
      </dgm:t>
    </dgm:pt>
    <dgm:pt modelId="{5B6FBBF3-2361-4A74-BE97-DE92DBDC128E}" type="sibTrans" cxnId="{736933B9-A6F7-44DA-89F5-93B15FBFE040}">
      <dgm:prSet/>
      <dgm:spPr/>
      <dgm:t>
        <a:bodyPr/>
        <a:lstStyle/>
        <a:p>
          <a:endParaRPr lang="en-GB"/>
        </a:p>
      </dgm:t>
    </dgm:pt>
    <dgm:pt modelId="{FC91FC06-272D-4FF4-9C1D-50614DA14031}">
      <dgm:prSet phldrT="[Text]" custT="1"/>
      <dgm:spPr/>
      <dgm:t>
        <a:bodyPr/>
        <a:lstStyle/>
        <a:p>
          <a:r>
            <a:rPr lang="en-GB" sz="1200" dirty="0" smtClean="0"/>
            <a:t>Production</a:t>
          </a:r>
          <a:endParaRPr lang="en-GB" sz="1200" dirty="0"/>
        </a:p>
      </dgm:t>
    </dgm:pt>
    <dgm:pt modelId="{AE5E8CB1-C1F7-4F4C-8CF0-0C8D5F77B526}" type="parTrans" cxnId="{67D8AE05-AB97-4764-8E12-6EA5659ECE08}">
      <dgm:prSet/>
      <dgm:spPr/>
      <dgm:t>
        <a:bodyPr/>
        <a:lstStyle/>
        <a:p>
          <a:endParaRPr lang="en-GB"/>
        </a:p>
      </dgm:t>
    </dgm:pt>
    <dgm:pt modelId="{0DB8F472-5FAA-4283-87FA-89255D052284}" type="sibTrans" cxnId="{67D8AE05-AB97-4764-8E12-6EA5659ECE08}">
      <dgm:prSet/>
      <dgm:spPr/>
      <dgm:t>
        <a:bodyPr/>
        <a:lstStyle/>
        <a:p>
          <a:endParaRPr lang="en-GB"/>
        </a:p>
      </dgm:t>
    </dgm:pt>
    <dgm:pt modelId="{40FBBD0C-2BC1-4636-91E8-B109AAC2335E}">
      <dgm:prSet phldrT="[Text]" custT="1"/>
      <dgm:spPr/>
      <dgm:t>
        <a:bodyPr/>
        <a:lstStyle/>
        <a:p>
          <a:r>
            <a:rPr lang="en-GB" sz="1200" dirty="0" smtClean="0"/>
            <a:t>Distribution/</a:t>
          </a:r>
        </a:p>
        <a:p>
          <a:r>
            <a:rPr lang="en-GB" sz="1200" dirty="0" smtClean="0"/>
            <a:t>dissemination</a:t>
          </a:r>
          <a:endParaRPr lang="en-GB" sz="1200" dirty="0"/>
        </a:p>
      </dgm:t>
    </dgm:pt>
    <dgm:pt modelId="{E2A7624E-6943-4D10-A4AB-980463D9CBC5}" type="parTrans" cxnId="{88D0766B-49B5-4F1A-9FF5-3961B1CC4748}">
      <dgm:prSet/>
      <dgm:spPr/>
      <dgm:t>
        <a:bodyPr/>
        <a:lstStyle/>
        <a:p>
          <a:endParaRPr lang="en-GB"/>
        </a:p>
      </dgm:t>
    </dgm:pt>
    <dgm:pt modelId="{0224F2A3-28A4-433F-BEF2-1E5172BFC841}" type="sibTrans" cxnId="{88D0766B-49B5-4F1A-9FF5-3961B1CC4748}">
      <dgm:prSet/>
      <dgm:spPr/>
      <dgm:t>
        <a:bodyPr/>
        <a:lstStyle/>
        <a:p>
          <a:endParaRPr lang="en-GB"/>
        </a:p>
      </dgm:t>
    </dgm:pt>
    <dgm:pt modelId="{7E510ED9-A319-4133-8720-E5DA259025D9}">
      <dgm:prSet phldrT="[Text]" custT="1"/>
      <dgm:spPr/>
      <dgm:t>
        <a:bodyPr/>
        <a:lstStyle/>
        <a:p>
          <a:r>
            <a:rPr lang="en-GB" sz="1200" dirty="0" smtClean="0"/>
            <a:t>Enjoyment</a:t>
          </a:r>
          <a:endParaRPr lang="en-GB" sz="1200" dirty="0"/>
        </a:p>
      </dgm:t>
    </dgm:pt>
    <dgm:pt modelId="{9C886474-058A-4161-A3F2-34961D91DFB3}" type="parTrans" cxnId="{379DC7ED-2439-4D26-B28A-DF8DCED1C69D}">
      <dgm:prSet/>
      <dgm:spPr/>
      <dgm:t>
        <a:bodyPr/>
        <a:lstStyle/>
        <a:p>
          <a:endParaRPr lang="en-GB"/>
        </a:p>
      </dgm:t>
    </dgm:pt>
    <dgm:pt modelId="{B01C59DD-B47F-4121-9F43-8D7AAFEFBFB2}" type="sibTrans" cxnId="{379DC7ED-2439-4D26-B28A-DF8DCED1C69D}">
      <dgm:prSet/>
      <dgm:spPr/>
      <dgm:t>
        <a:bodyPr/>
        <a:lstStyle/>
        <a:p>
          <a:endParaRPr lang="en-GB"/>
        </a:p>
      </dgm:t>
    </dgm:pt>
    <dgm:pt modelId="{D96D2119-97C7-474E-9795-F6768F9B037C}" type="pres">
      <dgm:prSet presAssocID="{2E51B4AB-B425-41A8-9CCD-3981CB45A131}" presName="cycle" presStyleCnt="0">
        <dgm:presLayoutVars>
          <dgm:dir/>
          <dgm:resizeHandles val="exact"/>
        </dgm:presLayoutVars>
      </dgm:prSet>
      <dgm:spPr/>
      <dgm:t>
        <a:bodyPr/>
        <a:lstStyle/>
        <a:p>
          <a:endParaRPr lang="en-CA"/>
        </a:p>
      </dgm:t>
    </dgm:pt>
    <dgm:pt modelId="{02BA5914-0B4A-4121-85D4-40C7094B46F9}" type="pres">
      <dgm:prSet presAssocID="{ABEB42D9-1081-40D5-9667-8952EE107A37}" presName="node" presStyleLbl="node1" presStyleIdx="0" presStyleCnt="4" custScaleX="191496">
        <dgm:presLayoutVars>
          <dgm:bulletEnabled val="1"/>
        </dgm:presLayoutVars>
      </dgm:prSet>
      <dgm:spPr/>
      <dgm:t>
        <a:bodyPr/>
        <a:lstStyle/>
        <a:p>
          <a:endParaRPr lang="en-CA"/>
        </a:p>
      </dgm:t>
    </dgm:pt>
    <dgm:pt modelId="{D19D860E-5E43-4CEB-AFE0-F98301B07AB3}" type="pres">
      <dgm:prSet presAssocID="{ABEB42D9-1081-40D5-9667-8952EE107A37}" presName="spNode" presStyleCnt="0"/>
      <dgm:spPr/>
    </dgm:pt>
    <dgm:pt modelId="{9A926B24-9DC8-4DCD-834A-38DF02110933}" type="pres">
      <dgm:prSet presAssocID="{5B6FBBF3-2361-4A74-BE97-DE92DBDC128E}" presName="sibTrans" presStyleLbl="sibTrans1D1" presStyleIdx="0" presStyleCnt="4"/>
      <dgm:spPr/>
      <dgm:t>
        <a:bodyPr/>
        <a:lstStyle/>
        <a:p>
          <a:endParaRPr lang="en-CA"/>
        </a:p>
      </dgm:t>
    </dgm:pt>
    <dgm:pt modelId="{E8F0CB8B-22DB-4A2D-92B3-CD6B5B0FE46F}" type="pres">
      <dgm:prSet presAssocID="{FC91FC06-272D-4FF4-9C1D-50614DA14031}" presName="node" presStyleLbl="node1" presStyleIdx="1" presStyleCnt="4" custScaleX="191496">
        <dgm:presLayoutVars>
          <dgm:bulletEnabled val="1"/>
        </dgm:presLayoutVars>
      </dgm:prSet>
      <dgm:spPr/>
      <dgm:t>
        <a:bodyPr/>
        <a:lstStyle/>
        <a:p>
          <a:endParaRPr lang="en-CA"/>
        </a:p>
      </dgm:t>
    </dgm:pt>
    <dgm:pt modelId="{54224559-5C72-45D5-AB85-F40BC294D840}" type="pres">
      <dgm:prSet presAssocID="{FC91FC06-272D-4FF4-9C1D-50614DA14031}" presName="spNode" presStyleCnt="0"/>
      <dgm:spPr/>
    </dgm:pt>
    <dgm:pt modelId="{83F3AEEF-16DE-4DE6-8398-A6ECFD3394B7}" type="pres">
      <dgm:prSet presAssocID="{0DB8F472-5FAA-4283-87FA-89255D052284}" presName="sibTrans" presStyleLbl="sibTrans1D1" presStyleIdx="1" presStyleCnt="4"/>
      <dgm:spPr/>
      <dgm:t>
        <a:bodyPr/>
        <a:lstStyle/>
        <a:p>
          <a:endParaRPr lang="en-CA"/>
        </a:p>
      </dgm:t>
    </dgm:pt>
    <dgm:pt modelId="{6AFED332-ACFE-4700-851B-76DDAE6F266A}" type="pres">
      <dgm:prSet presAssocID="{40FBBD0C-2BC1-4636-91E8-B109AAC2335E}" presName="node" presStyleLbl="node1" presStyleIdx="2" presStyleCnt="4" custScaleX="191496">
        <dgm:presLayoutVars>
          <dgm:bulletEnabled val="1"/>
        </dgm:presLayoutVars>
      </dgm:prSet>
      <dgm:spPr/>
      <dgm:t>
        <a:bodyPr/>
        <a:lstStyle/>
        <a:p>
          <a:endParaRPr lang="en-CA"/>
        </a:p>
      </dgm:t>
    </dgm:pt>
    <dgm:pt modelId="{063017E1-ED04-46EC-ACA8-973E75863728}" type="pres">
      <dgm:prSet presAssocID="{40FBBD0C-2BC1-4636-91E8-B109AAC2335E}" presName="spNode" presStyleCnt="0"/>
      <dgm:spPr/>
    </dgm:pt>
    <dgm:pt modelId="{98C3C1F7-0E4B-4BAF-B981-53A16FB628CA}" type="pres">
      <dgm:prSet presAssocID="{0224F2A3-28A4-433F-BEF2-1E5172BFC841}" presName="sibTrans" presStyleLbl="sibTrans1D1" presStyleIdx="2" presStyleCnt="4"/>
      <dgm:spPr/>
      <dgm:t>
        <a:bodyPr/>
        <a:lstStyle/>
        <a:p>
          <a:endParaRPr lang="en-CA"/>
        </a:p>
      </dgm:t>
    </dgm:pt>
    <dgm:pt modelId="{A47EB78E-67A9-4D80-B3CA-38393A5C1251}" type="pres">
      <dgm:prSet presAssocID="{7E510ED9-A319-4133-8720-E5DA259025D9}" presName="node" presStyleLbl="node1" presStyleIdx="3" presStyleCnt="4" custScaleX="191496">
        <dgm:presLayoutVars>
          <dgm:bulletEnabled val="1"/>
        </dgm:presLayoutVars>
      </dgm:prSet>
      <dgm:spPr/>
      <dgm:t>
        <a:bodyPr/>
        <a:lstStyle/>
        <a:p>
          <a:endParaRPr lang="en-CA"/>
        </a:p>
      </dgm:t>
    </dgm:pt>
    <dgm:pt modelId="{0250EB7E-1E34-476E-B6D3-F0CBFF43331C}" type="pres">
      <dgm:prSet presAssocID="{7E510ED9-A319-4133-8720-E5DA259025D9}" presName="spNode" presStyleCnt="0"/>
      <dgm:spPr/>
    </dgm:pt>
    <dgm:pt modelId="{7D1426B7-2B5A-472C-A982-3F369007649C}" type="pres">
      <dgm:prSet presAssocID="{B01C59DD-B47F-4121-9F43-8D7AAFEFBFB2}" presName="sibTrans" presStyleLbl="sibTrans1D1" presStyleIdx="3" presStyleCnt="4"/>
      <dgm:spPr/>
      <dgm:t>
        <a:bodyPr/>
        <a:lstStyle/>
        <a:p>
          <a:endParaRPr lang="en-CA"/>
        </a:p>
      </dgm:t>
    </dgm:pt>
  </dgm:ptLst>
  <dgm:cxnLst>
    <dgm:cxn modelId="{88D0766B-49B5-4F1A-9FF5-3961B1CC4748}" srcId="{2E51B4AB-B425-41A8-9CCD-3981CB45A131}" destId="{40FBBD0C-2BC1-4636-91E8-B109AAC2335E}" srcOrd="2" destOrd="0" parTransId="{E2A7624E-6943-4D10-A4AB-980463D9CBC5}" sibTransId="{0224F2A3-28A4-433F-BEF2-1E5172BFC841}"/>
    <dgm:cxn modelId="{9B38ED1F-06D0-45A9-9AA2-C73BF43502CB}" type="presOf" srcId="{ABEB42D9-1081-40D5-9667-8952EE107A37}" destId="{02BA5914-0B4A-4121-85D4-40C7094B46F9}" srcOrd="0" destOrd="0" presId="urn:microsoft.com/office/officeart/2005/8/layout/cycle5"/>
    <dgm:cxn modelId="{914342A8-EDF9-4069-B569-4AC427A47609}" type="presOf" srcId="{FC91FC06-272D-4FF4-9C1D-50614DA14031}" destId="{E8F0CB8B-22DB-4A2D-92B3-CD6B5B0FE46F}" srcOrd="0" destOrd="0" presId="urn:microsoft.com/office/officeart/2005/8/layout/cycle5"/>
    <dgm:cxn modelId="{D1DE41E7-DE3F-4CA3-B1BE-75B0768EB4AA}" type="presOf" srcId="{0DB8F472-5FAA-4283-87FA-89255D052284}" destId="{83F3AEEF-16DE-4DE6-8398-A6ECFD3394B7}" srcOrd="0" destOrd="0" presId="urn:microsoft.com/office/officeart/2005/8/layout/cycle5"/>
    <dgm:cxn modelId="{80D25BA3-A5A8-466B-95E1-6FEDC713A739}" type="presOf" srcId="{B01C59DD-B47F-4121-9F43-8D7AAFEFBFB2}" destId="{7D1426B7-2B5A-472C-A982-3F369007649C}" srcOrd="0" destOrd="0" presId="urn:microsoft.com/office/officeart/2005/8/layout/cycle5"/>
    <dgm:cxn modelId="{736933B9-A6F7-44DA-89F5-93B15FBFE040}" srcId="{2E51B4AB-B425-41A8-9CCD-3981CB45A131}" destId="{ABEB42D9-1081-40D5-9667-8952EE107A37}" srcOrd="0" destOrd="0" parTransId="{DCA5B761-177A-45E9-8E0F-04BC9901353D}" sibTransId="{5B6FBBF3-2361-4A74-BE97-DE92DBDC128E}"/>
    <dgm:cxn modelId="{5979EC45-D81E-4661-B7AC-2F8032E594A0}" type="presOf" srcId="{40FBBD0C-2BC1-4636-91E8-B109AAC2335E}" destId="{6AFED332-ACFE-4700-851B-76DDAE6F266A}" srcOrd="0" destOrd="0" presId="urn:microsoft.com/office/officeart/2005/8/layout/cycle5"/>
    <dgm:cxn modelId="{379DC7ED-2439-4D26-B28A-DF8DCED1C69D}" srcId="{2E51B4AB-B425-41A8-9CCD-3981CB45A131}" destId="{7E510ED9-A319-4133-8720-E5DA259025D9}" srcOrd="3" destOrd="0" parTransId="{9C886474-058A-4161-A3F2-34961D91DFB3}" sibTransId="{B01C59DD-B47F-4121-9F43-8D7AAFEFBFB2}"/>
    <dgm:cxn modelId="{159E58A9-5A08-4D51-99DC-BEDF9C26912D}" type="presOf" srcId="{0224F2A3-28A4-433F-BEF2-1E5172BFC841}" destId="{98C3C1F7-0E4B-4BAF-B981-53A16FB628CA}" srcOrd="0" destOrd="0" presId="urn:microsoft.com/office/officeart/2005/8/layout/cycle5"/>
    <dgm:cxn modelId="{CE4F9167-DDAE-4006-B4BC-FC723FC86281}" type="presOf" srcId="{5B6FBBF3-2361-4A74-BE97-DE92DBDC128E}" destId="{9A926B24-9DC8-4DCD-834A-38DF02110933}" srcOrd="0" destOrd="0" presId="urn:microsoft.com/office/officeart/2005/8/layout/cycle5"/>
    <dgm:cxn modelId="{69F1D4CA-6B29-4A79-97A5-4D951F1789EC}" type="presOf" srcId="{7E510ED9-A319-4133-8720-E5DA259025D9}" destId="{A47EB78E-67A9-4D80-B3CA-38393A5C1251}" srcOrd="0" destOrd="0" presId="urn:microsoft.com/office/officeart/2005/8/layout/cycle5"/>
    <dgm:cxn modelId="{2807179D-339F-4CE0-90EA-DAA71AD66D94}" type="presOf" srcId="{2E51B4AB-B425-41A8-9CCD-3981CB45A131}" destId="{D96D2119-97C7-474E-9795-F6768F9B037C}" srcOrd="0" destOrd="0" presId="urn:microsoft.com/office/officeart/2005/8/layout/cycle5"/>
    <dgm:cxn modelId="{67D8AE05-AB97-4764-8E12-6EA5659ECE08}" srcId="{2E51B4AB-B425-41A8-9CCD-3981CB45A131}" destId="{FC91FC06-272D-4FF4-9C1D-50614DA14031}" srcOrd="1" destOrd="0" parTransId="{AE5E8CB1-C1F7-4F4C-8CF0-0C8D5F77B526}" sibTransId="{0DB8F472-5FAA-4283-87FA-89255D052284}"/>
    <dgm:cxn modelId="{1361F827-30E7-4BE8-98D4-8CAB796CCB26}" type="presParOf" srcId="{D96D2119-97C7-474E-9795-F6768F9B037C}" destId="{02BA5914-0B4A-4121-85D4-40C7094B46F9}" srcOrd="0" destOrd="0" presId="urn:microsoft.com/office/officeart/2005/8/layout/cycle5"/>
    <dgm:cxn modelId="{CB8E8EF9-8152-47C4-A38F-EE89629411CF}" type="presParOf" srcId="{D96D2119-97C7-474E-9795-F6768F9B037C}" destId="{D19D860E-5E43-4CEB-AFE0-F98301B07AB3}" srcOrd="1" destOrd="0" presId="urn:microsoft.com/office/officeart/2005/8/layout/cycle5"/>
    <dgm:cxn modelId="{69A68B7C-E01F-4C0E-AD4D-54B345CF2F47}" type="presParOf" srcId="{D96D2119-97C7-474E-9795-F6768F9B037C}" destId="{9A926B24-9DC8-4DCD-834A-38DF02110933}" srcOrd="2" destOrd="0" presId="urn:microsoft.com/office/officeart/2005/8/layout/cycle5"/>
    <dgm:cxn modelId="{9336697F-90E7-4533-A962-4A420FE1E074}" type="presParOf" srcId="{D96D2119-97C7-474E-9795-F6768F9B037C}" destId="{E8F0CB8B-22DB-4A2D-92B3-CD6B5B0FE46F}" srcOrd="3" destOrd="0" presId="urn:microsoft.com/office/officeart/2005/8/layout/cycle5"/>
    <dgm:cxn modelId="{936E83DB-D251-45DF-9AC7-30A77DA6BDB8}" type="presParOf" srcId="{D96D2119-97C7-474E-9795-F6768F9B037C}" destId="{54224559-5C72-45D5-AB85-F40BC294D840}" srcOrd="4" destOrd="0" presId="urn:microsoft.com/office/officeart/2005/8/layout/cycle5"/>
    <dgm:cxn modelId="{187D658E-106B-4EEB-8BB7-A98FBB2D1026}" type="presParOf" srcId="{D96D2119-97C7-474E-9795-F6768F9B037C}" destId="{83F3AEEF-16DE-4DE6-8398-A6ECFD3394B7}" srcOrd="5" destOrd="0" presId="urn:microsoft.com/office/officeart/2005/8/layout/cycle5"/>
    <dgm:cxn modelId="{580B8C77-8833-400A-8C83-061870261449}" type="presParOf" srcId="{D96D2119-97C7-474E-9795-F6768F9B037C}" destId="{6AFED332-ACFE-4700-851B-76DDAE6F266A}" srcOrd="6" destOrd="0" presId="urn:microsoft.com/office/officeart/2005/8/layout/cycle5"/>
    <dgm:cxn modelId="{F23F6179-8BE2-4806-AFD7-3D49B4C958F0}" type="presParOf" srcId="{D96D2119-97C7-474E-9795-F6768F9B037C}" destId="{063017E1-ED04-46EC-ACA8-973E75863728}" srcOrd="7" destOrd="0" presId="urn:microsoft.com/office/officeart/2005/8/layout/cycle5"/>
    <dgm:cxn modelId="{98315269-F838-414E-8B1D-EB59096B33E3}" type="presParOf" srcId="{D96D2119-97C7-474E-9795-F6768F9B037C}" destId="{98C3C1F7-0E4B-4BAF-B981-53A16FB628CA}" srcOrd="8" destOrd="0" presId="urn:microsoft.com/office/officeart/2005/8/layout/cycle5"/>
    <dgm:cxn modelId="{EB66257D-E396-4FFF-A178-B0C638059ADD}" type="presParOf" srcId="{D96D2119-97C7-474E-9795-F6768F9B037C}" destId="{A47EB78E-67A9-4D80-B3CA-38393A5C1251}" srcOrd="9" destOrd="0" presId="urn:microsoft.com/office/officeart/2005/8/layout/cycle5"/>
    <dgm:cxn modelId="{9067E37C-CD8F-49AA-BCA8-73304CAF5E3A}" type="presParOf" srcId="{D96D2119-97C7-474E-9795-F6768F9B037C}" destId="{0250EB7E-1E34-476E-B6D3-F0CBFF43331C}" srcOrd="10" destOrd="0" presId="urn:microsoft.com/office/officeart/2005/8/layout/cycle5"/>
    <dgm:cxn modelId="{C284A16A-D95D-41A4-8F6E-FE50E9CEAEEE}" type="presParOf" srcId="{D96D2119-97C7-474E-9795-F6768F9B037C}" destId="{7D1426B7-2B5A-472C-A982-3F369007649C}" srcOrd="11"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7221B3C-6720-44A2-A9B8-058A852A48A2}" type="doc">
      <dgm:prSet loTypeId="urn:microsoft.com/office/officeart/2005/8/layout/process2" loCatId="process" qsTypeId="urn:microsoft.com/office/officeart/2005/8/quickstyle/simple1" qsCatId="simple" csTypeId="urn:microsoft.com/office/officeart/2005/8/colors/accent1_1" csCatId="accent1" phldr="1"/>
      <dgm:spPr/>
      <dgm:t>
        <a:bodyPr/>
        <a:lstStyle/>
        <a:p>
          <a:endParaRPr lang="en-GB"/>
        </a:p>
      </dgm:t>
    </dgm:pt>
    <dgm:pt modelId="{E8F2446B-0F71-48D3-B4CE-716376D58D64}">
      <dgm:prSet custT="1"/>
      <dgm:spPr/>
      <dgm:t>
        <a:bodyPr/>
        <a:lstStyle/>
        <a:p>
          <a:pPr algn="ctr"/>
          <a:r>
            <a:rPr lang="en-US" sz="3000" noProof="0" dirty="0" smtClean="0">
              <a:latin typeface="Calibri" panose="020F0502020204030204" pitchFamily="34" charset="0"/>
            </a:rPr>
            <a:t>3-day national training workshop</a:t>
          </a:r>
        </a:p>
        <a:p>
          <a:pPr algn="ctr"/>
          <a:r>
            <a:rPr lang="en-US" sz="3000" noProof="0" dirty="0" smtClean="0">
              <a:latin typeface="Calibri" panose="020F0502020204030204" pitchFamily="34" charset="0"/>
            </a:rPr>
            <a:t>by </a:t>
          </a:r>
          <a:r>
            <a:rPr lang="en-US" sz="3000" b="1" noProof="0" dirty="0" smtClean="0">
              <a:latin typeface="Calibri" panose="020F0502020204030204" pitchFamily="34" charset="0"/>
            </a:rPr>
            <a:t>experts from the Expert Facility &amp;</a:t>
          </a:r>
          <a:r>
            <a:rPr lang="en-US" sz="3000" noProof="0" dirty="0" smtClean="0">
              <a:latin typeface="Calibri" panose="020F0502020204030204" pitchFamily="34" charset="0"/>
            </a:rPr>
            <a:t> </a:t>
          </a:r>
        </a:p>
        <a:p>
          <a:pPr algn="ctr"/>
          <a:r>
            <a:rPr lang="en-US" sz="3000" noProof="0" dirty="0" smtClean="0">
              <a:latin typeface="Calibri" panose="020F0502020204030204" pitchFamily="34" charset="0"/>
            </a:rPr>
            <a:t>UNESCO Field office </a:t>
          </a:r>
          <a:endParaRPr lang="en-US" sz="3000" noProof="0" dirty="0">
            <a:latin typeface="Calibri" panose="020F0502020204030204" pitchFamily="34" charset="0"/>
          </a:endParaRPr>
        </a:p>
      </dgm:t>
    </dgm:pt>
    <dgm:pt modelId="{B4191CDC-04C5-4201-A463-C2D0D2C25513}" type="parTrans" cxnId="{05659145-8558-45DB-AA82-7ED467A829FB}">
      <dgm:prSet/>
      <dgm:spPr/>
      <dgm:t>
        <a:bodyPr/>
        <a:lstStyle/>
        <a:p>
          <a:endParaRPr lang="en-GB"/>
        </a:p>
      </dgm:t>
    </dgm:pt>
    <dgm:pt modelId="{6E1FCCD1-B49C-4253-9102-A33E488A6DF5}" type="sibTrans" cxnId="{05659145-8558-45DB-AA82-7ED467A829FB}">
      <dgm:prSet/>
      <dgm:spPr/>
      <dgm:t>
        <a:bodyPr/>
        <a:lstStyle/>
        <a:p>
          <a:endParaRPr lang="en-GB"/>
        </a:p>
      </dgm:t>
    </dgm:pt>
    <dgm:pt modelId="{BD66933A-6B5B-4FB8-AF5E-26D42D3D142E}">
      <dgm:prSet custT="1"/>
      <dgm:spPr/>
      <dgm:t>
        <a:bodyPr/>
        <a:lstStyle/>
        <a:p>
          <a:pPr algn="ctr"/>
          <a:r>
            <a:rPr lang="en-GB" sz="3000" dirty="0" smtClean="0"/>
            <a:t>Participants representing various stakeholders </a:t>
          </a:r>
        </a:p>
      </dgm:t>
    </dgm:pt>
    <dgm:pt modelId="{65E4EBC0-F735-48C4-BD39-42CC243E49E8}" type="sibTrans" cxnId="{10016204-EF6F-4A7C-89BC-D49AFC53B9B6}">
      <dgm:prSet/>
      <dgm:spPr/>
      <dgm:t>
        <a:bodyPr/>
        <a:lstStyle/>
        <a:p>
          <a:endParaRPr lang="en-GB"/>
        </a:p>
      </dgm:t>
    </dgm:pt>
    <dgm:pt modelId="{C11831C1-9C32-4379-BB38-C0D81416B130}" type="parTrans" cxnId="{10016204-EF6F-4A7C-89BC-D49AFC53B9B6}">
      <dgm:prSet/>
      <dgm:spPr/>
      <dgm:t>
        <a:bodyPr/>
        <a:lstStyle/>
        <a:p>
          <a:endParaRPr lang="en-GB"/>
        </a:p>
      </dgm:t>
    </dgm:pt>
    <dgm:pt modelId="{80950028-16C1-432F-A582-9F3228030F77}" type="pres">
      <dgm:prSet presAssocID="{D7221B3C-6720-44A2-A9B8-058A852A48A2}" presName="linearFlow" presStyleCnt="0">
        <dgm:presLayoutVars>
          <dgm:resizeHandles val="exact"/>
        </dgm:presLayoutVars>
      </dgm:prSet>
      <dgm:spPr/>
      <dgm:t>
        <a:bodyPr/>
        <a:lstStyle/>
        <a:p>
          <a:endParaRPr lang="en-GB"/>
        </a:p>
      </dgm:t>
    </dgm:pt>
    <dgm:pt modelId="{74D7EF4F-1DDB-49CC-864D-48497729D3E7}" type="pres">
      <dgm:prSet presAssocID="{E8F2446B-0F71-48D3-B4CE-716376D58D64}" presName="node" presStyleLbl="node1" presStyleIdx="0" presStyleCnt="2" custScaleX="168297">
        <dgm:presLayoutVars>
          <dgm:bulletEnabled val="1"/>
        </dgm:presLayoutVars>
      </dgm:prSet>
      <dgm:spPr/>
      <dgm:t>
        <a:bodyPr/>
        <a:lstStyle/>
        <a:p>
          <a:endParaRPr lang="en-GB"/>
        </a:p>
      </dgm:t>
    </dgm:pt>
    <dgm:pt modelId="{7EB360E7-4DB4-44E0-B34E-F53AC9695CC5}" type="pres">
      <dgm:prSet presAssocID="{6E1FCCD1-B49C-4253-9102-A33E488A6DF5}" presName="sibTrans" presStyleLbl="sibTrans2D1" presStyleIdx="0" presStyleCnt="1"/>
      <dgm:spPr/>
      <dgm:t>
        <a:bodyPr/>
        <a:lstStyle/>
        <a:p>
          <a:endParaRPr lang="en-GB"/>
        </a:p>
      </dgm:t>
    </dgm:pt>
    <dgm:pt modelId="{952A581C-83D4-4006-A0E3-CDBC837C442A}" type="pres">
      <dgm:prSet presAssocID="{6E1FCCD1-B49C-4253-9102-A33E488A6DF5}" presName="connectorText" presStyleLbl="sibTrans2D1" presStyleIdx="0" presStyleCnt="1"/>
      <dgm:spPr/>
      <dgm:t>
        <a:bodyPr/>
        <a:lstStyle/>
        <a:p>
          <a:endParaRPr lang="en-GB"/>
        </a:p>
      </dgm:t>
    </dgm:pt>
    <dgm:pt modelId="{67252544-F431-4A70-B537-D96DB30295D2}" type="pres">
      <dgm:prSet presAssocID="{BD66933A-6B5B-4FB8-AF5E-26D42D3D142E}" presName="node" presStyleLbl="node1" presStyleIdx="1" presStyleCnt="2" custScaleX="168297">
        <dgm:presLayoutVars>
          <dgm:bulletEnabled val="1"/>
        </dgm:presLayoutVars>
      </dgm:prSet>
      <dgm:spPr/>
      <dgm:t>
        <a:bodyPr/>
        <a:lstStyle/>
        <a:p>
          <a:endParaRPr lang="en-GB"/>
        </a:p>
      </dgm:t>
    </dgm:pt>
  </dgm:ptLst>
  <dgm:cxnLst>
    <dgm:cxn modelId="{10016204-EF6F-4A7C-89BC-D49AFC53B9B6}" srcId="{D7221B3C-6720-44A2-A9B8-058A852A48A2}" destId="{BD66933A-6B5B-4FB8-AF5E-26D42D3D142E}" srcOrd="1" destOrd="0" parTransId="{C11831C1-9C32-4379-BB38-C0D81416B130}" sibTransId="{65E4EBC0-F735-48C4-BD39-42CC243E49E8}"/>
    <dgm:cxn modelId="{ECE755AB-4FBA-498C-A44C-CE32D84F1B56}" type="presOf" srcId="{D7221B3C-6720-44A2-A9B8-058A852A48A2}" destId="{80950028-16C1-432F-A582-9F3228030F77}" srcOrd="0" destOrd="0" presId="urn:microsoft.com/office/officeart/2005/8/layout/process2"/>
    <dgm:cxn modelId="{58696342-E16E-4DAD-9C6C-6FBC6EADB7FA}" type="presOf" srcId="{E8F2446B-0F71-48D3-B4CE-716376D58D64}" destId="{74D7EF4F-1DDB-49CC-864D-48497729D3E7}" srcOrd="0" destOrd="0" presId="urn:microsoft.com/office/officeart/2005/8/layout/process2"/>
    <dgm:cxn modelId="{257E8BD3-1308-4984-AEC7-3F5B139415E7}" type="presOf" srcId="{6E1FCCD1-B49C-4253-9102-A33E488A6DF5}" destId="{952A581C-83D4-4006-A0E3-CDBC837C442A}" srcOrd="1" destOrd="0" presId="urn:microsoft.com/office/officeart/2005/8/layout/process2"/>
    <dgm:cxn modelId="{F9992B64-F8CB-4794-A052-6268EC89A244}" type="presOf" srcId="{6E1FCCD1-B49C-4253-9102-A33E488A6DF5}" destId="{7EB360E7-4DB4-44E0-B34E-F53AC9695CC5}" srcOrd="0" destOrd="0" presId="urn:microsoft.com/office/officeart/2005/8/layout/process2"/>
    <dgm:cxn modelId="{9AA2F371-7578-4F55-9D4C-F7A6B0733263}" type="presOf" srcId="{BD66933A-6B5B-4FB8-AF5E-26D42D3D142E}" destId="{67252544-F431-4A70-B537-D96DB30295D2}" srcOrd="0" destOrd="0" presId="urn:microsoft.com/office/officeart/2005/8/layout/process2"/>
    <dgm:cxn modelId="{05659145-8558-45DB-AA82-7ED467A829FB}" srcId="{D7221B3C-6720-44A2-A9B8-058A852A48A2}" destId="{E8F2446B-0F71-48D3-B4CE-716376D58D64}" srcOrd="0" destOrd="0" parTransId="{B4191CDC-04C5-4201-A463-C2D0D2C25513}" sibTransId="{6E1FCCD1-B49C-4253-9102-A33E488A6DF5}"/>
    <dgm:cxn modelId="{A228BB53-8359-4604-BB30-C61967A5AB7D}" type="presParOf" srcId="{80950028-16C1-432F-A582-9F3228030F77}" destId="{74D7EF4F-1DDB-49CC-864D-48497729D3E7}" srcOrd="0" destOrd="0" presId="urn:microsoft.com/office/officeart/2005/8/layout/process2"/>
    <dgm:cxn modelId="{97A377D6-58FC-4CCC-B4D1-319192364EEB}" type="presParOf" srcId="{80950028-16C1-432F-A582-9F3228030F77}" destId="{7EB360E7-4DB4-44E0-B34E-F53AC9695CC5}" srcOrd="1" destOrd="0" presId="urn:microsoft.com/office/officeart/2005/8/layout/process2"/>
    <dgm:cxn modelId="{CD963F9F-E6FB-4DBE-ACD0-6E3992550A88}" type="presParOf" srcId="{7EB360E7-4DB4-44E0-B34E-F53AC9695CC5}" destId="{952A581C-83D4-4006-A0E3-CDBC837C442A}" srcOrd="0" destOrd="0" presId="urn:microsoft.com/office/officeart/2005/8/layout/process2"/>
    <dgm:cxn modelId="{189D0549-A536-4158-B8E6-A3E3BB6FDD4A}" type="presParOf" srcId="{80950028-16C1-432F-A582-9F3228030F77}" destId="{67252544-F431-4A70-B537-D96DB30295D2}" srcOrd="2"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7221B3C-6720-44A2-A9B8-058A852A48A2}" type="doc">
      <dgm:prSet loTypeId="urn:microsoft.com/office/officeart/2005/8/layout/process2" loCatId="process" qsTypeId="urn:microsoft.com/office/officeart/2005/8/quickstyle/simple1" qsCatId="simple" csTypeId="urn:microsoft.com/office/officeart/2005/8/colors/accent1_1" csCatId="accent1" phldr="1"/>
      <dgm:spPr/>
      <dgm:t>
        <a:bodyPr/>
        <a:lstStyle/>
        <a:p>
          <a:endParaRPr lang="en-GB"/>
        </a:p>
      </dgm:t>
    </dgm:pt>
    <dgm:pt modelId="{D32FC879-FE6E-4C67-AFAF-4D9F0FE0D7CC}">
      <dgm:prSet phldrT="[Text]" custT="1"/>
      <dgm:spPr/>
      <dgm:t>
        <a:bodyPr/>
        <a:lstStyle/>
        <a:p>
          <a:r>
            <a:rPr lang="en-US" sz="3000" noProof="0" dirty="0" smtClean="0">
              <a:latin typeface="Calibri" panose="020F0502020204030204" pitchFamily="34" charset="0"/>
            </a:rPr>
            <a:t>Participatory drafting of a periodic report</a:t>
          </a:r>
          <a:endParaRPr lang="en-US" sz="3000" noProof="0" dirty="0">
            <a:latin typeface="Calibri" panose="020F0502020204030204" pitchFamily="34" charset="0"/>
          </a:endParaRPr>
        </a:p>
      </dgm:t>
    </dgm:pt>
    <dgm:pt modelId="{4DC549F8-FCEF-4CE0-B98E-3F61C6DCB0E9}" type="parTrans" cxnId="{DC853AC1-F4CF-4D0C-80CC-F324FF51841C}">
      <dgm:prSet/>
      <dgm:spPr/>
      <dgm:t>
        <a:bodyPr/>
        <a:lstStyle/>
        <a:p>
          <a:endParaRPr lang="en-GB"/>
        </a:p>
      </dgm:t>
    </dgm:pt>
    <dgm:pt modelId="{BCE132E0-3702-40BE-A5C1-69A4210AC626}" type="sibTrans" cxnId="{DC853AC1-F4CF-4D0C-80CC-F324FF51841C}">
      <dgm:prSet/>
      <dgm:spPr/>
      <dgm:t>
        <a:bodyPr/>
        <a:lstStyle/>
        <a:p>
          <a:endParaRPr lang="en-GB"/>
        </a:p>
      </dgm:t>
    </dgm:pt>
    <dgm:pt modelId="{223E1F99-287D-4035-8ADF-CF793B393F8A}">
      <dgm:prSet phldrT="[Text]" custT="1"/>
      <dgm:spPr/>
      <dgm:t>
        <a:bodyPr/>
        <a:lstStyle/>
        <a:p>
          <a:r>
            <a:rPr lang="en-US" sz="3000" noProof="0" dirty="0" smtClean="0">
              <a:latin typeface="Calibri" panose="020F0502020204030204" pitchFamily="34" charset="0"/>
            </a:rPr>
            <a:t>Collection of relevant data and information</a:t>
          </a:r>
          <a:endParaRPr lang="en-US" sz="3000" noProof="0" dirty="0">
            <a:latin typeface="Calibri" panose="020F0502020204030204" pitchFamily="34" charset="0"/>
          </a:endParaRPr>
        </a:p>
      </dgm:t>
    </dgm:pt>
    <dgm:pt modelId="{1BA6ADAF-4CCD-4A63-98EF-C6D6311BA4E4}" type="parTrans" cxnId="{AA8FC7B6-080F-4580-92AF-8CBD495DAE0D}">
      <dgm:prSet/>
      <dgm:spPr/>
      <dgm:t>
        <a:bodyPr/>
        <a:lstStyle/>
        <a:p>
          <a:endParaRPr lang="en-GB"/>
        </a:p>
      </dgm:t>
    </dgm:pt>
    <dgm:pt modelId="{A1B1AED1-1617-4DB5-A746-317FEF57924F}" type="sibTrans" cxnId="{AA8FC7B6-080F-4580-92AF-8CBD495DAE0D}">
      <dgm:prSet/>
      <dgm:spPr/>
      <dgm:t>
        <a:bodyPr/>
        <a:lstStyle/>
        <a:p>
          <a:endParaRPr lang="en-GB"/>
        </a:p>
      </dgm:t>
    </dgm:pt>
    <dgm:pt modelId="{AC79E683-37FC-4E3D-A942-A5645039C79D}">
      <dgm:prSet phldrT="[Text]" custT="1"/>
      <dgm:spPr>
        <a:solidFill>
          <a:schemeClr val="accent5">
            <a:lumMod val="40000"/>
            <a:lumOff val="60000"/>
          </a:schemeClr>
        </a:solidFill>
      </dgm:spPr>
      <dgm:t>
        <a:bodyPr/>
        <a:lstStyle/>
        <a:p>
          <a:r>
            <a:rPr lang="en-US" sz="3000" b="1" noProof="0" dirty="0" smtClean="0">
              <a:latin typeface="Calibri" panose="020F0502020204030204" pitchFamily="34" charset="0"/>
            </a:rPr>
            <a:t>Mentoring provided by the experts</a:t>
          </a:r>
          <a:endParaRPr lang="en-US" sz="3000" b="1" noProof="0" dirty="0">
            <a:latin typeface="Calibri" panose="020F0502020204030204" pitchFamily="34" charset="0"/>
          </a:endParaRPr>
        </a:p>
      </dgm:t>
    </dgm:pt>
    <dgm:pt modelId="{3BD26881-1C78-4450-85C6-217A444CCBD4}" type="parTrans" cxnId="{6594F239-CB88-4271-86B8-40AB3C826CFA}">
      <dgm:prSet/>
      <dgm:spPr/>
      <dgm:t>
        <a:bodyPr/>
        <a:lstStyle/>
        <a:p>
          <a:endParaRPr lang="en-GB"/>
        </a:p>
      </dgm:t>
    </dgm:pt>
    <dgm:pt modelId="{A6A5268F-357D-4CE6-AF3C-A2BE78BC9F63}" type="sibTrans" cxnId="{6594F239-CB88-4271-86B8-40AB3C826CFA}">
      <dgm:prSet/>
      <dgm:spPr/>
      <dgm:t>
        <a:bodyPr/>
        <a:lstStyle/>
        <a:p>
          <a:endParaRPr lang="en-GB"/>
        </a:p>
      </dgm:t>
    </dgm:pt>
    <dgm:pt modelId="{A3588DD9-1FD6-4248-86CB-FFEE894DA0D2}">
      <dgm:prSet phldrT="[Text]" custT="1"/>
      <dgm:spPr/>
      <dgm:t>
        <a:bodyPr/>
        <a:lstStyle/>
        <a:p>
          <a:r>
            <a:rPr lang="en-US" sz="3000" noProof="0" dirty="0" smtClean="0">
              <a:latin typeface="Calibri" panose="020F0502020204030204" pitchFamily="34" charset="0"/>
            </a:rPr>
            <a:t>Inclusion of contributions by civil society</a:t>
          </a:r>
          <a:endParaRPr lang="en-US" sz="3000" noProof="0" dirty="0">
            <a:latin typeface="Calibri" panose="020F0502020204030204" pitchFamily="34" charset="0"/>
          </a:endParaRPr>
        </a:p>
      </dgm:t>
    </dgm:pt>
    <dgm:pt modelId="{D73AD8A4-8F7A-47B0-BB9F-B4B06076EA26}" type="parTrans" cxnId="{9523BECA-1EAF-4929-917E-0B1B765C2E69}">
      <dgm:prSet/>
      <dgm:spPr/>
      <dgm:t>
        <a:bodyPr/>
        <a:lstStyle/>
        <a:p>
          <a:endParaRPr lang="en-GB"/>
        </a:p>
      </dgm:t>
    </dgm:pt>
    <dgm:pt modelId="{58B0E336-373C-4C91-AFF2-D06ABDA09CDE}" type="sibTrans" cxnId="{9523BECA-1EAF-4929-917E-0B1B765C2E69}">
      <dgm:prSet/>
      <dgm:spPr/>
      <dgm:t>
        <a:bodyPr/>
        <a:lstStyle/>
        <a:p>
          <a:endParaRPr lang="en-GB"/>
        </a:p>
      </dgm:t>
    </dgm:pt>
    <dgm:pt modelId="{A4D6394E-AF5F-49D9-B40A-576D7149D670}">
      <dgm:prSet phldrT="[Text]" custT="1"/>
      <dgm:spPr/>
      <dgm:t>
        <a:bodyPr/>
        <a:lstStyle/>
        <a:p>
          <a:r>
            <a:rPr lang="en-US" sz="3000" noProof="0" dirty="0" smtClean="0">
              <a:latin typeface="Calibri" panose="020F0502020204030204" pitchFamily="34" charset="0"/>
            </a:rPr>
            <a:t>Finalization of a draft periodic report</a:t>
          </a:r>
          <a:endParaRPr lang="en-US" sz="3000" noProof="0" dirty="0">
            <a:latin typeface="Calibri" panose="020F0502020204030204" pitchFamily="34" charset="0"/>
          </a:endParaRPr>
        </a:p>
      </dgm:t>
    </dgm:pt>
    <dgm:pt modelId="{6574BF8A-782C-475E-BA1F-FCF4039E478D}" type="parTrans" cxnId="{0A8B4C42-1517-464E-B33D-B7C12819ECBC}">
      <dgm:prSet/>
      <dgm:spPr/>
      <dgm:t>
        <a:bodyPr/>
        <a:lstStyle/>
        <a:p>
          <a:endParaRPr lang="en-GB"/>
        </a:p>
      </dgm:t>
    </dgm:pt>
    <dgm:pt modelId="{BBCFAA87-0A71-4223-BF3B-72F878735EDF}" type="sibTrans" cxnId="{0A8B4C42-1517-464E-B33D-B7C12819ECBC}">
      <dgm:prSet/>
      <dgm:spPr/>
      <dgm:t>
        <a:bodyPr/>
        <a:lstStyle/>
        <a:p>
          <a:endParaRPr lang="en-GB"/>
        </a:p>
      </dgm:t>
    </dgm:pt>
    <dgm:pt modelId="{604ABDBB-72CF-4802-AD71-278601F64B8D}" type="pres">
      <dgm:prSet presAssocID="{D7221B3C-6720-44A2-A9B8-058A852A48A2}" presName="linearFlow" presStyleCnt="0">
        <dgm:presLayoutVars>
          <dgm:resizeHandles val="exact"/>
        </dgm:presLayoutVars>
      </dgm:prSet>
      <dgm:spPr/>
      <dgm:t>
        <a:bodyPr/>
        <a:lstStyle/>
        <a:p>
          <a:endParaRPr lang="en-GB"/>
        </a:p>
      </dgm:t>
    </dgm:pt>
    <dgm:pt modelId="{48F1CD96-4B0B-4478-8C27-59A77BC2DFE7}" type="pres">
      <dgm:prSet presAssocID="{223E1F99-287D-4035-8ADF-CF793B393F8A}" presName="node" presStyleLbl="node1" presStyleIdx="0" presStyleCnt="5" custScaleX="276505">
        <dgm:presLayoutVars>
          <dgm:bulletEnabled val="1"/>
        </dgm:presLayoutVars>
      </dgm:prSet>
      <dgm:spPr/>
      <dgm:t>
        <a:bodyPr/>
        <a:lstStyle/>
        <a:p>
          <a:endParaRPr lang="en-GB"/>
        </a:p>
      </dgm:t>
    </dgm:pt>
    <dgm:pt modelId="{E300F7E2-6854-4922-B049-65252FE34539}" type="pres">
      <dgm:prSet presAssocID="{A1B1AED1-1617-4DB5-A746-317FEF57924F}" presName="sibTrans" presStyleLbl="sibTrans2D1" presStyleIdx="0" presStyleCnt="4"/>
      <dgm:spPr/>
      <dgm:t>
        <a:bodyPr/>
        <a:lstStyle/>
        <a:p>
          <a:endParaRPr lang="en-GB"/>
        </a:p>
      </dgm:t>
    </dgm:pt>
    <dgm:pt modelId="{E4EAE373-7BCE-45F2-ADDC-D2C3EF17DE8B}" type="pres">
      <dgm:prSet presAssocID="{A1B1AED1-1617-4DB5-A746-317FEF57924F}" presName="connectorText" presStyleLbl="sibTrans2D1" presStyleIdx="0" presStyleCnt="4"/>
      <dgm:spPr/>
      <dgm:t>
        <a:bodyPr/>
        <a:lstStyle/>
        <a:p>
          <a:endParaRPr lang="en-GB"/>
        </a:p>
      </dgm:t>
    </dgm:pt>
    <dgm:pt modelId="{5205C148-42F2-4513-99BD-E393BD291A63}" type="pres">
      <dgm:prSet presAssocID="{A3588DD9-1FD6-4248-86CB-FFEE894DA0D2}" presName="node" presStyleLbl="node1" presStyleIdx="1" presStyleCnt="5" custScaleX="276505">
        <dgm:presLayoutVars>
          <dgm:bulletEnabled val="1"/>
        </dgm:presLayoutVars>
      </dgm:prSet>
      <dgm:spPr/>
      <dgm:t>
        <a:bodyPr/>
        <a:lstStyle/>
        <a:p>
          <a:endParaRPr lang="en-GB"/>
        </a:p>
      </dgm:t>
    </dgm:pt>
    <dgm:pt modelId="{97834157-EC5B-40F1-89C0-8A57972251E9}" type="pres">
      <dgm:prSet presAssocID="{58B0E336-373C-4C91-AFF2-D06ABDA09CDE}" presName="sibTrans" presStyleLbl="sibTrans2D1" presStyleIdx="1" presStyleCnt="4"/>
      <dgm:spPr/>
      <dgm:t>
        <a:bodyPr/>
        <a:lstStyle/>
        <a:p>
          <a:endParaRPr lang="en-GB"/>
        </a:p>
      </dgm:t>
    </dgm:pt>
    <dgm:pt modelId="{B7475CEF-1974-41BF-80DA-DF0D2D0C9941}" type="pres">
      <dgm:prSet presAssocID="{58B0E336-373C-4C91-AFF2-D06ABDA09CDE}" presName="connectorText" presStyleLbl="sibTrans2D1" presStyleIdx="1" presStyleCnt="4"/>
      <dgm:spPr/>
      <dgm:t>
        <a:bodyPr/>
        <a:lstStyle/>
        <a:p>
          <a:endParaRPr lang="en-GB"/>
        </a:p>
      </dgm:t>
    </dgm:pt>
    <dgm:pt modelId="{4DCC1276-A718-47B1-A5E5-885E643C6DF2}" type="pres">
      <dgm:prSet presAssocID="{AC79E683-37FC-4E3D-A942-A5645039C79D}" presName="node" presStyleLbl="node1" presStyleIdx="2" presStyleCnt="5" custScaleX="276505">
        <dgm:presLayoutVars>
          <dgm:bulletEnabled val="1"/>
        </dgm:presLayoutVars>
      </dgm:prSet>
      <dgm:spPr/>
      <dgm:t>
        <a:bodyPr/>
        <a:lstStyle/>
        <a:p>
          <a:endParaRPr lang="en-GB"/>
        </a:p>
      </dgm:t>
    </dgm:pt>
    <dgm:pt modelId="{80DB0B25-645F-4B0B-9EC3-5C73423FE494}" type="pres">
      <dgm:prSet presAssocID="{A6A5268F-357D-4CE6-AF3C-A2BE78BC9F63}" presName="sibTrans" presStyleLbl="sibTrans2D1" presStyleIdx="2" presStyleCnt="4"/>
      <dgm:spPr/>
      <dgm:t>
        <a:bodyPr/>
        <a:lstStyle/>
        <a:p>
          <a:endParaRPr lang="en-GB"/>
        </a:p>
      </dgm:t>
    </dgm:pt>
    <dgm:pt modelId="{C8A1A7BD-C9D2-47BF-8A35-12A10D5C91EB}" type="pres">
      <dgm:prSet presAssocID="{A6A5268F-357D-4CE6-AF3C-A2BE78BC9F63}" presName="connectorText" presStyleLbl="sibTrans2D1" presStyleIdx="2" presStyleCnt="4"/>
      <dgm:spPr/>
      <dgm:t>
        <a:bodyPr/>
        <a:lstStyle/>
        <a:p>
          <a:endParaRPr lang="en-GB"/>
        </a:p>
      </dgm:t>
    </dgm:pt>
    <dgm:pt modelId="{AD9BD676-97D5-4733-974A-C95F37B1E1E4}" type="pres">
      <dgm:prSet presAssocID="{D32FC879-FE6E-4C67-AFAF-4D9F0FE0D7CC}" presName="node" presStyleLbl="node1" presStyleIdx="3" presStyleCnt="5" custScaleX="276505">
        <dgm:presLayoutVars>
          <dgm:bulletEnabled val="1"/>
        </dgm:presLayoutVars>
      </dgm:prSet>
      <dgm:spPr/>
      <dgm:t>
        <a:bodyPr/>
        <a:lstStyle/>
        <a:p>
          <a:endParaRPr lang="en-GB"/>
        </a:p>
      </dgm:t>
    </dgm:pt>
    <dgm:pt modelId="{C10E7B08-0E40-4898-89C5-809B35334418}" type="pres">
      <dgm:prSet presAssocID="{BCE132E0-3702-40BE-A5C1-69A4210AC626}" presName="sibTrans" presStyleLbl="sibTrans2D1" presStyleIdx="3" presStyleCnt="4"/>
      <dgm:spPr/>
      <dgm:t>
        <a:bodyPr/>
        <a:lstStyle/>
        <a:p>
          <a:endParaRPr lang="en-GB"/>
        </a:p>
      </dgm:t>
    </dgm:pt>
    <dgm:pt modelId="{CD713899-B868-4BFD-8458-CC430114D074}" type="pres">
      <dgm:prSet presAssocID="{BCE132E0-3702-40BE-A5C1-69A4210AC626}" presName="connectorText" presStyleLbl="sibTrans2D1" presStyleIdx="3" presStyleCnt="4"/>
      <dgm:spPr/>
      <dgm:t>
        <a:bodyPr/>
        <a:lstStyle/>
        <a:p>
          <a:endParaRPr lang="en-GB"/>
        </a:p>
      </dgm:t>
    </dgm:pt>
    <dgm:pt modelId="{DDB56626-1FA8-47ED-A12C-FC5C65C63A72}" type="pres">
      <dgm:prSet presAssocID="{A4D6394E-AF5F-49D9-B40A-576D7149D670}" presName="node" presStyleLbl="node1" presStyleIdx="4" presStyleCnt="5" custScaleX="276505">
        <dgm:presLayoutVars>
          <dgm:bulletEnabled val="1"/>
        </dgm:presLayoutVars>
      </dgm:prSet>
      <dgm:spPr/>
      <dgm:t>
        <a:bodyPr/>
        <a:lstStyle/>
        <a:p>
          <a:endParaRPr lang="en-GB"/>
        </a:p>
      </dgm:t>
    </dgm:pt>
  </dgm:ptLst>
  <dgm:cxnLst>
    <dgm:cxn modelId="{6594F239-CB88-4271-86B8-40AB3C826CFA}" srcId="{D7221B3C-6720-44A2-A9B8-058A852A48A2}" destId="{AC79E683-37FC-4E3D-A942-A5645039C79D}" srcOrd="2" destOrd="0" parTransId="{3BD26881-1C78-4450-85C6-217A444CCBD4}" sibTransId="{A6A5268F-357D-4CE6-AF3C-A2BE78BC9F63}"/>
    <dgm:cxn modelId="{0A8B4C42-1517-464E-B33D-B7C12819ECBC}" srcId="{D7221B3C-6720-44A2-A9B8-058A852A48A2}" destId="{A4D6394E-AF5F-49D9-B40A-576D7149D670}" srcOrd="4" destOrd="0" parTransId="{6574BF8A-782C-475E-BA1F-FCF4039E478D}" sibTransId="{BBCFAA87-0A71-4223-BF3B-72F878735EDF}"/>
    <dgm:cxn modelId="{5B3838E9-0E15-484E-B97E-94630DF42E45}" type="presOf" srcId="{58B0E336-373C-4C91-AFF2-D06ABDA09CDE}" destId="{B7475CEF-1974-41BF-80DA-DF0D2D0C9941}" srcOrd="1" destOrd="0" presId="urn:microsoft.com/office/officeart/2005/8/layout/process2"/>
    <dgm:cxn modelId="{BA08496A-5B78-4673-AF4F-8CF7C8102E7B}" type="presOf" srcId="{BCE132E0-3702-40BE-A5C1-69A4210AC626}" destId="{CD713899-B868-4BFD-8458-CC430114D074}" srcOrd="1" destOrd="0" presId="urn:microsoft.com/office/officeart/2005/8/layout/process2"/>
    <dgm:cxn modelId="{BE42BB86-F7D9-474C-95AD-E913883CDD5E}" type="presOf" srcId="{AC79E683-37FC-4E3D-A942-A5645039C79D}" destId="{4DCC1276-A718-47B1-A5E5-885E643C6DF2}" srcOrd="0" destOrd="0" presId="urn:microsoft.com/office/officeart/2005/8/layout/process2"/>
    <dgm:cxn modelId="{DC853AC1-F4CF-4D0C-80CC-F324FF51841C}" srcId="{D7221B3C-6720-44A2-A9B8-058A852A48A2}" destId="{D32FC879-FE6E-4C67-AFAF-4D9F0FE0D7CC}" srcOrd="3" destOrd="0" parTransId="{4DC549F8-FCEF-4CE0-B98E-3F61C6DCB0E9}" sibTransId="{BCE132E0-3702-40BE-A5C1-69A4210AC626}"/>
    <dgm:cxn modelId="{492185AA-FF11-4D7C-A3D7-36332E97F487}" type="presOf" srcId="{A1B1AED1-1617-4DB5-A746-317FEF57924F}" destId="{E300F7E2-6854-4922-B049-65252FE34539}" srcOrd="0" destOrd="0" presId="urn:microsoft.com/office/officeart/2005/8/layout/process2"/>
    <dgm:cxn modelId="{9523BECA-1EAF-4929-917E-0B1B765C2E69}" srcId="{D7221B3C-6720-44A2-A9B8-058A852A48A2}" destId="{A3588DD9-1FD6-4248-86CB-FFEE894DA0D2}" srcOrd="1" destOrd="0" parTransId="{D73AD8A4-8F7A-47B0-BB9F-B4B06076EA26}" sibTransId="{58B0E336-373C-4C91-AFF2-D06ABDA09CDE}"/>
    <dgm:cxn modelId="{6BA957C8-3FF5-47B9-A285-936669C63741}" type="presOf" srcId="{D7221B3C-6720-44A2-A9B8-058A852A48A2}" destId="{604ABDBB-72CF-4802-AD71-278601F64B8D}" srcOrd="0" destOrd="0" presId="urn:microsoft.com/office/officeart/2005/8/layout/process2"/>
    <dgm:cxn modelId="{C2C28242-7A95-4AC7-8B7C-7B34A2744AC7}" type="presOf" srcId="{A1B1AED1-1617-4DB5-A746-317FEF57924F}" destId="{E4EAE373-7BCE-45F2-ADDC-D2C3EF17DE8B}" srcOrd="1" destOrd="0" presId="urn:microsoft.com/office/officeart/2005/8/layout/process2"/>
    <dgm:cxn modelId="{8949D90E-E8EF-4F2B-875B-2D4A271E4DFE}" type="presOf" srcId="{D32FC879-FE6E-4C67-AFAF-4D9F0FE0D7CC}" destId="{AD9BD676-97D5-4733-974A-C95F37B1E1E4}" srcOrd="0" destOrd="0" presId="urn:microsoft.com/office/officeart/2005/8/layout/process2"/>
    <dgm:cxn modelId="{97B00E7D-C372-46D9-9523-D6EE1C5753B7}" type="presOf" srcId="{BCE132E0-3702-40BE-A5C1-69A4210AC626}" destId="{C10E7B08-0E40-4898-89C5-809B35334418}" srcOrd="0" destOrd="0" presId="urn:microsoft.com/office/officeart/2005/8/layout/process2"/>
    <dgm:cxn modelId="{15D82401-48C9-473B-8741-8158CB3D1EA8}" type="presOf" srcId="{A6A5268F-357D-4CE6-AF3C-A2BE78BC9F63}" destId="{80DB0B25-645F-4B0B-9EC3-5C73423FE494}" srcOrd="0" destOrd="0" presId="urn:microsoft.com/office/officeart/2005/8/layout/process2"/>
    <dgm:cxn modelId="{AA8FC7B6-080F-4580-92AF-8CBD495DAE0D}" srcId="{D7221B3C-6720-44A2-A9B8-058A852A48A2}" destId="{223E1F99-287D-4035-8ADF-CF793B393F8A}" srcOrd="0" destOrd="0" parTransId="{1BA6ADAF-4CCD-4A63-98EF-C6D6311BA4E4}" sibTransId="{A1B1AED1-1617-4DB5-A746-317FEF57924F}"/>
    <dgm:cxn modelId="{481504B9-5E42-4D6D-9D22-EA9C9D526CB4}" type="presOf" srcId="{A6A5268F-357D-4CE6-AF3C-A2BE78BC9F63}" destId="{C8A1A7BD-C9D2-47BF-8A35-12A10D5C91EB}" srcOrd="1" destOrd="0" presId="urn:microsoft.com/office/officeart/2005/8/layout/process2"/>
    <dgm:cxn modelId="{FB0C662F-EDA5-46D6-8C21-BB1B89072F09}" type="presOf" srcId="{A4D6394E-AF5F-49D9-B40A-576D7149D670}" destId="{DDB56626-1FA8-47ED-A12C-FC5C65C63A72}" srcOrd="0" destOrd="0" presId="urn:microsoft.com/office/officeart/2005/8/layout/process2"/>
    <dgm:cxn modelId="{8EB29ED6-52C5-43D1-8156-49B27913A01C}" type="presOf" srcId="{A3588DD9-1FD6-4248-86CB-FFEE894DA0D2}" destId="{5205C148-42F2-4513-99BD-E393BD291A63}" srcOrd="0" destOrd="0" presId="urn:microsoft.com/office/officeart/2005/8/layout/process2"/>
    <dgm:cxn modelId="{CE6C769B-B30B-4402-8B3B-A843C3ECFF57}" type="presOf" srcId="{223E1F99-287D-4035-8ADF-CF793B393F8A}" destId="{48F1CD96-4B0B-4478-8C27-59A77BC2DFE7}" srcOrd="0" destOrd="0" presId="urn:microsoft.com/office/officeart/2005/8/layout/process2"/>
    <dgm:cxn modelId="{C70B6EAD-F493-4FDA-95E4-2C90B78034C8}" type="presOf" srcId="{58B0E336-373C-4C91-AFF2-D06ABDA09CDE}" destId="{97834157-EC5B-40F1-89C0-8A57972251E9}" srcOrd="0" destOrd="0" presId="urn:microsoft.com/office/officeart/2005/8/layout/process2"/>
    <dgm:cxn modelId="{7E0D3C4C-669A-4FA1-8B6F-C1981267174F}" type="presParOf" srcId="{604ABDBB-72CF-4802-AD71-278601F64B8D}" destId="{48F1CD96-4B0B-4478-8C27-59A77BC2DFE7}" srcOrd="0" destOrd="0" presId="urn:microsoft.com/office/officeart/2005/8/layout/process2"/>
    <dgm:cxn modelId="{C62DF61D-4707-4759-8D67-3BBB4E671C80}" type="presParOf" srcId="{604ABDBB-72CF-4802-AD71-278601F64B8D}" destId="{E300F7E2-6854-4922-B049-65252FE34539}" srcOrd="1" destOrd="0" presId="urn:microsoft.com/office/officeart/2005/8/layout/process2"/>
    <dgm:cxn modelId="{90AD21A6-A848-434F-A73D-CBB5420BCD21}" type="presParOf" srcId="{E300F7E2-6854-4922-B049-65252FE34539}" destId="{E4EAE373-7BCE-45F2-ADDC-D2C3EF17DE8B}" srcOrd="0" destOrd="0" presId="urn:microsoft.com/office/officeart/2005/8/layout/process2"/>
    <dgm:cxn modelId="{C9C20D79-5913-4D40-ADDD-4869B5786766}" type="presParOf" srcId="{604ABDBB-72CF-4802-AD71-278601F64B8D}" destId="{5205C148-42F2-4513-99BD-E393BD291A63}" srcOrd="2" destOrd="0" presId="urn:microsoft.com/office/officeart/2005/8/layout/process2"/>
    <dgm:cxn modelId="{18BCAACA-E41F-466B-9348-45948BC7E50E}" type="presParOf" srcId="{604ABDBB-72CF-4802-AD71-278601F64B8D}" destId="{97834157-EC5B-40F1-89C0-8A57972251E9}" srcOrd="3" destOrd="0" presId="urn:microsoft.com/office/officeart/2005/8/layout/process2"/>
    <dgm:cxn modelId="{284336CF-CD45-454A-94C7-8846929240B6}" type="presParOf" srcId="{97834157-EC5B-40F1-89C0-8A57972251E9}" destId="{B7475CEF-1974-41BF-80DA-DF0D2D0C9941}" srcOrd="0" destOrd="0" presId="urn:microsoft.com/office/officeart/2005/8/layout/process2"/>
    <dgm:cxn modelId="{CA1D7805-D1F8-4F52-AE73-987F036CEF09}" type="presParOf" srcId="{604ABDBB-72CF-4802-AD71-278601F64B8D}" destId="{4DCC1276-A718-47B1-A5E5-885E643C6DF2}" srcOrd="4" destOrd="0" presId="urn:microsoft.com/office/officeart/2005/8/layout/process2"/>
    <dgm:cxn modelId="{04460707-22B2-445C-A495-C5F9C14EB3BE}" type="presParOf" srcId="{604ABDBB-72CF-4802-AD71-278601F64B8D}" destId="{80DB0B25-645F-4B0B-9EC3-5C73423FE494}" srcOrd="5" destOrd="0" presId="urn:microsoft.com/office/officeart/2005/8/layout/process2"/>
    <dgm:cxn modelId="{3B65F33A-85F2-4610-8222-658B5F429C30}" type="presParOf" srcId="{80DB0B25-645F-4B0B-9EC3-5C73423FE494}" destId="{C8A1A7BD-C9D2-47BF-8A35-12A10D5C91EB}" srcOrd="0" destOrd="0" presId="urn:microsoft.com/office/officeart/2005/8/layout/process2"/>
    <dgm:cxn modelId="{769A367B-3DD9-4017-8245-5EC8249206EA}" type="presParOf" srcId="{604ABDBB-72CF-4802-AD71-278601F64B8D}" destId="{AD9BD676-97D5-4733-974A-C95F37B1E1E4}" srcOrd="6" destOrd="0" presId="urn:microsoft.com/office/officeart/2005/8/layout/process2"/>
    <dgm:cxn modelId="{6F9CC1D0-F43D-494F-B717-A40A598839EB}" type="presParOf" srcId="{604ABDBB-72CF-4802-AD71-278601F64B8D}" destId="{C10E7B08-0E40-4898-89C5-809B35334418}" srcOrd="7" destOrd="0" presId="urn:microsoft.com/office/officeart/2005/8/layout/process2"/>
    <dgm:cxn modelId="{3D6212FF-B049-45BD-9BCA-482A510657D8}" type="presParOf" srcId="{C10E7B08-0E40-4898-89C5-809B35334418}" destId="{CD713899-B868-4BFD-8458-CC430114D074}" srcOrd="0" destOrd="0" presId="urn:microsoft.com/office/officeart/2005/8/layout/process2"/>
    <dgm:cxn modelId="{FEABA8C3-2924-4B44-9C02-4C24A6BD82DC}" type="presParOf" srcId="{604ABDBB-72CF-4802-AD71-278601F64B8D}" destId="{DDB56626-1FA8-47ED-A12C-FC5C65C63A72}"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7221B3C-6720-44A2-A9B8-058A852A48A2}" type="doc">
      <dgm:prSet loTypeId="urn:microsoft.com/office/officeart/2005/8/layout/process2" loCatId="process" qsTypeId="urn:microsoft.com/office/officeart/2005/8/quickstyle/simple1" qsCatId="simple" csTypeId="urn:microsoft.com/office/officeart/2005/8/colors/accent1_1" csCatId="accent1" phldr="1"/>
      <dgm:spPr/>
      <dgm:t>
        <a:bodyPr/>
        <a:lstStyle/>
        <a:p>
          <a:endParaRPr lang="en-GB"/>
        </a:p>
      </dgm:t>
    </dgm:pt>
    <dgm:pt modelId="{F6836344-0DA4-486B-BD8C-D3A1313D4332}">
      <dgm:prSet phldrT="[Text]" custT="1"/>
      <dgm:spPr/>
      <dgm:t>
        <a:bodyPr/>
        <a:lstStyle/>
        <a:p>
          <a:r>
            <a:rPr lang="en-US" sz="3000" noProof="0" dirty="0" smtClean="0">
              <a:latin typeface="Calibri" panose="020F0502020204030204" pitchFamily="34" charset="0"/>
            </a:rPr>
            <a:t>Integration of comments provided at the forum</a:t>
          </a:r>
          <a:endParaRPr lang="en-US" sz="3000" noProof="0" dirty="0">
            <a:latin typeface="Calibri" panose="020F0502020204030204" pitchFamily="34" charset="0"/>
          </a:endParaRPr>
        </a:p>
      </dgm:t>
    </dgm:pt>
    <dgm:pt modelId="{F56C2710-470F-4905-A4DD-1A8C92796895}" type="parTrans" cxnId="{4F508406-2ED2-49E0-BF87-35D5E129C1CB}">
      <dgm:prSet/>
      <dgm:spPr/>
      <dgm:t>
        <a:bodyPr/>
        <a:lstStyle/>
        <a:p>
          <a:endParaRPr lang="en-GB"/>
        </a:p>
      </dgm:t>
    </dgm:pt>
    <dgm:pt modelId="{4FFB9DD7-BDC5-459B-8501-3B2CF3C20682}" type="sibTrans" cxnId="{4F508406-2ED2-49E0-BF87-35D5E129C1CB}">
      <dgm:prSet/>
      <dgm:spPr/>
      <dgm:t>
        <a:bodyPr/>
        <a:lstStyle/>
        <a:p>
          <a:endParaRPr lang="en-GB"/>
        </a:p>
      </dgm:t>
    </dgm:pt>
    <dgm:pt modelId="{59918568-D27E-431D-A2F3-B2EBEF29EB50}">
      <dgm:prSet custT="1"/>
      <dgm:spPr/>
      <dgm:t>
        <a:bodyPr/>
        <a:lstStyle/>
        <a:p>
          <a:r>
            <a:rPr lang="en-US" sz="3000" noProof="0" dirty="0" smtClean="0">
              <a:latin typeface="Calibri" panose="020F0502020204030204" pitchFamily="34" charset="0"/>
            </a:rPr>
            <a:t>Submission of the finalized periodic reports to UNESCO</a:t>
          </a:r>
          <a:endParaRPr lang="en-US" sz="3000" noProof="0" dirty="0">
            <a:latin typeface="Calibri" panose="020F0502020204030204" pitchFamily="34" charset="0"/>
          </a:endParaRPr>
        </a:p>
      </dgm:t>
    </dgm:pt>
    <dgm:pt modelId="{888981FC-003A-4CCA-AC04-BE7F1B82F7C6}" type="parTrans" cxnId="{A6F39F33-C0D0-48C2-BBD5-D1B813536EBB}">
      <dgm:prSet/>
      <dgm:spPr/>
      <dgm:t>
        <a:bodyPr/>
        <a:lstStyle/>
        <a:p>
          <a:endParaRPr lang="en-GB"/>
        </a:p>
      </dgm:t>
    </dgm:pt>
    <dgm:pt modelId="{58AD29BA-F54C-43B5-8D37-9626A065F2B7}" type="sibTrans" cxnId="{A6F39F33-C0D0-48C2-BBD5-D1B813536EBB}">
      <dgm:prSet/>
      <dgm:spPr/>
      <dgm:t>
        <a:bodyPr/>
        <a:lstStyle/>
        <a:p>
          <a:endParaRPr lang="en-GB"/>
        </a:p>
      </dgm:t>
    </dgm:pt>
    <dgm:pt modelId="{D32FC879-FE6E-4C67-AFAF-4D9F0FE0D7CC}">
      <dgm:prSet phldrT="[Text]" custT="1"/>
      <dgm:spPr/>
      <dgm:t>
        <a:bodyPr/>
        <a:lstStyle/>
        <a:p>
          <a:r>
            <a:rPr lang="en-US" sz="3000" noProof="0" dirty="0" smtClean="0">
              <a:latin typeface="Calibri" panose="020F0502020204030204" pitchFamily="34" charset="0"/>
            </a:rPr>
            <a:t>Multi-stakeholder forums for feedback and validation </a:t>
          </a:r>
          <a:endParaRPr lang="en-US" sz="3000" b="1" noProof="0" dirty="0">
            <a:latin typeface="Calibri" panose="020F0502020204030204" pitchFamily="34" charset="0"/>
          </a:endParaRPr>
        </a:p>
      </dgm:t>
    </dgm:pt>
    <dgm:pt modelId="{BCE132E0-3702-40BE-A5C1-69A4210AC626}" type="sibTrans" cxnId="{DC853AC1-F4CF-4D0C-80CC-F324FF51841C}">
      <dgm:prSet/>
      <dgm:spPr/>
      <dgm:t>
        <a:bodyPr/>
        <a:lstStyle/>
        <a:p>
          <a:endParaRPr lang="en-GB"/>
        </a:p>
      </dgm:t>
    </dgm:pt>
    <dgm:pt modelId="{4DC549F8-FCEF-4CE0-B98E-3F61C6DCB0E9}" type="parTrans" cxnId="{DC853AC1-F4CF-4D0C-80CC-F324FF51841C}">
      <dgm:prSet/>
      <dgm:spPr/>
      <dgm:t>
        <a:bodyPr/>
        <a:lstStyle/>
        <a:p>
          <a:endParaRPr lang="en-GB"/>
        </a:p>
      </dgm:t>
    </dgm:pt>
    <dgm:pt modelId="{ED446335-AE89-42BC-9E10-98EC76C8B985}" type="pres">
      <dgm:prSet presAssocID="{D7221B3C-6720-44A2-A9B8-058A852A48A2}" presName="linearFlow" presStyleCnt="0">
        <dgm:presLayoutVars>
          <dgm:resizeHandles val="exact"/>
        </dgm:presLayoutVars>
      </dgm:prSet>
      <dgm:spPr/>
      <dgm:t>
        <a:bodyPr/>
        <a:lstStyle/>
        <a:p>
          <a:endParaRPr lang="en-GB"/>
        </a:p>
      </dgm:t>
    </dgm:pt>
    <dgm:pt modelId="{AF6D6E14-B66B-4519-BAD0-7CD2AF547AE0}" type="pres">
      <dgm:prSet presAssocID="{D32FC879-FE6E-4C67-AFAF-4D9F0FE0D7CC}" presName="node" presStyleLbl="node1" presStyleIdx="0" presStyleCnt="3" custScaleX="357143">
        <dgm:presLayoutVars>
          <dgm:bulletEnabled val="1"/>
        </dgm:presLayoutVars>
      </dgm:prSet>
      <dgm:spPr/>
      <dgm:t>
        <a:bodyPr/>
        <a:lstStyle/>
        <a:p>
          <a:endParaRPr lang="en-GB"/>
        </a:p>
      </dgm:t>
    </dgm:pt>
    <dgm:pt modelId="{803F12F2-FAED-47AB-B114-7B297AF466FE}" type="pres">
      <dgm:prSet presAssocID="{BCE132E0-3702-40BE-A5C1-69A4210AC626}" presName="sibTrans" presStyleLbl="sibTrans2D1" presStyleIdx="0" presStyleCnt="2"/>
      <dgm:spPr/>
      <dgm:t>
        <a:bodyPr/>
        <a:lstStyle/>
        <a:p>
          <a:endParaRPr lang="en-GB"/>
        </a:p>
      </dgm:t>
    </dgm:pt>
    <dgm:pt modelId="{EA4CD0B5-26AF-4DC6-8D8B-5B12E4D98EC6}" type="pres">
      <dgm:prSet presAssocID="{BCE132E0-3702-40BE-A5C1-69A4210AC626}" presName="connectorText" presStyleLbl="sibTrans2D1" presStyleIdx="0" presStyleCnt="2"/>
      <dgm:spPr/>
      <dgm:t>
        <a:bodyPr/>
        <a:lstStyle/>
        <a:p>
          <a:endParaRPr lang="en-GB"/>
        </a:p>
      </dgm:t>
    </dgm:pt>
    <dgm:pt modelId="{C8364B2F-064A-4AA7-8A4E-8C573477CCCA}" type="pres">
      <dgm:prSet presAssocID="{F6836344-0DA4-486B-BD8C-D3A1313D4332}" presName="node" presStyleLbl="node1" presStyleIdx="1" presStyleCnt="3" custScaleX="357143">
        <dgm:presLayoutVars>
          <dgm:bulletEnabled val="1"/>
        </dgm:presLayoutVars>
      </dgm:prSet>
      <dgm:spPr/>
      <dgm:t>
        <a:bodyPr/>
        <a:lstStyle/>
        <a:p>
          <a:endParaRPr lang="en-GB"/>
        </a:p>
      </dgm:t>
    </dgm:pt>
    <dgm:pt modelId="{3CD0E577-7FC2-45C1-ADC9-C9D1F94C544A}" type="pres">
      <dgm:prSet presAssocID="{4FFB9DD7-BDC5-459B-8501-3B2CF3C20682}" presName="sibTrans" presStyleLbl="sibTrans2D1" presStyleIdx="1" presStyleCnt="2"/>
      <dgm:spPr/>
      <dgm:t>
        <a:bodyPr/>
        <a:lstStyle/>
        <a:p>
          <a:endParaRPr lang="en-GB"/>
        </a:p>
      </dgm:t>
    </dgm:pt>
    <dgm:pt modelId="{81242861-AD29-444B-B45D-13C0BCE4789E}" type="pres">
      <dgm:prSet presAssocID="{4FFB9DD7-BDC5-459B-8501-3B2CF3C20682}" presName="connectorText" presStyleLbl="sibTrans2D1" presStyleIdx="1" presStyleCnt="2"/>
      <dgm:spPr/>
      <dgm:t>
        <a:bodyPr/>
        <a:lstStyle/>
        <a:p>
          <a:endParaRPr lang="en-GB"/>
        </a:p>
      </dgm:t>
    </dgm:pt>
    <dgm:pt modelId="{543E2601-0717-41FF-8C7A-0E040C0C52B1}" type="pres">
      <dgm:prSet presAssocID="{59918568-D27E-431D-A2F3-B2EBEF29EB50}" presName="node" presStyleLbl="node1" presStyleIdx="2" presStyleCnt="3" custScaleX="357143">
        <dgm:presLayoutVars>
          <dgm:bulletEnabled val="1"/>
        </dgm:presLayoutVars>
      </dgm:prSet>
      <dgm:spPr/>
      <dgm:t>
        <a:bodyPr/>
        <a:lstStyle/>
        <a:p>
          <a:endParaRPr lang="en-GB"/>
        </a:p>
      </dgm:t>
    </dgm:pt>
  </dgm:ptLst>
  <dgm:cxnLst>
    <dgm:cxn modelId="{DC853AC1-F4CF-4D0C-80CC-F324FF51841C}" srcId="{D7221B3C-6720-44A2-A9B8-058A852A48A2}" destId="{D32FC879-FE6E-4C67-AFAF-4D9F0FE0D7CC}" srcOrd="0" destOrd="0" parTransId="{4DC549F8-FCEF-4CE0-B98E-3F61C6DCB0E9}" sibTransId="{BCE132E0-3702-40BE-A5C1-69A4210AC626}"/>
    <dgm:cxn modelId="{C35082EF-9C4F-43BA-BAB2-2A1DFDB1CCAD}" type="presOf" srcId="{D7221B3C-6720-44A2-A9B8-058A852A48A2}" destId="{ED446335-AE89-42BC-9E10-98EC76C8B985}" srcOrd="0" destOrd="0" presId="urn:microsoft.com/office/officeart/2005/8/layout/process2"/>
    <dgm:cxn modelId="{A6F39F33-C0D0-48C2-BBD5-D1B813536EBB}" srcId="{D7221B3C-6720-44A2-A9B8-058A852A48A2}" destId="{59918568-D27E-431D-A2F3-B2EBEF29EB50}" srcOrd="2" destOrd="0" parTransId="{888981FC-003A-4CCA-AC04-BE7F1B82F7C6}" sibTransId="{58AD29BA-F54C-43B5-8D37-9626A065F2B7}"/>
    <dgm:cxn modelId="{ACDA67F8-8588-4C12-8B1F-74B08160F498}" type="presOf" srcId="{4FFB9DD7-BDC5-459B-8501-3B2CF3C20682}" destId="{81242861-AD29-444B-B45D-13C0BCE4789E}" srcOrd="1" destOrd="0" presId="urn:microsoft.com/office/officeart/2005/8/layout/process2"/>
    <dgm:cxn modelId="{5472A755-A35B-4B65-9C4F-FF4CCEC891F8}" type="presOf" srcId="{BCE132E0-3702-40BE-A5C1-69A4210AC626}" destId="{803F12F2-FAED-47AB-B114-7B297AF466FE}" srcOrd="0" destOrd="0" presId="urn:microsoft.com/office/officeart/2005/8/layout/process2"/>
    <dgm:cxn modelId="{8567B268-F874-41ED-8429-99072FE91D02}" type="presOf" srcId="{D32FC879-FE6E-4C67-AFAF-4D9F0FE0D7CC}" destId="{AF6D6E14-B66B-4519-BAD0-7CD2AF547AE0}" srcOrd="0" destOrd="0" presId="urn:microsoft.com/office/officeart/2005/8/layout/process2"/>
    <dgm:cxn modelId="{21E5E5A6-D23A-4C41-99E1-74B80EC4C1EC}" type="presOf" srcId="{59918568-D27E-431D-A2F3-B2EBEF29EB50}" destId="{543E2601-0717-41FF-8C7A-0E040C0C52B1}" srcOrd="0" destOrd="0" presId="urn:microsoft.com/office/officeart/2005/8/layout/process2"/>
    <dgm:cxn modelId="{9FAA6AC0-3941-428D-BBE2-2E653508CD55}" type="presOf" srcId="{BCE132E0-3702-40BE-A5C1-69A4210AC626}" destId="{EA4CD0B5-26AF-4DC6-8D8B-5B12E4D98EC6}" srcOrd="1" destOrd="0" presId="urn:microsoft.com/office/officeart/2005/8/layout/process2"/>
    <dgm:cxn modelId="{0B205DBF-3246-48DE-BCA0-C3D11E2450A1}" type="presOf" srcId="{4FFB9DD7-BDC5-459B-8501-3B2CF3C20682}" destId="{3CD0E577-7FC2-45C1-ADC9-C9D1F94C544A}" srcOrd="0" destOrd="0" presId="urn:microsoft.com/office/officeart/2005/8/layout/process2"/>
    <dgm:cxn modelId="{B44D4EE1-A151-4A8B-B25D-6F08430293B7}" type="presOf" srcId="{F6836344-0DA4-486B-BD8C-D3A1313D4332}" destId="{C8364B2F-064A-4AA7-8A4E-8C573477CCCA}" srcOrd="0" destOrd="0" presId="urn:microsoft.com/office/officeart/2005/8/layout/process2"/>
    <dgm:cxn modelId="{4F508406-2ED2-49E0-BF87-35D5E129C1CB}" srcId="{D7221B3C-6720-44A2-A9B8-058A852A48A2}" destId="{F6836344-0DA4-486B-BD8C-D3A1313D4332}" srcOrd="1" destOrd="0" parTransId="{F56C2710-470F-4905-A4DD-1A8C92796895}" sibTransId="{4FFB9DD7-BDC5-459B-8501-3B2CF3C20682}"/>
    <dgm:cxn modelId="{340A63AD-A379-4AE8-B2F2-4360B6D87D6B}" type="presParOf" srcId="{ED446335-AE89-42BC-9E10-98EC76C8B985}" destId="{AF6D6E14-B66B-4519-BAD0-7CD2AF547AE0}" srcOrd="0" destOrd="0" presId="urn:microsoft.com/office/officeart/2005/8/layout/process2"/>
    <dgm:cxn modelId="{C0B37914-C98F-4FD1-A870-0C65CCC3DC43}" type="presParOf" srcId="{ED446335-AE89-42BC-9E10-98EC76C8B985}" destId="{803F12F2-FAED-47AB-B114-7B297AF466FE}" srcOrd="1" destOrd="0" presId="urn:microsoft.com/office/officeart/2005/8/layout/process2"/>
    <dgm:cxn modelId="{4BC11610-141A-4B3E-9CAE-C22B35504BCE}" type="presParOf" srcId="{803F12F2-FAED-47AB-B114-7B297AF466FE}" destId="{EA4CD0B5-26AF-4DC6-8D8B-5B12E4D98EC6}" srcOrd="0" destOrd="0" presId="urn:microsoft.com/office/officeart/2005/8/layout/process2"/>
    <dgm:cxn modelId="{789C9F50-7156-4420-9498-E9C7735ADEB7}" type="presParOf" srcId="{ED446335-AE89-42BC-9E10-98EC76C8B985}" destId="{C8364B2F-064A-4AA7-8A4E-8C573477CCCA}" srcOrd="2" destOrd="0" presId="urn:microsoft.com/office/officeart/2005/8/layout/process2"/>
    <dgm:cxn modelId="{416D2D93-AE49-418C-A773-B8C9B6F6641D}" type="presParOf" srcId="{ED446335-AE89-42BC-9E10-98EC76C8B985}" destId="{3CD0E577-7FC2-45C1-ADC9-C9D1F94C544A}" srcOrd="3" destOrd="0" presId="urn:microsoft.com/office/officeart/2005/8/layout/process2"/>
    <dgm:cxn modelId="{11AA15C6-CF1D-40AB-915A-9E0C222B2778}" type="presParOf" srcId="{3CD0E577-7FC2-45C1-ADC9-C9D1F94C544A}" destId="{81242861-AD29-444B-B45D-13C0BCE4789E}" srcOrd="0" destOrd="0" presId="urn:microsoft.com/office/officeart/2005/8/layout/process2"/>
    <dgm:cxn modelId="{DFB4964D-F10B-4A66-BDD7-F8EF1E312C6B}" type="presParOf" srcId="{ED446335-AE89-42BC-9E10-98EC76C8B985}" destId="{543E2601-0717-41FF-8C7A-0E040C0C52B1}"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42A95CB-F366-45E2-9502-FE988669272A}" type="doc">
      <dgm:prSet loTypeId="urn:microsoft.com/office/officeart/2008/layout/VerticalCurvedList" loCatId="list" qsTypeId="urn:microsoft.com/office/officeart/2005/8/quickstyle/simple2" qsCatId="simple" csTypeId="urn:microsoft.com/office/officeart/2005/8/colors/accent1_1" csCatId="accent1" phldr="1"/>
      <dgm:spPr/>
      <dgm:t>
        <a:bodyPr/>
        <a:lstStyle/>
        <a:p>
          <a:endParaRPr lang="en-GB"/>
        </a:p>
      </dgm:t>
    </dgm:pt>
    <dgm:pt modelId="{45B7EC75-522B-4271-ACD0-76D24A8F2919}">
      <dgm:prSet phldrT="[Text]"/>
      <dgm:spPr/>
      <dgm:t>
        <a:bodyPr/>
        <a:lstStyle/>
        <a:p>
          <a:r>
            <a:rPr lang="en-GB" dirty="0" smtClean="0"/>
            <a:t>1 day </a:t>
          </a:r>
          <a:r>
            <a:rPr lang="en-GB" b="1" dirty="0" smtClean="0"/>
            <a:t>consultations</a:t>
          </a:r>
          <a:r>
            <a:rPr lang="en-GB" dirty="0" smtClean="0"/>
            <a:t> organized</a:t>
          </a:r>
          <a:endParaRPr lang="en-GB" dirty="0"/>
        </a:p>
      </dgm:t>
    </dgm:pt>
    <dgm:pt modelId="{850E885A-0668-42FE-9EBF-13B7D0DAAE82}" type="parTrans" cxnId="{150F5647-2846-404A-9C09-D9E712DFE220}">
      <dgm:prSet/>
      <dgm:spPr/>
      <dgm:t>
        <a:bodyPr/>
        <a:lstStyle/>
        <a:p>
          <a:endParaRPr lang="en-GB"/>
        </a:p>
      </dgm:t>
    </dgm:pt>
    <dgm:pt modelId="{46F083E9-1CF4-407B-8AD1-68057BFA97DF}" type="sibTrans" cxnId="{150F5647-2846-404A-9C09-D9E712DFE220}">
      <dgm:prSet/>
      <dgm:spPr/>
      <dgm:t>
        <a:bodyPr/>
        <a:lstStyle/>
        <a:p>
          <a:endParaRPr lang="en-GB"/>
        </a:p>
      </dgm:t>
    </dgm:pt>
    <dgm:pt modelId="{07DEA569-C367-4CDF-B19B-04BD0AE02FED}">
      <dgm:prSet phldrT="[Text]"/>
      <dgm:spPr/>
      <dgm:t>
        <a:bodyPr/>
        <a:lstStyle/>
        <a:p>
          <a:r>
            <a:rPr lang="en-GB" b="1" dirty="0" smtClean="0"/>
            <a:t>Periodic reports elaborated </a:t>
          </a:r>
          <a:r>
            <a:rPr lang="en-GB" dirty="0" smtClean="0"/>
            <a:t>by the national team with inputs from various governmental institutions and civil society organizations</a:t>
          </a:r>
          <a:endParaRPr lang="en-GB" dirty="0"/>
        </a:p>
      </dgm:t>
    </dgm:pt>
    <dgm:pt modelId="{BA4114DF-76C8-4F1E-8C2C-4F34F537054C}" type="parTrans" cxnId="{69A92D89-BA39-4B8F-942B-EA7609A5CF00}">
      <dgm:prSet/>
      <dgm:spPr/>
      <dgm:t>
        <a:bodyPr/>
        <a:lstStyle/>
        <a:p>
          <a:endParaRPr lang="en-GB"/>
        </a:p>
      </dgm:t>
    </dgm:pt>
    <dgm:pt modelId="{2EE6F674-2AEE-41C5-BEE3-4D29EAD3C7D8}" type="sibTrans" cxnId="{69A92D89-BA39-4B8F-942B-EA7609A5CF00}">
      <dgm:prSet/>
      <dgm:spPr/>
      <dgm:t>
        <a:bodyPr/>
        <a:lstStyle/>
        <a:p>
          <a:endParaRPr lang="en-GB"/>
        </a:p>
      </dgm:t>
    </dgm:pt>
    <dgm:pt modelId="{A508B51D-E831-45FA-979D-A84635903585}">
      <dgm:prSet phldrT="[Text]"/>
      <dgm:spPr/>
      <dgm:t>
        <a:bodyPr/>
        <a:lstStyle/>
        <a:p>
          <a:r>
            <a:rPr lang="en-GB" b="1" dirty="0" smtClean="0"/>
            <a:t>National team </a:t>
          </a:r>
          <a:r>
            <a:rPr lang="en-GB" dirty="0" smtClean="0"/>
            <a:t>developed for periodic reporting</a:t>
          </a:r>
          <a:endParaRPr lang="en-GB" dirty="0"/>
        </a:p>
      </dgm:t>
    </dgm:pt>
    <dgm:pt modelId="{C0F117B5-007E-43A0-A3A2-F9B3168734C7}" type="parTrans" cxnId="{CE1B39E2-8D90-444F-96CF-4E2DD01F5622}">
      <dgm:prSet/>
      <dgm:spPr/>
      <dgm:t>
        <a:bodyPr/>
        <a:lstStyle/>
        <a:p>
          <a:endParaRPr lang="en-GB"/>
        </a:p>
      </dgm:t>
    </dgm:pt>
    <dgm:pt modelId="{05E34800-45DA-48F1-A2C3-38EAB9D624F6}" type="sibTrans" cxnId="{CE1B39E2-8D90-444F-96CF-4E2DD01F5622}">
      <dgm:prSet/>
      <dgm:spPr/>
      <dgm:t>
        <a:bodyPr/>
        <a:lstStyle/>
        <a:p>
          <a:endParaRPr lang="en-GB"/>
        </a:p>
      </dgm:t>
    </dgm:pt>
    <dgm:pt modelId="{47F6549F-65B3-47C8-9A4C-B0F70AD5E15B}">
      <dgm:prSet phldrT="[Text]"/>
      <dgm:spPr/>
      <dgm:t>
        <a:bodyPr/>
        <a:lstStyle/>
        <a:p>
          <a:r>
            <a:rPr lang="en-GB" b="1" dirty="0" smtClean="0"/>
            <a:t>Needs assessment </a:t>
          </a:r>
          <a:r>
            <a:rPr lang="en-GB" dirty="0" smtClean="0"/>
            <a:t>conducted</a:t>
          </a:r>
          <a:endParaRPr lang="en-GB" dirty="0"/>
        </a:p>
      </dgm:t>
    </dgm:pt>
    <dgm:pt modelId="{2E112BD0-EE1A-4BAC-8F38-F9B4F36ECD6E}" type="parTrans" cxnId="{04A8A713-A18B-41BA-9297-7EEFB4B00D99}">
      <dgm:prSet/>
      <dgm:spPr/>
      <dgm:t>
        <a:bodyPr/>
        <a:lstStyle/>
        <a:p>
          <a:endParaRPr lang="en-GB"/>
        </a:p>
      </dgm:t>
    </dgm:pt>
    <dgm:pt modelId="{6A849F0B-F75B-405A-A874-E23EFE28DA8D}" type="sibTrans" cxnId="{04A8A713-A18B-41BA-9297-7EEFB4B00D99}">
      <dgm:prSet/>
      <dgm:spPr/>
      <dgm:t>
        <a:bodyPr/>
        <a:lstStyle/>
        <a:p>
          <a:endParaRPr lang="en-GB"/>
        </a:p>
      </dgm:t>
    </dgm:pt>
    <dgm:pt modelId="{5DC9564D-450C-4073-8640-7C345E8186F0}">
      <dgm:prSet phldrT="[Text]"/>
      <dgm:spPr/>
      <dgm:t>
        <a:bodyPr/>
        <a:lstStyle/>
        <a:p>
          <a:r>
            <a:rPr lang="en-GB" b="1" dirty="0" smtClean="0"/>
            <a:t>3-day  national workshop </a:t>
          </a:r>
          <a:r>
            <a:rPr lang="en-GB" dirty="0" smtClean="0"/>
            <a:t>conducted</a:t>
          </a:r>
          <a:endParaRPr lang="en-GB" dirty="0"/>
        </a:p>
      </dgm:t>
    </dgm:pt>
    <dgm:pt modelId="{25C2421A-A0A3-4D21-A965-0E80BBA0742C}" type="parTrans" cxnId="{D5C94E14-2404-4E75-A19B-DB33397E9ADB}">
      <dgm:prSet/>
      <dgm:spPr/>
      <dgm:t>
        <a:bodyPr/>
        <a:lstStyle/>
        <a:p>
          <a:endParaRPr lang="en-GB"/>
        </a:p>
      </dgm:t>
    </dgm:pt>
    <dgm:pt modelId="{E7E969A4-CCB6-41A7-9F2F-CA4F5299DA06}" type="sibTrans" cxnId="{D5C94E14-2404-4E75-A19B-DB33397E9ADB}">
      <dgm:prSet/>
      <dgm:spPr/>
      <dgm:t>
        <a:bodyPr/>
        <a:lstStyle/>
        <a:p>
          <a:endParaRPr lang="en-GB"/>
        </a:p>
      </dgm:t>
    </dgm:pt>
    <dgm:pt modelId="{6F986799-BCC8-4660-9D79-AFF50CA1B3C6}">
      <dgm:prSet phldrT="[Text]"/>
      <dgm:spPr/>
      <dgm:t>
        <a:bodyPr/>
        <a:lstStyle/>
        <a:p>
          <a:r>
            <a:rPr lang="en-GB" b="1" dirty="0" smtClean="0"/>
            <a:t>Public presentation o</a:t>
          </a:r>
          <a:r>
            <a:rPr lang="en-GB" dirty="0" smtClean="0"/>
            <a:t>rganized to review/finalize the periodic reports</a:t>
          </a:r>
          <a:endParaRPr lang="en-GB" dirty="0"/>
        </a:p>
      </dgm:t>
    </dgm:pt>
    <dgm:pt modelId="{5A75C9F4-D6C9-40CA-B512-6EDD29C9B19E}" type="parTrans" cxnId="{28326A6C-7BEA-466E-A843-5231E931FFB3}">
      <dgm:prSet/>
      <dgm:spPr/>
      <dgm:t>
        <a:bodyPr/>
        <a:lstStyle/>
        <a:p>
          <a:endParaRPr lang="en-GB"/>
        </a:p>
      </dgm:t>
    </dgm:pt>
    <dgm:pt modelId="{143FB3CE-69D3-4B8E-AD2F-F208ACA55E9E}" type="sibTrans" cxnId="{28326A6C-7BEA-466E-A843-5231E931FFB3}">
      <dgm:prSet/>
      <dgm:spPr/>
      <dgm:t>
        <a:bodyPr/>
        <a:lstStyle/>
        <a:p>
          <a:endParaRPr lang="en-GB"/>
        </a:p>
      </dgm:t>
    </dgm:pt>
    <dgm:pt modelId="{7C13914A-AECF-42CA-AFB0-43131F2852DC}">
      <dgm:prSet phldrT="[Text]" custT="1"/>
      <dgm:spPr>
        <a:solidFill>
          <a:schemeClr val="accent5">
            <a:lumMod val="40000"/>
            <a:lumOff val="60000"/>
          </a:schemeClr>
        </a:solidFill>
      </dgm:spPr>
      <dgm:t>
        <a:bodyPr/>
        <a:lstStyle/>
        <a:p>
          <a:r>
            <a:rPr lang="en-GB" sz="3000" b="1" dirty="0" smtClean="0"/>
            <a:t>Periodic reports submitted </a:t>
          </a:r>
          <a:r>
            <a:rPr lang="en-GB" sz="3000" dirty="0" smtClean="0"/>
            <a:t>to UNESCO </a:t>
          </a:r>
          <a:endParaRPr lang="en-GB" sz="3000" dirty="0"/>
        </a:p>
      </dgm:t>
    </dgm:pt>
    <dgm:pt modelId="{82AB557B-1DE5-455D-BA04-7AE570E61DFC}" type="parTrans" cxnId="{F2596DA8-63CA-4CEA-A706-680400D03F0E}">
      <dgm:prSet/>
      <dgm:spPr/>
      <dgm:t>
        <a:bodyPr/>
        <a:lstStyle/>
        <a:p>
          <a:endParaRPr lang="en-GB"/>
        </a:p>
      </dgm:t>
    </dgm:pt>
    <dgm:pt modelId="{FC9038D1-DB4C-47C0-99D3-CD44CA80957D}" type="sibTrans" cxnId="{F2596DA8-63CA-4CEA-A706-680400D03F0E}">
      <dgm:prSet/>
      <dgm:spPr/>
      <dgm:t>
        <a:bodyPr/>
        <a:lstStyle/>
        <a:p>
          <a:endParaRPr lang="en-GB"/>
        </a:p>
      </dgm:t>
    </dgm:pt>
    <dgm:pt modelId="{B058AF1B-25A6-4B88-A25C-4894C6677AC5}" type="pres">
      <dgm:prSet presAssocID="{B42A95CB-F366-45E2-9502-FE988669272A}" presName="Name0" presStyleCnt="0">
        <dgm:presLayoutVars>
          <dgm:chMax val="7"/>
          <dgm:chPref val="7"/>
          <dgm:dir/>
        </dgm:presLayoutVars>
      </dgm:prSet>
      <dgm:spPr/>
      <dgm:t>
        <a:bodyPr/>
        <a:lstStyle/>
        <a:p>
          <a:endParaRPr lang="en-GB"/>
        </a:p>
      </dgm:t>
    </dgm:pt>
    <dgm:pt modelId="{3EF252AB-DE6B-4B21-8884-8532ED0034C2}" type="pres">
      <dgm:prSet presAssocID="{B42A95CB-F366-45E2-9502-FE988669272A}" presName="Name1" presStyleCnt="0"/>
      <dgm:spPr/>
    </dgm:pt>
    <dgm:pt modelId="{C1F5FA4E-7331-4446-A14A-212242914192}" type="pres">
      <dgm:prSet presAssocID="{B42A95CB-F366-45E2-9502-FE988669272A}" presName="cycle" presStyleCnt="0"/>
      <dgm:spPr/>
    </dgm:pt>
    <dgm:pt modelId="{21CC7D6D-C7FC-4E7D-8382-B7746DBCD4D1}" type="pres">
      <dgm:prSet presAssocID="{B42A95CB-F366-45E2-9502-FE988669272A}" presName="srcNode" presStyleLbl="node1" presStyleIdx="0" presStyleCnt="7"/>
      <dgm:spPr/>
    </dgm:pt>
    <dgm:pt modelId="{1798E316-788A-4094-859B-BA247B3FA5AF}" type="pres">
      <dgm:prSet presAssocID="{B42A95CB-F366-45E2-9502-FE988669272A}" presName="conn" presStyleLbl="parChTrans1D2" presStyleIdx="0" presStyleCnt="1"/>
      <dgm:spPr/>
      <dgm:t>
        <a:bodyPr/>
        <a:lstStyle/>
        <a:p>
          <a:endParaRPr lang="en-GB"/>
        </a:p>
      </dgm:t>
    </dgm:pt>
    <dgm:pt modelId="{3C6F9B67-296B-4D91-B477-B60E6D68E204}" type="pres">
      <dgm:prSet presAssocID="{B42A95CB-F366-45E2-9502-FE988669272A}" presName="extraNode" presStyleLbl="node1" presStyleIdx="0" presStyleCnt="7"/>
      <dgm:spPr/>
    </dgm:pt>
    <dgm:pt modelId="{4FADD5DF-4FB4-4CA9-9F83-AE0EC3942A43}" type="pres">
      <dgm:prSet presAssocID="{B42A95CB-F366-45E2-9502-FE988669272A}" presName="dstNode" presStyleLbl="node1" presStyleIdx="0" presStyleCnt="7"/>
      <dgm:spPr/>
    </dgm:pt>
    <dgm:pt modelId="{58A0D213-A300-42D8-8959-3EB651C12276}" type="pres">
      <dgm:prSet presAssocID="{45B7EC75-522B-4271-ACD0-76D24A8F2919}" presName="text_1" presStyleLbl="node1" presStyleIdx="0" presStyleCnt="7">
        <dgm:presLayoutVars>
          <dgm:bulletEnabled val="1"/>
        </dgm:presLayoutVars>
      </dgm:prSet>
      <dgm:spPr/>
      <dgm:t>
        <a:bodyPr/>
        <a:lstStyle/>
        <a:p>
          <a:endParaRPr lang="en-GB"/>
        </a:p>
      </dgm:t>
    </dgm:pt>
    <dgm:pt modelId="{D9572D53-DB90-4168-AAAE-C42FDC3C3040}" type="pres">
      <dgm:prSet presAssocID="{45B7EC75-522B-4271-ACD0-76D24A8F2919}" presName="accent_1" presStyleCnt="0"/>
      <dgm:spPr/>
    </dgm:pt>
    <dgm:pt modelId="{F7F47B1B-4E86-4649-AB30-F40C27EDCC74}" type="pres">
      <dgm:prSet presAssocID="{45B7EC75-522B-4271-ACD0-76D24A8F2919}" presName="accentRepeatNode" presStyleLbl="solidFgAcc1" presStyleIdx="0" presStyleCnt="7"/>
      <dgm:spPr/>
    </dgm:pt>
    <dgm:pt modelId="{EDAF5ACD-C06A-4D36-958C-A8C58A6DF37B}" type="pres">
      <dgm:prSet presAssocID="{A508B51D-E831-45FA-979D-A84635903585}" presName="text_2" presStyleLbl="node1" presStyleIdx="1" presStyleCnt="7">
        <dgm:presLayoutVars>
          <dgm:bulletEnabled val="1"/>
        </dgm:presLayoutVars>
      </dgm:prSet>
      <dgm:spPr/>
      <dgm:t>
        <a:bodyPr/>
        <a:lstStyle/>
        <a:p>
          <a:endParaRPr lang="en-GB"/>
        </a:p>
      </dgm:t>
    </dgm:pt>
    <dgm:pt modelId="{C12F3B04-4A28-4892-992B-C26F622998BC}" type="pres">
      <dgm:prSet presAssocID="{A508B51D-E831-45FA-979D-A84635903585}" presName="accent_2" presStyleCnt="0"/>
      <dgm:spPr/>
    </dgm:pt>
    <dgm:pt modelId="{34EB5D51-0A1B-4EBD-BE27-E466A922C2FF}" type="pres">
      <dgm:prSet presAssocID="{A508B51D-E831-45FA-979D-A84635903585}" presName="accentRepeatNode" presStyleLbl="solidFgAcc1" presStyleIdx="1" presStyleCnt="7"/>
      <dgm:spPr/>
    </dgm:pt>
    <dgm:pt modelId="{AB0BDBC2-412D-411D-A150-26F98CAEAE8C}" type="pres">
      <dgm:prSet presAssocID="{47F6549F-65B3-47C8-9A4C-B0F70AD5E15B}" presName="text_3" presStyleLbl="node1" presStyleIdx="2" presStyleCnt="7">
        <dgm:presLayoutVars>
          <dgm:bulletEnabled val="1"/>
        </dgm:presLayoutVars>
      </dgm:prSet>
      <dgm:spPr/>
      <dgm:t>
        <a:bodyPr/>
        <a:lstStyle/>
        <a:p>
          <a:endParaRPr lang="en-GB"/>
        </a:p>
      </dgm:t>
    </dgm:pt>
    <dgm:pt modelId="{D7F310AB-8B81-4D6C-BF74-F56374802707}" type="pres">
      <dgm:prSet presAssocID="{47F6549F-65B3-47C8-9A4C-B0F70AD5E15B}" presName="accent_3" presStyleCnt="0"/>
      <dgm:spPr/>
    </dgm:pt>
    <dgm:pt modelId="{01F13EA0-D995-4D00-B064-2C3562401F63}" type="pres">
      <dgm:prSet presAssocID="{47F6549F-65B3-47C8-9A4C-B0F70AD5E15B}" presName="accentRepeatNode" presStyleLbl="solidFgAcc1" presStyleIdx="2" presStyleCnt="7"/>
      <dgm:spPr/>
    </dgm:pt>
    <dgm:pt modelId="{A9A4BCB9-1FFB-49DF-BD57-9252AC5BFA4C}" type="pres">
      <dgm:prSet presAssocID="{5DC9564D-450C-4073-8640-7C345E8186F0}" presName="text_4" presStyleLbl="node1" presStyleIdx="3" presStyleCnt="7">
        <dgm:presLayoutVars>
          <dgm:bulletEnabled val="1"/>
        </dgm:presLayoutVars>
      </dgm:prSet>
      <dgm:spPr/>
      <dgm:t>
        <a:bodyPr/>
        <a:lstStyle/>
        <a:p>
          <a:endParaRPr lang="en-GB"/>
        </a:p>
      </dgm:t>
    </dgm:pt>
    <dgm:pt modelId="{104B0273-5FA9-4272-83C0-01121B4759F2}" type="pres">
      <dgm:prSet presAssocID="{5DC9564D-450C-4073-8640-7C345E8186F0}" presName="accent_4" presStyleCnt="0"/>
      <dgm:spPr/>
    </dgm:pt>
    <dgm:pt modelId="{C2989E07-05D3-4A0B-A197-6F6534CD1A01}" type="pres">
      <dgm:prSet presAssocID="{5DC9564D-450C-4073-8640-7C345E8186F0}" presName="accentRepeatNode" presStyleLbl="solidFgAcc1" presStyleIdx="3" presStyleCnt="7"/>
      <dgm:spPr/>
    </dgm:pt>
    <dgm:pt modelId="{40677A27-9D91-4A2B-93D4-2E7593CF09D1}" type="pres">
      <dgm:prSet presAssocID="{07DEA569-C367-4CDF-B19B-04BD0AE02FED}" presName="text_5" presStyleLbl="node1" presStyleIdx="4" presStyleCnt="7">
        <dgm:presLayoutVars>
          <dgm:bulletEnabled val="1"/>
        </dgm:presLayoutVars>
      </dgm:prSet>
      <dgm:spPr/>
      <dgm:t>
        <a:bodyPr/>
        <a:lstStyle/>
        <a:p>
          <a:endParaRPr lang="en-GB"/>
        </a:p>
      </dgm:t>
    </dgm:pt>
    <dgm:pt modelId="{994DAF81-F886-48FC-BE4D-7C5F99F538DA}" type="pres">
      <dgm:prSet presAssocID="{07DEA569-C367-4CDF-B19B-04BD0AE02FED}" presName="accent_5" presStyleCnt="0"/>
      <dgm:spPr/>
    </dgm:pt>
    <dgm:pt modelId="{7863939D-6622-4E9E-A863-E1CBFA792BE9}" type="pres">
      <dgm:prSet presAssocID="{07DEA569-C367-4CDF-B19B-04BD0AE02FED}" presName="accentRepeatNode" presStyleLbl="solidFgAcc1" presStyleIdx="4" presStyleCnt="7"/>
      <dgm:spPr/>
    </dgm:pt>
    <dgm:pt modelId="{870B287C-4938-488C-8D2A-4DAECD94AE3A}" type="pres">
      <dgm:prSet presAssocID="{6F986799-BCC8-4660-9D79-AFF50CA1B3C6}" presName="text_6" presStyleLbl="node1" presStyleIdx="5" presStyleCnt="7">
        <dgm:presLayoutVars>
          <dgm:bulletEnabled val="1"/>
        </dgm:presLayoutVars>
      </dgm:prSet>
      <dgm:spPr/>
      <dgm:t>
        <a:bodyPr/>
        <a:lstStyle/>
        <a:p>
          <a:endParaRPr lang="en-GB"/>
        </a:p>
      </dgm:t>
    </dgm:pt>
    <dgm:pt modelId="{4E717F65-1F2D-411F-AE12-B1CB5685996E}" type="pres">
      <dgm:prSet presAssocID="{6F986799-BCC8-4660-9D79-AFF50CA1B3C6}" presName="accent_6" presStyleCnt="0"/>
      <dgm:spPr/>
    </dgm:pt>
    <dgm:pt modelId="{F0383CA3-18D9-415D-B538-90CA25945326}" type="pres">
      <dgm:prSet presAssocID="{6F986799-BCC8-4660-9D79-AFF50CA1B3C6}" presName="accentRepeatNode" presStyleLbl="solidFgAcc1" presStyleIdx="5" presStyleCnt="7"/>
      <dgm:spPr/>
    </dgm:pt>
    <dgm:pt modelId="{771B7B1B-E7CD-4F27-8BCE-48AE02EB9E17}" type="pres">
      <dgm:prSet presAssocID="{7C13914A-AECF-42CA-AFB0-43131F2852DC}" presName="text_7" presStyleLbl="node1" presStyleIdx="6" presStyleCnt="7">
        <dgm:presLayoutVars>
          <dgm:bulletEnabled val="1"/>
        </dgm:presLayoutVars>
      </dgm:prSet>
      <dgm:spPr/>
      <dgm:t>
        <a:bodyPr/>
        <a:lstStyle/>
        <a:p>
          <a:endParaRPr lang="en-GB"/>
        </a:p>
      </dgm:t>
    </dgm:pt>
    <dgm:pt modelId="{2768DC44-EF7C-4E84-8DB9-9D4DCEC31293}" type="pres">
      <dgm:prSet presAssocID="{7C13914A-AECF-42CA-AFB0-43131F2852DC}" presName="accent_7" presStyleCnt="0"/>
      <dgm:spPr/>
    </dgm:pt>
    <dgm:pt modelId="{0416DC7F-6D3B-44D1-9EF3-5F74C1D8B8D3}" type="pres">
      <dgm:prSet presAssocID="{7C13914A-AECF-42CA-AFB0-43131F2852DC}" presName="accentRepeatNode" presStyleLbl="solidFgAcc1" presStyleIdx="6" presStyleCnt="7"/>
      <dgm:spPr/>
    </dgm:pt>
  </dgm:ptLst>
  <dgm:cxnLst>
    <dgm:cxn modelId="{D0B1BF89-AE14-448C-8738-1A05C588F7C1}" type="presOf" srcId="{5DC9564D-450C-4073-8640-7C345E8186F0}" destId="{A9A4BCB9-1FFB-49DF-BD57-9252AC5BFA4C}" srcOrd="0" destOrd="0" presId="urn:microsoft.com/office/officeart/2008/layout/VerticalCurvedList"/>
    <dgm:cxn modelId="{D5C94E14-2404-4E75-A19B-DB33397E9ADB}" srcId="{B42A95CB-F366-45E2-9502-FE988669272A}" destId="{5DC9564D-450C-4073-8640-7C345E8186F0}" srcOrd="3" destOrd="0" parTransId="{25C2421A-A0A3-4D21-A965-0E80BBA0742C}" sibTransId="{E7E969A4-CCB6-41A7-9F2F-CA4F5299DA06}"/>
    <dgm:cxn modelId="{5420DF4A-F0FB-460C-A55D-B313BCA7EDED}" type="presOf" srcId="{47F6549F-65B3-47C8-9A4C-B0F70AD5E15B}" destId="{AB0BDBC2-412D-411D-A150-26F98CAEAE8C}" srcOrd="0" destOrd="0" presId="urn:microsoft.com/office/officeart/2008/layout/VerticalCurvedList"/>
    <dgm:cxn modelId="{0268DF47-CDE1-49D9-BF5B-DAC25BC759E3}" type="presOf" srcId="{45B7EC75-522B-4271-ACD0-76D24A8F2919}" destId="{58A0D213-A300-42D8-8959-3EB651C12276}" srcOrd="0" destOrd="0" presId="urn:microsoft.com/office/officeart/2008/layout/VerticalCurvedList"/>
    <dgm:cxn modelId="{69A92D89-BA39-4B8F-942B-EA7609A5CF00}" srcId="{B42A95CB-F366-45E2-9502-FE988669272A}" destId="{07DEA569-C367-4CDF-B19B-04BD0AE02FED}" srcOrd="4" destOrd="0" parTransId="{BA4114DF-76C8-4F1E-8C2C-4F34F537054C}" sibTransId="{2EE6F674-2AEE-41C5-BEE3-4D29EAD3C7D8}"/>
    <dgm:cxn modelId="{CE1B39E2-8D90-444F-96CF-4E2DD01F5622}" srcId="{B42A95CB-F366-45E2-9502-FE988669272A}" destId="{A508B51D-E831-45FA-979D-A84635903585}" srcOrd="1" destOrd="0" parTransId="{C0F117B5-007E-43A0-A3A2-F9B3168734C7}" sibTransId="{05E34800-45DA-48F1-A2C3-38EAB9D624F6}"/>
    <dgm:cxn modelId="{96DFAECA-C4E1-4A00-9A2F-4169165AB172}" type="presOf" srcId="{B42A95CB-F366-45E2-9502-FE988669272A}" destId="{B058AF1B-25A6-4B88-A25C-4894C6677AC5}" srcOrd="0" destOrd="0" presId="urn:microsoft.com/office/officeart/2008/layout/VerticalCurvedList"/>
    <dgm:cxn modelId="{28326A6C-7BEA-466E-A843-5231E931FFB3}" srcId="{B42A95CB-F366-45E2-9502-FE988669272A}" destId="{6F986799-BCC8-4660-9D79-AFF50CA1B3C6}" srcOrd="5" destOrd="0" parTransId="{5A75C9F4-D6C9-40CA-B512-6EDD29C9B19E}" sibTransId="{143FB3CE-69D3-4B8E-AD2F-F208ACA55E9E}"/>
    <dgm:cxn modelId="{04A8A713-A18B-41BA-9297-7EEFB4B00D99}" srcId="{B42A95CB-F366-45E2-9502-FE988669272A}" destId="{47F6549F-65B3-47C8-9A4C-B0F70AD5E15B}" srcOrd="2" destOrd="0" parTransId="{2E112BD0-EE1A-4BAC-8F38-F9B4F36ECD6E}" sibTransId="{6A849F0B-F75B-405A-A874-E23EFE28DA8D}"/>
    <dgm:cxn modelId="{17B0040B-5C17-4367-8DC0-CFF743FE389F}" type="presOf" srcId="{6F986799-BCC8-4660-9D79-AFF50CA1B3C6}" destId="{870B287C-4938-488C-8D2A-4DAECD94AE3A}" srcOrd="0" destOrd="0" presId="urn:microsoft.com/office/officeart/2008/layout/VerticalCurvedList"/>
    <dgm:cxn modelId="{F2596DA8-63CA-4CEA-A706-680400D03F0E}" srcId="{B42A95CB-F366-45E2-9502-FE988669272A}" destId="{7C13914A-AECF-42CA-AFB0-43131F2852DC}" srcOrd="6" destOrd="0" parTransId="{82AB557B-1DE5-455D-BA04-7AE570E61DFC}" sibTransId="{FC9038D1-DB4C-47C0-99D3-CD44CA80957D}"/>
    <dgm:cxn modelId="{C55F00D0-D595-450E-9256-C69E712CD225}" type="presOf" srcId="{7C13914A-AECF-42CA-AFB0-43131F2852DC}" destId="{771B7B1B-E7CD-4F27-8BCE-48AE02EB9E17}" srcOrd="0" destOrd="0" presId="urn:microsoft.com/office/officeart/2008/layout/VerticalCurvedList"/>
    <dgm:cxn modelId="{150F5647-2846-404A-9C09-D9E712DFE220}" srcId="{B42A95CB-F366-45E2-9502-FE988669272A}" destId="{45B7EC75-522B-4271-ACD0-76D24A8F2919}" srcOrd="0" destOrd="0" parTransId="{850E885A-0668-42FE-9EBF-13B7D0DAAE82}" sibTransId="{46F083E9-1CF4-407B-8AD1-68057BFA97DF}"/>
    <dgm:cxn modelId="{04DC69C4-7D92-4FA7-8933-AC8B8202F7AA}" type="presOf" srcId="{46F083E9-1CF4-407B-8AD1-68057BFA97DF}" destId="{1798E316-788A-4094-859B-BA247B3FA5AF}" srcOrd="0" destOrd="0" presId="urn:microsoft.com/office/officeart/2008/layout/VerticalCurvedList"/>
    <dgm:cxn modelId="{CDDDC464-154A-415D-A111-BD93979AF872}" type="presOf" srcId="{A508B51D-E831-45FA-979D-A84635903585}" destId="{EDAF5ACD-C06A-4D36-958C-A8C58A6DF37B}" srcOrd="0" destOrd="0" presId="urn:microsoft.com/office/officeart/2008/layout/VerticalCurvedList"/>
    <dgm:cxn modelId="{F50A9E78-34D1-489E-B7C2-1DE73F794CA8}" type="presOf" srcId="{07DEA569-C367-4CDF-B19B-04BD0AE02FED}" destId="{40677A27-9D91-4A2B-93D4-2E7593CF09D1}" srcOrd="0" destOrd="0" presId="urn:microsoft.com/office/officeart/2008/layout/VerticalCurvedList"/>
    <dgm:cxn modelId="{F04FB2FE-AF5C-4220-8262-DD9ECB338FE1}" type="presParOf" srcId="{B058AF1B-25A6-4B88-A25C-4894C6677AC5}" destId="{3EF252AB-DE6B-4B21-8884-8532ED0034C2}" srcOrd="0" destOrd="0" presId="urn:microsoft.com/office/officeart/2008/layout/VerticalCurvedList"/>
    <dgm:cxn modelId="{7F070A52-EA5D-4955-AB6D-AD5EEB551824}" type="presParOf" srcId="{3EF252AB-DE6B-4B21-8884-8532ED0034C2}" destId="{C1F5FA4E-7331-4446-A14A-212242914192}" srcOrd="0" destOrd="0" presId="urn:microsoft.com/office/officeart/2008/layout/VerticalCurvedList"/>
    <dgm:cxn modelId="{96496565-B330-425C-9DF0-BCC1EEE9E991}" type="presParOf" srcId="{C1F5FA4E-7331-4446-A14A-212242914192}" destId="{21CC7D6D-C7FC-4E7D-8382-B7746DBCD4D1}" srcOrd="0" destOrd="0" presId="urn:microsoft.com/office/officeart/2008/layout/VerticalCurvedList"/>
    <dgm:cxn modelId="{B13F457A-1871-452B-B25F-1F7DF3BC5B85}" type="presParOf" srcId="{C1F5FA4E-7331-4446-A14A-212242914192}" destId="{1798E316-788A-4094-859B-BA247B3FA5AF}" srcOrd="1" destOrd="0" presId="urn:microsoft.com/office/officeart/2008/layout/VerticalCurvedList"/>
    <dgm:cxn modelId="{12FFA62D-B20F-4A92-8DB9-CB7894C035AC}" type="presParOf" srcId="{C1F5FA4E-7331-4446-A14A-212242914192}" destId="{3C6F9B67-296B-4D91-B477-B60E6D68E204}" srcOrd="2" destOrd="0" presId="urn:microsoft.com/office/officeart/2008/layout/VerticalCurvedList"/>
    <dgm:cxn modelId="{134D0677-0D13-46F9-9876-BDBDDB2B33B0}" type="presParOf" srcId="{C1F5FA4E-7331-4446-A14A-212242914192}" destId="{4FADD5DF-4FB4-4CA9-9F83-AE0EC3942A43}" srcOrd="3" destOrd="0" presId="urn:microsoft.com/office/officeart/2008/layout/VerticalCurvedList"/>
    <dgm:cxn modelId="{E0A726B6-A1B5-438D-9E4E-1509D0E2982F}" type="presParOf" srcId="{3EF252AB-DE6B-4B21-8884-8532ED0034C2}" destId="{58A0D213-A300-42D8-8959-3EB651C12276}" srcOrd="1" destOrd="0" presId="urn:microsoft.com/office/officeart/2008/layout/VerticalCurvedList"/>
    <dgm:cxn modelId="{F4654354-2445-443C-9031-A889E68BC612}" type="presParOf" srcId="{3EF252AB-DE6B-4B21-8884-8532ED0034C2}" destId="{D9572D53-DB90-4168-AAAE-C42FDC3C3040}" srcOrd="2" destOrd="0" presId="urn:microsoft.com/office/officeart/2008/layout/VerticalCurvedList"/>
    <dgm:cxn modelId="{EAC331FE-E6CE-4663-9517-54356C730184}" type="presParOf" srcId="{D9572D53-DB90-4168-AAAE-C42FDC3C3040}" destId="{F7F47B1B-4E86-4649-AB30-F40C27EDCC74}" srcOrd="0" destOrd="0" presId="urn:microsoft.com/office/officeart/2008/layout/VerticalCurvedList"/>
    <dgm:cxn modelId="{897F58FB-83A3-45FD-80EF-3A21EFC2776E}" type="presParOf" srcId="{3EF252AB-DE6B-4B21-8884-8532ED0034C2}" destId="{EDAF5ACD-C06A-4D36-958C-A8C58A6DF37B}" srcOrd="3" destOrd="0" presId="urn:microsoft.com/office/officeart/2008/layout/VerticalCurvedList"/>
    <dgm:cxn modelId="{09750A91-4AA1-46BA-8D25-EBE4178F0E7C}" type="presParOf" srcId="{3EF252AB-DE6B-4B21-8884-8532ED0034C2}" destId="{C12F3B04-4A28-4892-992B-C26F622998BC}" srcOrd="4" destOrd="0" presId="urn:microsoft.com/office/officeart/2008/layout/VerticalCurvedList"/>
    <dgm:cxn modelId="{CB9C7932-7E00-4B5C-A080-5487B5EEC1E9}" type="presParOf" srcId="{C12F3B04-4A28-4892-992B-C26F622998BC}" destId="{34EB5D51-0A1B-4EBD-BE27-E466A922C2FF}" srcOrd="0" destOrd="0" presId="urn:microsoft.com/office/officeart/2008/layout/VerticalCurvedList"/>
    <dgm:cxn modelId="{DA5B616B-3CEE-4DB7-B9D0-9495E1B6FBB1}" type="presParOf" srcId="{3EF252AB-DE6B-4B21-8884-8532ED0034C2}" destId="{AB0BDBC2-412D-411D-A150-26F98CAEAE8C}" srcOrd="5" destOrd="0" presId="urn:microsoft.com/office/officeart/2008/layout/VerticalCurvedList"/>
    <dgm:cxn modelId="{D3E2D70D-E462-4DC5-9D1D-35544C4A9089}" type="presParOf" srcId="{3EF252AB-DE6B-4B21-8884-8532ED0034C2}" destId="{D7F310AB-8B81-4D6C-BF74-F56374802707}" srcOrd="6" destOrd="0" presId="urn:microsoft.com/office/officeart/2008/layout/VerticalCurvedList"/>
    <dgm:cxn modelId="{3E64F60B-7382-4D2D-9AA3-7AF03AA0BDBC}" type="presParOf" srcId="{D7F310AB-8B81-4D6C-BF74-F56374802707}" destId="{01F13EA0-D995-4D00-B064-2C3562401F63}" srcOrd="0" destOrd="0" presId="urn:microsoft.com/office/officeart/2008/layout/VerticalCurvedList"/>
    <dgm:cxn modelId="{4AFFF501-B4D1-4159-8B14-84E0B9BF7DDB}" type="presParOf" srcId="{3EF252AB-DE6B-4B21-8884-8532ED0034C2}" destId="{A9A4BCB9-1FFB-49DF-BD57-9252AC5BFA4C}" srcOrd="7" destOrd="0" presId="urn:microsoft.com/office/officeart/2008/layout/VerticalCurvedList"/>
    <dgm:cxn modelId="{378F1BF9-994B-43DC-80DD-2344798F5BC8}" type="presParOf" srcId="{3EF252AB-DE6B-4B21-8884-8532ED0034C2}" destId="{104B0273-5FA9-4272-83C0-01121B4759F2}" srcOrd="8" destOrd="0" presId="urn:microsoft.com/office/officeart/2008/layout/VerticalCurvedList"/>
    <dgm:cxn modelId="{672E5B0A-9687-479E-9675-C9C77143AFA8}" type="presParOf" srcId="{104B0273-5FA9-4272-83C0-01121B4759F2}" destId="{C2989E07-05D3-4A0B-A197-6F6534CD1A01}" srcOrd="0" destOrd="0" presId="urn:microsoft.com/office/officeart/2008/layout/VerticalCurvedList"/>
    <dgm:cxn modelId="{A341ED3E-D9EF-42D4-8410-561EB7BFAD1D}" type="presParOf" srcId="{3EF252AB-DE6B-4B21-8884-8532ED0034C2}" destId="{40677A27-9D91-4A2B-93D4-2E7593CF09D1}" srcOrd="9" destOrd="0" presId="urn:microsoft.com/office/officeart/2008/layout/VerticalCurvedList"/>
    <dgm:cxn modelId="{F00C65D3-1C03-437A-A5F5-6E5FE66E04BD}" type="presParOf" srcId="{3EF252AB-DE6B-4B21-8884-8532ED0034C2}" destId="{994DAF81-F886-48FC-BE4D-7C5F99F538DA}" srcOrd="10" destOrd="0" presId="urn:microsoft.com/office/officeart/2008/layout/VerticalCurvedList"/>
    <dgm:cxn modelId="{650A2E3C-A177-4C58-944F-44DA5F9F0AFD}" type="presParOf" srcId="{994DAF81-F886-48FC-BE4D-7C5F99F538DA}" destId="{7863939D-6622-4E9E-A863-E1CBFA792BE9}" srcOrd="0" destOrd="0" presId="urn:microsoft.com/office/officeart/2008/layout/VerticalCurvedList"/>
    <dgm:cxn modelId="{ABC6E79C-4B68-47C0-88BF-12CBC2DADE98}" type="presParOf" srcId="{3EF252AB-DE6B-4B21-8884-8532ED0034C2}" destId="{870B287C-4938-488C-8D2A-4DAECD94AE3A}" srcOrd="11" destOrd="0" presId="urn:microsoft.com/office/officeart/2008/layout/VerticalCurvedList"/>
    <dgm:cxn modelId="{11ADB4A9-0802-4D17-877E-F4B505E0E638}" type="presParOf" srcId="{3EF252AB-DE6B-4B21-8884-8532ED0034C2}" destId="{4E717F65-1F2D-411F-AE12-B1CB5685996E}" srcOrd="12" destOrd="0" presId="urn:microsoft.com/office/officeart/2008/layout/VerticalCurvedList"/>
    <dgm:cxn modelId="{C3B421CC-9A3F-4C77-9282-89C65DCA5A03}" type="presParOf" srcId="{4E717F65-1F2D-411F-AE12-B1CB5685996E}" destId="{F0383CA3-18D9-415D-B538-90CA25945326}" srcOrd="0" destOrd="0" presId="urn:microsoft.com/office/officeart/2008/layout/VerticalCurvedList"/>
    <dgm:cxn modelId="{4DB8E650-A665-447A-890B-8ACCFDC20335}" type="presParOf" srcId="{3EF252AB-DE6B-4B21-8884-8532ED0034C2}" destId="{771B7B1B-E7CD-4F27-8BCE-48AE02EB9E17}" srcOrd="13" destOrd="0" presId="urn:microsoft.com/office/officeart/2008/layout/VerticalCurvedList"/>
    <dgm:cxn modelId="{BBE17603-79EB-4B15-9521-28CBF692934B}" type="presParOf" srcId="{3EF252AB-DE6B-4B21-8884-8532ED0034C2}" destId="{2768DC44-EF7C-4E84-8DB9-9D4DCEC31293}" srcOrd="14" destOrd="0" presId="urn:microsoft.com/office/officeart/2008/layout/VerticalCurvedList"/>
    <dgm:cxn modelId="{CA48A47D-8D85-47F4-9946-C8A994766EFE}" type="presParOf" srcId="{2768DC44-EF7C-4E84-8DB9-9D4DCEC31293}" destId="{0416DC7F-6D3B-44D1-9EF3-5F74C1D8B8D3}"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70949B6-9579-47F6-B522-7F74A48E5A0D}" type="doc">
      <dgm:prSet loTypeId="urn:microsoft.com/office/officeart/2005/8/layout/vList2" loCatId="list" qsTypeId="urn:microsoft.com/office/officeart/2005/8/quickstyle/simple2" qsCatId="simple" csTypeId="urn:microsoft.com/office/officeart/2005/8/colors/accent1_1" csCatId="accent1" phldr="1"/>
      <dgm:spPr/>
      <dgm:t>
        <a:bodyPr/>
        <a:lstStyle/>
        <a:p>
          <a:endParaRPr lang="en-GB"/>
        </a:p>
      </dgm:t>
    </dgm:pt>
    <dgm:pt modelId="{F75897CF-C36A-4BA3-A48F-E2F12B942172}">
      <dgm:prSet phldrT="[Text]"/>
      <dgm:spPr/>
      <dgm:t>
        <a:bodyPr/>
        <a:lstStyle/>
        <a:p>
          <a:r>
            <a:rPr lang="en-GB" dirty="0" smtClean="0"/>
            <a:t>Media diversity</a:t>
          </a:r>
          <a:endParaRPr lang="en-GB" dirty="0"/>
        </a:p>
      </dgm:t>
    </dgm:pt>
    <dgm:pt modelId="{B5BA31EA-BD1B-4821-954A-5BB14ACB5FF4}" type="parTrans" cxnId="{4A6307F8-9E3C-4102-B860-5DFB3D6E5F08}">
      <dgm:prSet/>
      <dgm:spPr/>
      <dgm:t>
        <a:bodyPr/>
        <a:lstStyle/>
        <a:p>
          <a:endParaRPr lang="en-GB"/>
        </a:p>
      </dgm:t>
    </dgm:pt>
    <dgm:pt modelId="{58B7AFEC-EB06-485F-89A0-4A8E1060AE7F}" type="sibTrans" cxnId="{4A6307F8-9E3C-4102-B860-5DFB3D6E5F08}">
      <dgm:prSet/>
      <dgm:spPr/>
      <dgm:t>
        <a:bodyPr/>
        <a:lstStyle/>
        <a:p>
          <a:endParaRPr lang="en-GB"/>
        </a:p>
      </dgm:t>
    </dgm:pt>
    <dgm:pt modelId="{C809DD64-6DB8-44EA-B867-19DD18ACF6B3}">
      <dgm:prSet phldrT="[Text]"/>
      <dgm:spPr/>
      <dgm:t>
        <a:bodyPr/>
        <a:lstStyle/>
        <a:p>
          <a:r>
            <a:rPr lang="en-GB" dirty="0" smtClean="0"/>
            <a:t>Consultation, training and public presentation of periodic reports to involve </a:t>
          </a:r>
          <a:r>
            <a:rPr lang="en-GB" b="1" dirty="0" smtClean="0"/>
            <a:t>media professionals/experts </a:t>
          </a:r>
          <a:endParaRPr lang="en-GB" b="1" dirty="0"/>
        </a:p>
      </dgm:t>
    </dgm:pt>
    <dgm:pt modelId="{C8DBC963-EC52-4900-9EA2-273887068CF4}" type="parTrans" cxnId="{047835C1-13D9-42F1-95AA-9689808844C0}">
      <dgm:prSet/>
      <dgm:spPr/>
      <dgm:t>
        <a:bodyPr/>
        <a:lstStyle/>
        <a:p>
          <a:endParaRPr lang="en-GB"/>
        </a:p>
      </dgm:t>
    </dgm:pt>
    <dgm:pt modelId="{F7EE37C0-69D4-4554-8376-55741A8004E0}" type="sibTrans" cxnId="{047835C1-13D9-42F1-95AA-9689808844C0}">
      <dgm:prSet/>
      <dgm:spPr/>
      <dgm:t>
        <a:bodyPr/>
        <a:lstStyle/>
        <a:p>
          <a:endParaRPr lang="en-GB"/>
        </a:p>
      </dgm:t>
    </dgm:pt>
    <dgm:pt modelId="{DBB5D419-EB08-4DE8-B03F-D97B6A278994}">
      <dgm:prSet phldrT="[Text]"/>
      <dgm:spPr/>
      <dgm:t>
        <a:bodyPr/>
        <a:lstStyle/>
        <a:p>
          <a:r>
            <a:rPr lang="en-GB" dirty="0" smtClean="0"/>
            <a:t>Media Indicators</a:t>
          </a:r>
          <a:endParaRPr lang="en-GB" dirty="0"/>
        </a:p>
      </dgm:t>
    </dgm:pt>
    <dgm:pt modelId="{74E36F72-19B2-4734-95E6-F0596D5BCB7D}" type="parTrans" cxnId="{D72156FC-250D-4F89-B2CF-E5520BF11C4E}">
      <dgm:prSet/>
      <dgm:spPr/>
      <dgm:t>
        <a:bodyPr/>
        <a:lstStyle/>
        <a:p>
          <a:endParaRPr lang="en-GB"/>
        </a:p>
      </dgm:t>
    </dgm:pt>
    <dgm:pt modelId="{799CC595-A5FA-4AA8-B653-D5FDC8829C10}" type="sibTrans" cxnId="{D72156FC-250D-4F89-B2CF-E5520BF11C4E}">
      <dgm:prSet/>
      <dgm:spPr/>
      <dgm:t>
        <a:bodyPr/>
        <a:lstStyle/>
        <a:p>
          <a:endParaRPr lang="en-GB"/>
        </a:p>
      </dgm:t>
    </dgm:pt>
    <dgm:pt modelId="{D91CAB94-0DC9-4341-A91E-D91047590BBE}">
      <dgm:prSet phldrT="[Text]"/>
      <dgm:spPr/>
      <dgm:t>
        <a:bodyPr/>
        <a:lstStyle/>
        <a:p>
          <a:r>
            <a:rPr lang="en-GB" dirty="0" smtClean="0"/>
            <a:t>Capacity-building activities to contribute to </a:t>
          </a:r>
          <a:r>
            <a:rPr lang="en-GB" b="1" dirty="0" smtClean="0"/>
            <a:t>indicator development </a:t>
          </a:r>
          <a:r>
            <a:rPr lang="en-GB" dirty="0" smtClean="0"/>
            <a:t>including media diversity</a:t>
          </a:r>
          <a:endParaRPr lang="en-GB" dirty="0"/>
        </a:p>
      </dgm:t>
    </dgm:pt>
    <dgm:pt modelId="{152A4E04-4A01-4C66-A617-2F06B8B53FA6}" type="parTrans" cxnId="{0C7A7256-3E5E-49AF-8024-B34ED163DC98}">
      <dgm:prSet/>
      <dgm:spPr/>
      <dgm:t>
        <a:bodyPr/>
        <a:lstStyle/>
        <a:p>
          <a:endParaRPr lang="en-GB"/>
        </a:p>
      </dgm:t>
    </dgm:pt>
    <dgm:pt modelId="{7EA9DC86-5C83-4421-B17B-118B1E9E293B}" type="sibTrans" cxnId="{0C7A7256-3E5E-49AF-8024-B34ED163DC98}">
      <dgm:prSet/>
      <dgm:spPr/>
      <dgm:t>
        <a:bodyPr/>
        <a:lstStyle/>
        <a:p>
          <a:endParaRPr lang="en-GB"/>
        </a:p>
      </dgm:t>
    </dgm:pt>
    <dgm:pt modelId="{59E9BADA-5DA0-4B24-B280-CAB5387E9E04}" type="pres">
      <dgm:prSet presAssocID="{670949B6-9579-47F6-B522-7F74A48E5A0D}" presName="linear" presStyleCnt="0">
        <dgm:presLayoutVars>
          <dgm:animLvl val="lvl"/>
          <dgm:resizeHandles val="exact"/>
        </dgm:presLayoutVars>
      </dgm:prSet>
      <dgm:spPr/>
      <dgm:t>
        <a:bodyPr/>
        <a:lstStyle/>
        <a:p>
          <a:endParaRPr lang="en-GB"/>
        </a:p>
      </dgm:t>
    </dgm:pt>
    <dgm:pt modelId="{FCECED5C-5A14-485B-AE96-4AF6749F55E4}" type="pres">
      <dgm:prSet presAssocID="{F75897CF-C36A-4BA3-A48F-E2F12B942172}" presName="parentText" presStyleLbl="node1" presStyleIdx="0" presStyleCnt="2">
        <dgm:presLayoutVars>
          <dgm:chMax val="0"/>
          <dgm:bulletEnabled val="1"/>
        </dgm:presLayoutVars>
      </dgm:prSet>
      <dgm:spPr/>
      <dgm:t>
        <a:bodyPr/>
        <a:lstStyle/>
        <a:p>
          <a:endParaRPr lang="en-GB"/>
        </a:p>
      </dgm:t>
    </dgm:pt>
    <dgm:pt modelId="{631C2570-4C6F-4D3B-8C60-8C976E7339F0}" type="pres">
      <dgm:prSet presAssocID="{F75897CF-C36A-4BA3-A48F-E2F12B942172}" presName="childText" presStyleLbl="revTx" presStyleIdx="0" presStyleCnt="2">
        <dgm:presLayoutVars>
          <dgm:bulletEnabled val="1"/>
        </dgm:presLayoutVars>
      </dgm:prSet>
      <dgm:spPr/>
      <dgm:t>
        <a:bodyPr/>
        <a:lstStyle/>
        <a:p>
          <a:endParaRPr lang="en-GB"/>
        </a:p>
      </dgm:t>
    </dgm:pt>
    <dgm:pt modelId="{0B360359-913E-4A89-8262-CFE53940E7C6}" type="pres">
      <dgm:prSet presAssocID="{DBB5D419-EB08-4DE8-B03F-D97B6A278994}" presName="parentText" presStyleLbl="node1" presStyleIdx="1" presStyleCnt="2">
        <dgm:presLayoutVars>
          <dgm:chMax val="0"/>
          <dgm:bulletEnabled val="1"/>
        </dgm:presLayoutVars>
      </dgm:prSet>
      <dgm:spPr/>
      <dgm:t>
        <a:bodyPr/>
        <a:lstStyle/>
        <a:p>
          <a:endParaRPr lang="en-GB"/>
        </a:p>
      </dgm:t>
    </dgm:pt>
    <dgm:pt modelId="{07AB2002-536E-4848-96C5-5AC3E93F6B9A}" type="pres">
      <dgm:prSet presAssocID="{DBB5D419-EB08-4DE8-B03F-D97B6A278994}" presName="childText" presStyleLbl="revTx" presStyleIdx="1" presStyleCnt="2">
        <dgm:presLayoutVars>
          <dgm:bulletEnabled val="1"/>
        </dgm:presLayoutVars>
      </dgm:prSet>
      <dgm:spPr/>
      <dgm:t>
        <a:bodyPr/>
        <a:lstStyle/>
        <a:p>
          <a:endParaRPr lang="en-GB"/>
        </a:p>
      </dgm:t>
    </dgm:pt>
  </dgm:ptLst>
  <dgm:cxnLst>
    <dgm:cxn modelId="{BA0DF20A-D323-4C4E-95AE-5A1EE4211D70}" type="presOf" srcId="{F75897CF-C36A-4BA3-A48F-E2F12B942172}" destId="{FCECED5C-5A14-485B-AE96-4AF6749F55E4}" srcOrd="0" destOrd="0" presId="urn:microsoft.com/office/officeart/2005/8/layout/vList2"/>
    <dgm:cxn modelId="{AE40B49A-1413-495D-9F69-E37FCCBD4BCE}" type="presOf" srcId="{670949B6-9579-47F6-B522-7F74A48E5A0D}" destId="{59E9BADA-5DA0-4B24-B280-CAB5387E9E04}" srcOrd="0" destOrd="0" presId="urn:microsoft.com/office/officeart/2005/8/layout/vList2"/>
    <dgm:cxn modelId="{2828E8F4-C220-427A-B2DF-2B1C9951AEE9}" type="presOf" srcId="{D91CAB94-0DC9-4341-A91E-D91047590BBE}" destId="{07AB2002-536E-4848-96C5-5AC3E93F6B9A}" srcOrd="0" destOrd="0" presId="urn:microsoft.com/office/officeart/2005/8/layout/vList2"/>
    <dgm:cxn modelId="{D72156FC-250D-4F89-B2CF-E5520BF11C4E}" srcId="{670949B6-9579-47F6-B522-7F74A48E5A0D}" destId="{DBB5D419-EB08-4DE8-B03F-D97B6A278994}" srcOrd="1" destOrd="0" parTransId="{74E36F72-19B2-4734-95E6-F0596D5BCB7D}" sibTransId="{799CC595-A5FA-4AA8-B653-D5FDC8829C10}"/>
    <dgm:cxn modelId="{B16563BD-B309-4468-84B9-986E2A8F6A39}" type="presOf" srcId="{C809DD64-6DB8-44EA-B867-19DD18ACF6B3}" destId="{631C2570-4C6F-4D3B-8C60-8C976E7339F0}" srcOrd="0" destOrd="0" presId="urn:microsoft.com/office/officeart/2005/8/layout/vList2"/>
    <dgm:cxn modelId="{4A6307F8-9E3C-4102-B860-5DFB3D6E5F08}" srcId="{670949B6-9579-47F6-B522-7F74A48E5A0D}" destId="{F75897CF-C36A-4BA3-A48F-E2F12B942172}" srcOrd="0" destOrd="0" parTransId="{B5BA31EA-BD1B-4821-954A-5BB14ACB5FF4}" sibTransId="{58B7AFEC-EB06-485F-89A0-4A8E1060AE7F}"/>
    <dgm:cxn modelId="{047835C1-13D9-42F1-95AA-9689808844C0}" srcId="{F75897CF-C36A-4BA3-A48F-E2F12B942172}" destId="{C809DD64-6DB8-44EA-B867-19DD18ACF6B3}" srcOrd="0" destOrd="0" parTransId="{C8DBC963-EC52-4900-9EA2-273887068CF4}" sibTransId="{F7EE37C0-69D4-4554-8376-55741A8004E0}"/>
    <dgm:cxn modelId="{0C7A7256-3E5E-49AF-8024-B34ED163DC98}" srcId="{DBB5D419-EB08-4DE8-B03F-D97B6A278994}" destId="{D91CAB94-0DC9-4341-A91E-D91047590BBE}" srcOrd="0" destOrd="0" parTransId="{152A4E04-4A01-4C66-A617-2F06B8B53FA6}" sibTransId="{7EA9DC86-5C83-4421-B17B-118B1E9E293B}"/>
    <dgm:cxn modelId="{90A34932-BF5C-4567-9F7F-BC6A079F9516}" type="presOf" srcId="{DBB5D419-EB08-4DE8-B03F-D97B6A278994}" destId="{0B360359-913E-4A89-8262-CFE53940E7C6}" srcOrd="0" destOrd="0" presId="urn:microsoft.com/office/officeart/2005/8/layout/vList2"/>
    <dgm:cxn modelId="{12889411-B026-4CFC-AFCA-46DFF746D89F}" type="presParOf" srcId="{59E9BADA-5DA0-4B24-B280-CAB5387E9E04}" destId="{FCECED5C-5A14-485B-AE96-4AF6749F55E4}" srcOrd="0" destOrd="0" presId="urn:microsoft.com/office/officeart/2005/8/layout/vList2"/>
    <dgm:cxn modelId="{8199F4BF-08AA-4929-8E87-73565BE15E1E}" type="presParOf" srcId="{59E9BADA-5DA0-4B24-B280-CAB5387E9E04}" destId="{631C2570-4C6F-4D3B-8C60-8C976E7339F0}" srcOrd="1" destOrd="0" presId="urn:microsoft.com/office/officeart/2005/8/layout/vList2"/>
    <dgm:cxn modelId="{E2CC638F-7F99-4395-825B-20F6C1BE950C}" type="presParOf" srcId="{59E9BADA-5DA0-4B24-B280-CAB5387E9E04}" destId="{0B360359-913E-4A89-8262-CFE53940E7C6}" srcOrd="2" destOrd="0" presId="urn:microsoft.com/office/officeart/2005/8/layout/vList2"/>
    <dgm:cxn modelId="{BCAE48E5-E6E9-42DD-900B-180F14BFA075}" type="presParOf" srcId="{59E9BADA-5DA0-4B24-B280-CAB5387E9E04}" destId="{07AB2002-536E-4848-96C5-5AC3E93F6B9A}"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A41ABC2-942C-48DC-A5AE-6663DF0A8536}"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GB"/>
        </a:p>
      </dgm:t>
    </dgm:pt>
    <dgm:pt modelId="{AED1AB99-40D1-4D57-9B70-37D6E63B332D}">
      <dgm:prSet phldrT="[Text]" custT="1"/>
      <dgm:spPr/>
      <dgm:t>
        <a:bodyPr/>
        <a:lstStyle/>
        <a:p>
          <a:r>
            <a:rPr lang="en-US" sz="2000" noProof="0" dirty="0" smtClean="0">
              <a:latin typeface="Calibri" panose="020F0502020204030204" pitchFamily="34" charset="0"/>
            </a:rPr>
            <a:t>A tool for benchmarking, monitoring and follow-up of the implementation of the Convention</a:t>
          </a:r>
          <a:endParaRPr lang="en-US" sz="2000" noProof="0" dirty="0">
            <a:latin typeface="Calibri" panose="020F0502020204030204" pitchFamily="34" charset="0"/>
          </a:endParaRPr>
        </a:p>
      </dgm:t>
    </dgm:pt>
    <dgm:pt modelId="{1279F7C2-131B-49F2-B9A8-D4A4EB8251F0}" type="parTrans" cxnId="{646F25D5-8759-48FF-A380-6607826C0F01}">
      <dgm:prSet/>
      <dgm:spPr/>
      <dgm:t>
        <a:bodyPr/>
        <a:lstStyle/>
        <a:p>
          <a:endParaRPr lang="en-GB"/>
        </a:p>
      </dgm:t>
    </dgm:pt>
    <dgm:pt modelId="{2975C217-67A8-45D8-8EE7-70F3B2A14E0C}" type="sibTrans" cxnId="{646F25D5-8759-48FF-A380-6607826C0F01}">
      <dgm:prSet/>
      <dgm:spPr/>
      <dgm:t>
        <a:bodyPr/>
        <a:lstStyle/>
        <a:p>
          <a:endParaRPr lang="en-GB"/>
        </a:p>
      </dgm:t>
    </dgm:pt>
    <dgm:pt modelId="{58931399-921B-4213-8038-3DD35A476B47}">
      <dgm:prSet phldrT="[Text]" custT="1"/>
      <dgm:spPr/>
      <dgm:t>
        <a:bodyPr/>
        <a:lstStyle/>
        <a:p>
          <a:r>
            <a:rPr lang="en-US" sz="2000" noProof="0" dirty="0" smtClean="0">
              <a:latin typeface="Calibri" panose="020F0502020204030204" pitchFamily="34" charset="0"/>
            </a:rPr>
            <a:t>Identification of emerging challenges</a:t>
          </a:r>
          <a:endParaRPr lang="en-US" sz="2000" noProof="0" dirty="0">
            <a:latin typeface="Calibri" panose="020F0502020204030204" pitchFamily="34" charset="0"/>
          </a:endParaRPr>
        </a:p>
      </dgm:t>
    </dgm:pt>
    <dgm:pt modelId="{C8AD8B58-1490-4A31-82C3-071D9C731E58}" type="parTrans" cxnId="{070C6FA6-C76C-4EAD-A9C0-583AD7B078AF}">
      <dgm:prSet/>
      <dgm:spPr/>
      <dgm:t>
        <a:bodyPr/>
        <a:lstStyle/>
        <a:p>
          <a:endParaRPr lang="en-GB"/>
        </a:p>
      </dgm:t>
    </dgm:pt>
    <dgm:pt modelId="{4481552A-C549-46C1-8ED4-E5F494E029A2}" type="sibTrans" cxnId="{070C6FA6-C76C-4EAD-A9C0-583AD7B078AF}">
      <dgm:prSet/>
      <dgm:spPr/>
      <dgm:t>
        <a:bodyPr/>
        <a:lstStyle/>
        <a:p>
          <a:endParaRPr lang="en-GB"/>
        </a:p>
      </dgm:t>
    </dgm:pt>
    <dgm:pt modelId="{CFAD9167-A575-4C09-AB4A-A0BE32DF8762}">
      <dgm:prSet phldrT="[Text]" custT="1"/>
      <dgm:spPr/>
      <dgm:t>
        <a:bodyPr/>
        <a:lstStyle/>
        <a:p>
          <a:r>
            <a:rPr lang="en-US" sz="2000" noProof="0" dirty="0" smtClean="0">
              <a:latin typeface="Calibri" panose="020F0502020204030204" pitchFamily="34" charset="0"/>
            </a:rPr>
            <a:t>Sharing of solutions/good practices</a:t>
          </a:r>
          <a:endParaRPr lang="en-US" sz="2000" noProof="0" dirty="0">
            <a:latin typeface="Calibri" panose="020F0502020204030204" pitchFamily="34" charset="0"/>
          </a:endParaRPr>
        </a:p>
      </dgm:t>
    </dgm:pt>
    <dgm:pt modelId="{63CA1DE5-DE12-43AD-852B-929E79FEC615}" type="parTrans" cxnId="{F16D81A9-DC1B-4DE2-AE8E-FF571E6F303A}">
      <dgm:prSet/>
      <dgm:spPr/>
      <dgm:t>
        <a:bodyPr/>
        <a:lstStyle/>
        <a:p>
          <a:endParaRPr lang="en-GB"/>
        </a:p>
      </dgm:t>
    </dgm:pt>
    <dgm:pt modelId="{055D0BD9-AE52-4404-BEB8-80186E019E14}" type="sibTrans" cxnId="{F16D81A9-DC1B-4DE2-AE8E-FF571E6F303A}">
      <dgm:prSet/>
      <dgm:spPr/>
      <dgm:t>
        <a:bodyPr/>
        <a:lstStyle/>
        <a:p>
          <a:endParaRPr lang="en-GB"/>
        </a:p>
      </dgm:t>
    </dgm:pt>
    <dgm:pt modelId="{36C1AE28-620C-4F0B-8166-F9B521DACD3E}">
      <dgm:prSet custT="1"/>
      <dgm:spPr/>
      <dgm:t>
        <a:bodyPr/>
        <a:lstStyle/>
        <a:p>
          <a:r>
            <a:rPr lang="en-US" sz="2000" noProof="0" dirty="0" smtClean="0">
              <a:latin typeface="Calibri" panose="020F0502020204030204" pitchFamily="34" charset="0"/>
            </a:rPr>
            <a:t>Promotion of transparency/good governance of culture based on guiding principles of the Convention (respect of human rights, fundamental freedoms)</a:t>
          </a:r>
          <a:endParaRPr lang="en-US" sz="2000" noProof="0" dirty="0">
            <a:latin typeface="Calibri" panose="020F0502020204030204" pitchFamily="34" charset="0"/>
          </a:endParaRPr>
        </a:p>
      </dgm:t>
    </dgm:pt>
    <dgm:pt modelId="{0304D336-C293-4849-8D21-1E20B486E076}" type="parTrans" cxnId="{23066ECA-5D9E-4975-A803-900ED4563ED5}">
      <dgm:prSet/>
      <dgm:spPr/>
      <dgm:t>
        <a:bodyPr/>
        <a:lstStyle/>
        <a:p>
          <a:endParaRPr lang="en-GB"/>
        </a:p>
      </dgm:t>
    </dgm:pt>
    <dgm:pt modelId="{8E40BFB2-9B65-438A-96D8-AC3DE89D07E7}" type="sibTrans" cxnId="{23066ECA-5D9E-4975-A803-900ED4563ED5}">
      <dgm:prSet/>
      <dgm:spPr/>
      <dgm:t>
        <a:bodyPr/>
        <a:lstStyle/>
        <a:p>
          <a:endParaRPr lang="en-GB"/>
        </a:p>
      </dgm:t>
    </dgm:pt>
    <dgm:pt modelId="{CC7E39C3-6ECD-4927-B988-B4AAF7C9990A}">
      <dgm:prSet phldrT="[Text]" custT="1"/>
      <dgm:spPr/>
      <dgm:t>
        <a:bodyPr/>
        <a:lstStyle/>
        <a:p>
          <a:r>
            <a:rPr lang="en-US" sz="2000" noProof="0" dirty="0" smtClean="0">
              <a:latin typeface="Calibri" panose="020F0502020204030204" pitchFamily="34" charset="0"/>
            </a:rPr>
            <a:t>Analysis of current global trends</a:t>
          </a:r>
          <a:endParaRPr lang="en-US" sz="2000" noProof="0" dirty="0">
            <a:latin typeface="Calibri" panose="020F0502020204030204" pitchFamily="34" charset="0"/>
          </a:endParaRPr>
        </a:p>
      </dgm:t>
    </dgm:pt>
    <dgm:pt modelId="{4243153F-B9F7-4E8D-BD7C-94810B7FB2B4}" type="parTrans" cxnId="{6482F7E4-B502-4805-9538-8FC72E74C607}">
      <dgm:prSet/>
      <dgm:spPr/>
      <dgm:t>
        <a:bodyPr/>
        <a:lstStyle/>
        <a:p>
          <a:endParaRPr lang="en-GB"/>
        </a:p>
      </dgm:t>
    </dgm:pt>
    <dgm:pt modelId="{53383B88-17B7-48DB-9D21-C8D390B390A4}" type="sibTrans" cxnId="{6482F7E4-B502-4805-9538-8FC72E74C607}">
      <dgm:prSet/>
      <dgm:spPr/>
      <dgm:t>
        <a:bodyPr/>
        <a:lstStyle/>
        <a:p>
          <a:endParaRPr lang="en-GB"/>
        </a:p>
      </dgm:t>
    </dgm:pt>
    <dgm:pt modelId="{6DF88A3A-7672-451E-876B-221D5E7340C7}">
      <dgm:prSet phldrT="[Text]" custT="1"/>
      <dgm:spPr/>
      <dgm:t>
        <a:bodyPr/>
        <a:lstStyle/>
        <a:p>
          <a:r>
            <a:rPr lang="en-US" sz="2000" noProof="0" dirty="0" smtClean="0">
              <a:latin typeface="Calibri" panose="020F0502020204030204" pitchFamily="34" charset="0"/>
            </a:rPr>
            <a:t>Assessment of the impact of policies and measures</a:t>
          </a:r>
          <a:endParaRPr lang="en-US" sz="2000" noProof="0" dirty="0">
            <a:latin typeface="Calibri" panose="020F0502020204030204" pitchFamily="34" charset="0"/>
          </a:endParaRPr>
        </a:p>
      </dgm:t>
    </dgm:pt>
    <dgm:pt modelId="{46D99759-BC8A-42D7-B127-7E21B336AB92}" type="parTrans" cxnId="{B33E45C5-D27A-4290-9506-704AEF2449B9}">
      <dgm:prSet/>
      <dgm:spPr/>
      <dgm:t>
        <a:bodyPr/>
        <a:lstStyle/>
        <a:p>
          <a:endParaRPr lang="en-GB"/>
        </a:p>
      </dgm:t>
    </dgm:pt>
    <dgm:pt modelId="{32BF283A-072C-446A-A830-E76DF2D1D229}" type="sibTrans" cxnId="{B33E45C5-D27A-4290-9506-704AEF2449B9}">
      <dgm:prSet/>
      <dgm:spPr/>
      <dgm:t>
        <a:bodyPr/>
        <a:lstStyle/>
        <a:p>
          <a:endParaRPr lang="en-GB"/>
        </a:p>
      </dgm:t>
    </dgm:pt>
    <dgm:pt modelId="{1BA3275E-2346-4B2D-9DE4-7689A9BD18B2}" type="pres">
      <dgm:prSet presAssocID="{BA41ABC2-942C-48DC-A5AE-6663DF0A8536}" presName="linear" presStyleCnt="0">
        <dgm:presLayoutVars>
          <dgm:animLvl val="lvl"/>
          <dgm:resizeHandles val="exact"/>
        </dgm:presLayoutVars>
      </dgm:prSet>
      <dgm:spPr/>
      <dgm:t>
        <a:bodyPr/>
        <a:lstStyle/>
        <a:p>
          <a:endParaRPr lang="en-GB"/>
        </a:p>
      </dgm:t>
    </dgm:pt>
    <dgm:pt modelId="{5A0D24E0-D480-47AA-B74F-04B5B8172F70}" type="pres">
      <dgm:prSet presAssocID="{AED1AB99-40D1-4D57-9B70-37D6E63B332D}" presName="parentText" presStyleLbl="node1" presStyleIdx="0" presStyleCnt="6">
        <dgm:presLayoutVars>
          <dgm:chMax val="0"/>
          <dgm:bulletEnabled val="1"/>
        </dgm:presLayoutVars>
      </dgm:prSet>
      <dgm:spPr/>
      <dgm:t>
        <a:bodyPr/>
        <a:lstStyle/>
        <a:p>
          <a:endParaRPr lang="en-GB"/>
        </a:p>
      </dgm:t>
    </dgm:pt>
    <dgm:pt modelId="{90650885-04A2-44BD-AB69-7CC68F156F76}" type="pres">
      <dgm:prSet presAssocID="{2975C217-67A8-45D8-8EE7-70F3B2A14E0C}" presName="spacer" presStyleCnt="0"/>
      <dgm:spPr/>
      <dgm:t>
        <a:bodyPr/>
        <a:lstStyle/>
        <a:p>
          <a:endParaRPr lang="en-GB"/>
        </a:p>
      </dgm:t>
    </dgm:pt>
    <dgm:pt modelId="{90968D26-33EA-4207-896A-08430B58A78B}" type="pres">
      <dgm:prSet presAssocID="{CC7E39C3-6ECD-4927-B988-B4AAF7C9990A}" presName="parentText" presStyleLbl="node1" presStyleIdx="1" presStyleCnt="6">
        <dgm:presLayoutVars>
          <dgm:chMax val="0"/>
          <dgm:bulletEnabled val="1"/>
        </dgm:presLayoutVars>
      </dgm:prSet>
      <dgm:spPr/>
      <dgm:t>
        <a:bodyPr/>
        <a:lstStyle/>
        <a:p>
          <a:endParaRPr lang="en-GB"/>
        </a:p>
      </dgm:t>
    </dgm:pt>
    <dgm:pt modelId="{E3EF317F-FC56-459A-8095-C9E39A3640E9}" type="pres">
      <dgm:prSet presAssocID="{53383B88-17B7-48DB-9D21-C8D390B390A4}" presName="spacer" presStyleCnt="0"/>
      <dgm:spPr/>
      <dgm:t>
        <a:bodyPr/>
        <a:lstStyle/>
        <a:p>
          <a:endParaRPr lang="en-GB"/>
        </a:p>
      </dgm:t>
    </dgm:pt>
    <dgm:pt modelId="{24B45C86-77FA-43FC-9483-DD69871D6FE4}" type="pres">
      <dgm:prSet presAssocID="{58931399-921B-4213-8038-3DD35A476B47}" presName="parentText" presStyleLbl="node1" presStyleIdx="2" presStyleCnt="6">
        <dgm:presLayoutVars>
          <dgm:chMax val="0"/>
          <dgm:bulletEnabled val="1"/>
        </dgm:presLayoutVars>
      </dgm:prSet>
      <dgm:spPr/>
      <dgm:t>
        <a:bodyPr/>
        <a:lstStyle/>
        <a:p>
          <a:endParaRPr lang="en-GB"/>
        </a:p>
      </dgm:t>
    </dgm:pt>
    <dgm:pt modelId="{BAAE8EB2-2019-4EEF-A67C-5D3377F8BB4A}" type="pres">
      <dgm:prSet presAssocID="{4481552A-C549-46C1-8ED4-E5F494E029A2}" presName="spacer" presStyleCnt="0"/>
      <dgm:spPr/>
      <dgm:t>
        <a:bodyPr/>
        <a:lstStyle/>
        <a:p>
          <a:endParaRPr lang="en-GB"/>
        </a:p>
      </dgm:t>
    </dgm:pt>
    <dgm:pt modelId="{E58AA421-7C84-4001-82C4-0978D8399FD3}" type="pres">
      <dgm:prSet presAssocID="{6DF88A3A-7672-451E-876B-221D5E7340C7}" presName="parentText" presStyleLbl="node1" presStyleIdx="3" presStyleCnt="6">
        <dgm:presLayoutVars>
          <dgm:chMax val="0"/>
          <dgm:bulletEnabled val="1"/>
        </dgm:presLayoutVars>
      </dgm:prSet>
      <dgm:spPr/>
      <dgm:t>
        <a:bodyPr/>
        <a:lstStyle/>
        <a:p>
          <a:endParaRPr lang="en-GB"/>
        </a:p>
      </dgm:t>
    </dgm:pt>
    <dgm:pt modelId="{CB87D4F0-F06E-4F04-98FA-0A72C7DAE4B9}" type="pres">
      <dgm:prSet presAssocID="{32BF283A-072C-446A-A830-E76DF2D1D229}" presName="spacer" presStyleCnt="0"/>
      <dgm:spPr/>
      <dgm:t>
        <a:bodyPr/>
        <a:lstStyle/>
        <a:p>
          <a:endParaRPr lang="en-GB"/>
        </a:p>
      </dgm:t>
    </dgm:pt>
    <dgm:pt modelId="{D3993293-8383-40A6-8927-72365786A1BA}" type="pres">
      <dgm:prSet presAssocID="{CFAD9167-A575-4C09-AB4A-A0BE32DF8762}" presName="parentText" presStyleLbl="node1" presStyleIdx="4" presStyleCnt="6">
        <dgm:presLayoutVars>
          <dgm:chMax val="0"/>
          <dgm:bulletEnabled val="1"/>
        </dgm:presLayoutVars>
      </dgm:prSet>
      <dgm:spPr/>
      <dgm:t>
        <a:bodyPr/>
        <a:lstStyle/>
        <a:p>
          <a:endParaRPr lang="en-GB"/>
        </a:p>
      </dgm:t>
    </dgm:pt>
    <dgm:pt modelId="{00563304-1CC6-4439-8B25-7FD21CA212CD}" type="pres">
      <dgm:prSet presAssocID="{055D0BD9-AE52-4404-BEB8-80186E019E14}" presName="spacer" presStyleCnt="0"/>
      <dgm:spPr/>
      <dgm:t>
        <a:bodyPr/>
        <a:lstStyle/>
        <a:p>
          <a:endParaRPr lang="en-GB"/>
        </a:p>
      </dgm:t>
    </dgm:pt>
    <dgm:pt modelId="{05BD690F-5705-4764-95DD-F304B6B8A1EF}" type="pres">
      <dgm:prSet presAssocID="{36C1AE28-620C-4F0B-8166-F9B521DACD3E}" presName="parentText" presStyleLbl="node1" presStyleIdx="5" presStyleCnt="6">
        <dgm:presLayoutVars>
          <dgm:chMax val="0"/>
          <dgm:bulletEnabled val="1"/>
        </dgm:presLayoutVars>
      </dgm:prSet>
      <dgm:spPr/>
      <dgm:t>
        <a:bodyPr/>
        <a:lstStyle/>
        <a:p>
          <a:endParaRPr lang="en-GB"/>
        </a:p>
      </dgm:t>
    </dgm:pt>
  </dgm:ptLst>
  <dgm:cxnLst>
    <dgm:cxn modelId="{EC11CA54-D86B-4C7D-8D59-FEE4A386BB55}" type="presOf" srcId="{BA41ABC2-942C-48DC-A5AE-6663DF0A8536}" destId="{1BA3275E-2346-4B2D-9DE4-7689A9BD18B2}" srcOrd="0" destOrd="0" presId="urn:microsoft.com/office/officeart/2005/8/layout/vList2"/>
    <dgm:cxn modelId="{F16D81A9-DC1B-4DE2-AE8E-FF571E6F303A}" srcId="{BA41ABC2-942C-48DC-A5AE-6663DF0A8536}" destId="{CFAD9167-A575-4C09-AB4A-A0BE32DF8762}" srcOrd="4" destOrd="0" parTransId="{63CA1DE5-DE12-43AD-852B-929E79FEC615}" sibTransId="{055D0BD9-AE52-4404-BEB8-80186E019E14}"/>
    <dgm:cxn modelId="{6482F7E4-B502-4805-9538-8FC72E74C607}" srcId="{BA41ABC2-942C-48DC-A5AE-6663DF0A8536}" destId="{CC7E39C3-6ECD-4927-B988-B4AAF7C9990A}" srcOrd="1" destOrd="0" parTransId="{4243153F-B9F7-4E8D-BD7C-94810B7FB2B4}" sibTransId="{53383B88-17B7-48DB-9D21-C8D390B390A4}"/>
    <dgm:cxn modelId="{0A633946-4A16-429D-9BCF-C7D751E027EB}" type="presOf" srcId="{36C1AE28-620C-4F0B-8166-F9B521DACD3E}" destId="{05BD690F-5705-4764-95DD-F304B6B8A1EF}" srcOrd="0" destOrd="0" presId="urn:microsoft.com/office/officeart/2005/8/layout/vList2"/>
    <dgm:cxn modelId="{E6779BBD-F5FE-4851-97E1-5D393DD6BEF4}" type="presOf" srcId="{CFAD9167-A575-4C09-AB4A-A0BE32DF8762}" destId="{D3993293-8383-40A6-8927-72365786A1BA}" srcOrd="0" destOrd="0" presId="urn:microsoft.com/office/officeart/2005/8/layout/vList2"/>
    <dgm:cxn modelId="{070C6FA6-C76C-4EAD-A9C0-583AD7B078AF}" srcId="{BA41ABC2-942C-48DC-A5AE-6663DF0A8536}" destId="{58931399-921B-4213-8038-3DD35A476B47}" srcOrd="2" destOrd="0" parTransId="{C8AD8B58-1490-4A31-82C3-071D9C731E58}" sibTransId="{4481552A-C549-46C1-8ED4-E5F494E029A2}"/>
    <dgm:cxn modelId="{6C8156F1-BDD8-40D7-9CEC-9E4FE4EA38DE}" type="presOf" srcId="{AED1AB99-40D1-4D57-9B70-37D6E63B332D}" destId="{5A0D24E0-D480-47AA-B74F-04B5B8172F70}" srcOrd="0" destOrd="0" presId="urn:microsoft.com/office/officeart/2005/8/layout/vList2"/>
    <dgm:cxn modelId="{ABA85D58-31DF-4D10-A3F6-9750CDBD0620}" type="presOf" srcId="{6DF88A3A-7672-451E-876B-221D5E7340C7}" destId="{E58AA421-7C84-4001-82C4-0978D8399FD3}" srcOrd="0" destOrd="0" presId="urn:microsoft.com/office/officeart/2005/8/layout/vList2"/>
    <dgm:cxn modelId="{A0BDA136-F16A-4820-9757-E6AF68379020}" type="presOf" srcId="{58931399-921B-4213-8038-3DD35A476B47}" destId="{24B45C86-77FA-43FC-9483-DD69871D6FE4}" srcOrd="0" destOrd="0" presId="urn:microsoft.com/office/officeart/2005/8/layout/vList2"/>
    <dgm:cxn modelId="{23066ECA-5D9E-4975-A803-900ED4563ED5}" srcId="{BA41ABC2-942C-48DC-A5AE-6663DF0A8536}" destId="{36C1AE28-620C-4F0B-8166-F9B521DACD3E}" srcOrd="5" destOrd="0" parTransId="{0304D336-C293-4849-8D21-1E20B486E076}" sibTransId="{8E40BFB2-9B65-438A-96D8-AC3DE89D07E7}"/>
    <dgm:cxn modelId="{346A55BE-8E0E-448E-8829-D73AD34B0B14}" type="presOf" srcId="{CC7E39C3-6ECD-4927-B988-B4AAF7C9990A}" destId="{90968D26-33EA-4207-896A-08430B58A78B}" srcOrd="0" destOrd="0" presId="urn:microsoft.com/office/officeart/2005/8/layout/vList2"/>
    <dgm:cxn modelId="{B33E45C5-D27A-4290-9506-704AEF2449B9}" srcId="{BA41ABC2-942C-48DC-A5AE-6663DF0A8536}" destId="{6DF88A3A-7672-451E-876B-221D5E7340C7}" srcOrd="3" destOrd="0" parTransId="{46D99759-BC8A-42D7-B127-7E21B336AB92}" sibTransId="{32BF283A-072C-446A-A830-E76DF2D1D229}"/>
    <dgm:cxn modelId="{646F25D5-8759-48FF-A380-6607826C0F01}" srcId="{BA41ABC2-942C-48DC-A5AE-6663DF0A8536}" destId="{AED1AB99-40D1-4D57-9B70-37D6E63B332D}" srcOrd="0" destOrd="0" parTransId="{1279F7C2-131B-49F2-B9A8-D4A4EB8251F0}" sibTransId="{2975C217-67A8-45D8-8EE7-70F3B2A14E0C}"/>
    <dgm:cxn modelId="{B09CB303-B755-42A8-A9D6-0BF767FB88A1}" type="presParOf" srcId="{1BA3275E-2346-4B2D-9DE4-7689A9BD18B2}" destId="{5A0D24E0-D480-47AA-B74F-04B5B8172F70}" srcOrd="0" destOrd="0" presId="urn:microsoft.com/office/officeart/2005/8/layout/vList2"/>
    <dgm:cxn modelId="{6280550D-3CD9-4228-878B-91B0D3B750B0}" type="presParOf" srcId="{1BA3275E-2346-4B2D-9DE4-7689A9BD18B2}" destId="{90650885-04A2-44BD-AB69-7CC68F156F76}" srcOrd="1" destOrd="0" presId="urn:microsoft.com/office/officeart/2005/8/layout/vList2"/>
    <dgm:cxn modelId="{D23E3F7A-9FDA-4668-9987-A415939A861C}" type="presParOf" srcId="{1BA3275E-2346-4B2D-9DE4-7689A9BD18B2}" destId="{90968D26-33EA-4207-896A-08430B58A78B}" srcOrd="2" destOrd="0" presId="urn:microsoft.com/office/officeart/2005/8/layout/vList2"/>
    <dgm:cxn modelId="{56F74BEC-C249-4E59-873D-B0E1F3F6E838}" type="presParOf" srcId="{1BA3275E-2346-4B2D-9DE4-7689A9BD18B2}" destId="{E3EF317F-FC56-459A-8095-C9E39A3640E9}" srcOrd="3" destOrd="0" presId="urn:microsoft.com/office/officeart/2005/8/layout/vList2"/>
    <dgm:cxn modelId="{E1AEE2E2-8431-48F4-A6AE-1B901850BBA8}" type="presParOf" srcId="{1BA3275E-2346-4B2D-9DE4-7689A9BD18B2}" destId="{24B45C86-77FA-43FC-9483-DD69871D6FE4}" srcOrd="4" destOrd="0" presId="urn:microsoft.com/office/officeart/2005/8/layout/vList2"/>
    <dgm:cxn modelId="{1CFDAA53-A18A-4007-892D-D17FC9074E59}" type="presParOf" srcId="{1BA3275E-2346-4B2D-9DE4-7689A9BD18B2}" destId="{BAAE8EB2-2019-4EEF-A67C-5D3377F8BB4A}" srcOrd="5" destOrd="0" presId="urn:microsoft.com/office/officeart/2005/8/layout/vList2"/>
    <dgm:cxn modelId="{5B5C279B-2B72-41B6-8EE6-B1C94AA731AF}" type="presParOf" srcId="{1BA3275E-2346-4B2D-9DE4-7689A9BD18B2}" destId="{E58AA421-7C84-4001-82C4-0978D8399FD3}" srcOrd="6" destOrd="0" presId="urn:microsoft.com/office/officeart/2005/8/layout/vList2"/>
    <dgm:cxn modelId="{BBA4FFEF-81A8-4EDD-A818-2A1867FCFFCF}" type="presParOf" srcId="{1BA3275E-2346-4B2D-9DE4-7689A9BD18B2}" destId="{CB87D4F0-F06E-4F04-98FA-0A72C7DAE4B9}" srcOrd="7" destOrd="0" presId="urn:microsoft.com/office/officeart/2005/8/layout/vList2"/>
    <dgm:cxn modelId="{343DF85B-6495-4B50-BDD4-D250263A24AE}" type="presParOf" srcId="{1BA3275E-2346-4B2D-9DE4-7689A9BD18B2}" destId="{D3993293-8383-40A6-8927-72365786A1BA}" srcOrd="8" destOrd="0" presId="urn:microsoft.com/office/officeart/2005/8/layout/vList2"/>
    <dgm:cxn modelId="{ED84BB66-3B6A-447C-8D78-67E9175E14EC}" type="presParOf" srcId="{1BA3275E-2346-4B2D-9DE4-7689A9BD18B2}" destId="{00563304-1CC6-4439-8B25-7FD21CA212CD}" srcOrd="9" destOrd="0" presId="urn:microsoft.com/office/officeart/2005/8/layout/vList2"/>
    <dgm:cxn modelId="{80687F40-1F65-4E0B-90F1-C6C19B43005F}" type="presParOf" srcId="{1BA3275E-2346-4B2D-9DE4-7689A9BD18B2}" destId="{05BD690F-5705-4764-95DD-F304B6B8A1EF}" srcOrd="1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A41ABC2-942C-48DC-A5AE-6663DF0A8536}"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GB"/>
        </a:p>
      </dgm:t>
    </dgm:pt>
    <dgm:pt modelId="{AED1AB99-40D1-4D57-9B70-37D6E63B332D}">
      <dgm:prSet phldrT="[Text]" custT="1"/>
      <dgm:spPr/>
      <dgm:t>
        <a:bodyPr/>
        <a:lstStyle/>
        <a:p>
          <a:r>
            <a:rPr lang="en-US" sz="1600" noProof="0" dirty="0" smtClean="0">
              <a:latin typeface="Calibri" panose="020F0502020204030204" pitchFamily="34" charset="0"/>
            </a:rPr>
            <a:t>2005 Convention Secretariat is responsible for the overall coordination </a:t>
          </a:r>
          <a:endParaRPr lang="en-US" sz="1600" noProof="0" dirty="0">
            <a:latin typeface="Calibri" panose="020F0502020204030204" pitchFamily="34" charset="0"/>
          </a:endParaRPr>
        </a:p>
      </dgm:t>
    </dgm:pt>
    <dgm:pt modelId="{1279F7C2-131B-49F2-B9A8-D4A4EB8251F0}" type="parTrans" cxnId="{646F25D5-8759-48FF-A380-6607826C0F01}">
      <dgm:prSet/>
      <dgm:spPr/>
      <dgm:t>
        <a:bodyPr/>
        <a:lstStyle/>
        <a:p>
          <a:endParaRPr lang="en-GB"/>
        </a:p>
      </dgm:t>
    </dgm:pt>
    <dgm:pt modelId="{2975C217-67A8-45D8-8EE7-70F3B2A14E0C}" type="sibTrans" cxnId="{646F25D5-8759-48FF-A380-6607826C0F01}">
      <dgm:prSet/>
      <dgm:spPr/>
      <dgm:t>
        <a:bodyPr/>
        <a:lstStyle/>
        <a:p>
          <a:endParaRPr lang="en-GB"/>
        </a:p>
      </dgm:t>
    </dgm:pt>
    <dgm:pt modelId="{58931399-921B-4213-8038-3DD35A476B47}">
      <dgm:prSet phldrT="[Text]" custT="1"/>
      <dgm:spPr/>
      <dgm:t>
        <a:bodyPr/>
        <a:lstStyle/>
        <a:p>
          <a:r>
            <a:rPr lang="en-US" sz="1600" noProof="0" dirty="0" smtClean="0">
              <a:latin typeface="Calibri" panose="020F0502020204030204" pitchFamily="34" charset="0"/>
            </a:rPr>
            <a:t>Editorial board is established composed of authors chosen to write articles </a:t>
          </a:r>
          <a:endParaRPr lang="en-US" sz="1600" noProof="0" dirty="0">
            <a:latin typeface="Calibri" panose="020F0502020204030204" pitchFamily="34" charset="0"/>
          </a:endParaRPr>
        </a:p>
      </dgm:t>
    </dgm:pt>
    <dgm:pt modelId="{C8AD8B58-1490-4A31-82C3-071D9C731E58}" type="parTrans" cxnId="{070C6FA6-C76C-4EAD-A9C0-583AD7B078AF}">
      <dgm:prSet/>
      <dgm:spPr/>
      <dgm:t>
        <a:bodyPr/>
        <a:lstStyle/>
        <a:p>
          <a:endParaRPr lang="en-GB"/>
        </a:p>
      </dgm:t>
    </dgm:pt>
    <dgm:pt modelId="{4481552A-C549-46C1-8ED4-E5F494E029A2}" type="sibTrans" cxnId="{070C6FA6-C76C-4EAD-A9C0-583AD7B078AF}">
      <dgm:prSet/>
      <dgm:spPr/>
      <dgm:t>
        <a:bodyPr/>
        <a:lstStyle/>
        <a:p>
          <a:endParaRPr lang="en-GB"/>
        </a:p>
      </dgm:t>
    </dgm:pt>
    <dgm:pt modelId="{CFAD9167-A575-4C09-AB4A-A0BE32DF8762}">
      <dgm:prSet phldrT="[Text]" custT="1"/>
      <dgm:spPr/>
      <dgm:t>
        <a:bodyPr/>
        <a:lstStyle/>
        <a:p>
          <a:r>
            <a:rPr lang="en-US" sz="1600" noProof="0" dirty="0" smtClean="0">
              <a:latin typeface="Calibri" panose="020F0502020204030204" pitchFamily="34" charset="0"/>
            </a:rPr>
            <a:t>Knowledge management system (KMS) is to be developed to facilitate data collection/collation and analysis and information sharing</a:t>
          </a:r>
          <a:endParaRPr lang="en-US" sz="1600" noProof="0" dirty="0">
            <a:latin typeface="Calibri" panose="020F0502020204030204" pitchFamily="34" charset="0"/>
          </a:endParaRPr>
        </a:p>
      </dgm:t>
    </dgm:pt>
    <dgm:pt modelId="{63CA1DE5-DE12-43AD-852B-929E79FEC615}" type="parTrans" cxnId="{F16D81A9-DC1B-4DE2-AE8E-FF571E6F303A}">
      <dgm:prSet/>
      <dgm:spPr/>
      <dgm:t>
        <a:bodyPr/>
        <a:lstStyle/>
        <a:p>
          <a:endParaRPr lang="en-GB"/>
        </a:p>
      </dgm:t>
    </dgm:pt>
    <dgm:pt modelId="{055D0BD9-AE52-4404-BEB8-80186E019E14}" type="sibTrans" cxnId="{F16D81A9-DC1B-4DE2-AE8E-FF571E6F303A}">
      <dgm:prSet/>
      <dgm:spPr/>
      <dgm:t>
        <a:bodyPr/>
        <a:lstStyle/>
        <a:p>
          <a:endParaRPr lang="en-GB"/>
        </a:p>
      </dgm:t>
    </dgm:pt>
    <dgm:pt modelId="{81C2B098-2BF1-4A74-A400-D9F41B613551}">
      <dgm:prSet custT="1"/>
      <dgm:spPr/>
      <dgm:t>
        <a:bodyPr/>
        <a:lstStyle/>
        <a:p>
          <a:r>
            <a:rPr lang="en-US" sz="1600" noProof="0" dirty="0" smtClean="0">
              <a:latin typeface="Calibri" panose="020F0502020204030204" pitchFamily="34" charset="0"/>
            </a:rPr>
            <a:t>Analytical framework and indicators for the monitoring of the Convention implementation are to be developed</a:t>
          </a:r>
          <a:endParaRPr lang="en-US" sz="1600" noProof="0" dirty="0">
            <a:latin typeface="Calibri" panose="020F0502020204030204" pitchFamily="34" charset="0"/>
          </a:endParaRPr>
        </a:p>
      </dgm:t>
    </dgm:pt>
    <dgm:pt modelId="{884532D0-64F0-40D6-B843-DB6CE4993AF7}" type="parTrans" cxnId="{949116A5-835B-4FF3-95CA-7C1EF446B6D5}">
      <dgm:prSet/>
      <dgm:spPr/>
      <dgm:t>
        <a:bodyPr/>
        <a:lstStyle/>
        <a:p>
          <a:endParaRPr lang="en-GB"/>
        </a:p>
      </dgm:t>
    </dgm:pt>
    <dgm:pt modelId="{3F1A4B0A-A91A-42EC-BE55-20C5044DDB3D}" type="sibTrans" cxnId="{949116A5-835B-4FF3-95CA-7C1EF446B6D5}">
      <dgm:prSet/>
      <dgm:spPr/>
      <dgm:t>
        <a:bodyPr/>
        <a:lstStyle/>
        <a:p>
          <a:endParaRPr lang="en-GB"/>
        </a:p>
      </dgm:t>
    </dgm:pt>
    <dgm:pt modelId="{60E16FA9-6405-445A-BD82-76DBF9159182}">
      <dgm:prSet phldrT="[Text]" custT="1"/>
      <dgm:spPr/>
      <dgm:t>
        <a:bodyPr/>
        <a:lstStyle/>
        <a:p>
          <a:r>
            <a:rPr lang="en-US" sz="1600" noProof="0" dirty="0" smtClean="0">
              <a:latin typeface="Calibri" panose="020F0502020204030204" pitchFamily="34" charset="0"/>
            </a:rPr>
            <a:t>Authors are to analyze not only periodic reports submitted by Parties but also other sources (academic research, contribution from civil society)</a:t>
          </a:r>
          <a:endParaRPr lang="en-US" sz="1600" noProof="0" dirty="0">
            <a:latin typeface="Calibri" panose="020F0502020204030204" pitchFamily="34" charset="0"/>
          </a:endParaRPr>
        </a:p>
      </dgm:t>
    </dgm:pt>
    <dgm:pt modelId="{C63E71B1-FA8A-42E5-879C-C26DECD69DA4}" type="parTrans" cxnId="{FFB5A24E-B419-4C51-B094-971A9CF67A38}">
      <dgm:prSet/>
      <dgm:spPr/>
    </dgm:pt>
    <dgm:pt modelId="{F502A33F-CAA8-46C5-9FD1-C0D8A501F6CB}" type="sibTrans" cxnId="{FFB5A24E-B419-4C51-B094-971A9CF67A38}">
      <dgm:prSet/>
      <dgm:spPr/>
    </dgm:pt>
    <dgm:pt modelId="{785CAF94-36D4-4CF9-83B5-015B9E3BAD00}" type="pres">
      <dgm:prSet presAssocID="{BA41ABC2-942C-48DC-A5AE-6663DF0A8536}" presName="Name0" presStyleCnt="0">
        <dgm:presLayoutVars>
          <dgm:chMax val="7"/>
          <dgm:chPref val="7"/>
          <dgm:dir/>
        </dgm:presLayoutVars>
      </dgm:prSet>
      <dgm:spPr/>
      <dgm:t>
        <a:bodyPr/>
        <a:lstStyle/>
        <a:p>
          <a:endParaRPr lang="en-GB"/>
        </a:p>
      </dgm:t>
    </dgm:pt>
    <dgm:pt modelId="{510CDBDE-05A7-41AF-8A7C-EBA63E7137FB}" type="pres">
      <dgm:prSet presAssocID="{BA41ABC2-942C-48DC-A5AE-6663DF0A8536}" presName="Name1" presStyleCnt="0"/>
      <dgm:spPr/>
      <dgm:t>
        <a:bodyPr/>
        <a:lstStyle/>
        <a:p>
          <a:endParaRPr lang="en-GB"/>
        </a:p>
      </dgm:t>
    </dgm:pt>
    <dgm:pt modelId="{0761954C-7612-4D24-B08B-79164B3D8B76}" type="pres">
      <dgm:prSet presAssocID="{BA41ABC2-942C-48DC-A5AE-6663DF0A8536}" presName="cycle" presStyleCnt="0"/>
      <dgm:spPr/>
      <dgm:t>
        <a:bodyPr/>
        <a:lstStyle/>
        <a:p>
          <a:endParaRPr lang="en-GB"/>
        </a:p>
      </dgm:t>
    </dgm:pt>
    <dgm:pt modelId="{29DFCAE9-A474-4A74-8742-D4C051599C6E}" type="pres">
      <dgm:prSet presAssocID="{BA41ABC2-942C-48DC-A5AE-6663DF0A8536}" presName="srcNode" presStyleLbl="node1" presStyleIdx="0" presStyleCnt="5"/>
      <dgm:spPr/>
      <dgm:t>
        <a:bodyPr/>
        <a:lstStyle/>
        <a:p>
          <a:endParaRPr lang="en-GB"/>
        </a:p>
      </dgm:t>
    </dgm:pt>
    <dgm:pt modelId="{AEA4B098-E06F-406B-B429-B7F8371B1B70}" type="pres">
      <dgm:prSet presAssocID="{BA41ABC2-942C-48DC-A5AE-6663DF0A8536}" presName="conn" presStyleLbl="parChTrans1D2" presStyleIdx="0" presStyleCnt="1"/>
      <dgm:spPr/>
      <dgm:t>
        <a:bodyPr/>
        <a:lstStyle/>
        <a:p>
          <a:endParaRPr lang="en-GB"/>
        </a:p>
      </dgm:t>
    </dgm:pt>
    <dgm:pt modelId="{3BC9A040-8D79-4B1A-8CD4-9335072D3130}" type="pres">
      <dgm:prSet presAssocID="{BA41ABC2-942C-48DC-A5AE-6663DF0A8536}" presName="extraNode" presStyleLbl="node1" presStyleIdx="0" presStyleCnt="5"/>
      <dgm:spPr/>
      <dgm:t>
        <a:bodyPr/>
        <a:lstStyle/>
        <a:p>
          <a:endParaRPr lang="en-GB"/>
        </a:p>
      </dgm:t>
    </dgm:pt>
    <dgm:pt modelId="{40FE2E9F-0544-48C9-B924-5C2B7DE1CD2A}" type="pres">
      <dgm:prSet presAssocID="{BA41ABC2-942C-48DC-A5AE-6663DF0A8536}" presName="dstNode" presStyleLbl="node1" presStyleIdx="0" presStyleCnt="5"/>
      <dgm:spPr/>
      <dgm:t>
        <a:bodyPr/>
        <a:lstStyle/>
        <a:p>
          <a:endParaRPr lang="en-GB"/>
        </a:p>
      </dgm:t>
    </dgm:pt>
    <dgm:pt modelId="{E7DDAF6E-0B8D-4D2D-8F36-29CA074D42F1}" type="pres">
      <dgm:prSet presAssocID="{AED1AB99-40D1-4D57-9B70-37D6E63B332D}" presName="text_1" presStyleLbl="node1" presStyleIdx="0" presStyleCnt="5">
        <dgm:presLayoutVars>
          <dgm:bulletEnabled val="1"/>
        </dgm:presLayoutVars>
      </dgm:prSet>
      <dgm:spPr/>
      <dgm:t>
        <a:bodyPr/>
        <a:lstStyle/>
        <a:p>
          <a:endParaRPr lang="en-GB"/>
        </a:p>
      </dgm:t>
    </dgm:pt>
    <dgm:pt modelId="{9FBCF32E-A6D7-461A-A2F3-B0738AC8E069}" type="pres">
      <dgm:prSet presAssocID="{AED1AB99-40D1-4D57-9B70-37D6E63B332D}" presName="accent_1" presStyleCnt="0"/>
      <dgm:spPr/>
      <dgm:t>
        <a:bodyPr/>
        <a:lstStyle/>
        <a:p>
          <a:endParaRPr lang="en-GB"/>
        </a:p>
      </dgm:t>
    </dgm:pt>
    <dgm:pt modelId="{5AE2F48B-3C8A-41D3-A9C3-2D43101C4E0B}" type="pres">
      <dgm:prSet presAssocID="{AED1AB99-40D1-4D57-9B70-37D6E63B332D}" presName="accentRepeatNode" presStyleLbl="solidFgAcc1" presStyleIdx="0" presStyleCnt="5"/>
      <dgm:spPr/>
      <dgm:t>
        <a:bodyPr/>
        <a:lstStyle/>
        <a:p>
          <a:endParaRPr lang="en-GB"/>
        </a:p>
      </dgm:t>
    </dgm:pt>
    <dgm:pt modelId="{E8A8D445-F835-4377-A724-692104D595CC}" type="pres">
      <dgm:prSet presAssocID="{58931399-921B-4213-8038-3DD35A476B47}" presName="text_2" presStyleLbl="node1" presStyleIdx="1" presStyleCnt="5">
        <dgm:presLayoutVars>
          <dgm:bulletEnabled val="1"/>
        </dgm:presLayoutVars>
      </dgm:prSet>
      <dgm:spPr/>
      <dgm:t>
        <a:bodyPr/>
        <a:lstStyle/>
        <a:p>
          <a:endParaRPr lang="en-GB"/>
        </a:p>
      </dgm:t>
    </dgm:pt>
    <dgm:pt modelId="{90712059-2BB8-4601-8AD8-EA849070CC53}" type="pres">
      <dgm:prSet presAssocID="{58931399-921B-4213-8038-3DD35A476B47}" presName="accent_2" presStyleCnt="0"/>
      <dgm:spPr/>
      <dgm:t>
        <a:bodyPr/>
        <a:lstStyle/>
        <a:p>
          <a:endParaRPr lang="en-GB"/>
        </a:p>
      </dgm:t>
    </dgm:pt>
    <dgm:pt modelId="{D4CC426E-AB99-4C06-A53F-EF8AC23A9D70}" type="pres">
      <dgm:prSet presAssocID="{58931399-921B-4213-8038-3DD35A476B47}" presName="accentRepeatNode" presStyleLbl="solidFgAcc1" presStyleIdx="1" presStyleCnt="5"/>
      <dgm:spPr/>
      <dgm:t>
        <a:bodyPr/>
        <a:lstStyle/>
        <a:p>
          <a:endParaRPr lang="en-GB"/>
        </a:p>
      </dgm:t>
    </dgm:pt>
    <dgm:pt modelId="{62BECDD1-DE2E-4CA6-B2A5-FD5D75231BA5}" type="pres">
      <dgm:prSet presAssocID="{60E16FA9-6405-445A-BD82-76DBF9159182}" presName="text_3" presStyleLbl="node1" presStyleIdx="2" presStyleCnt="5">
        <dgm:presLayoutVars>
          <dgm:bulletEnabled val="1"/>
        </dgm:presLayoutVars>
      </dgm:prSet>
      <dgm:spPr/>
      <dgm:t>
        <a:bodyPr/>
        <a:lstStyle/>
        <a:p>
          <a:endParaRPr lang="en-GB"/>
        </a:p>
      </dgm:t>
    </dgm:pt>
    <dgm:pt modelId="{CB5EB464-7F2A-40D4-8704-253412DE4674}" type="pres">
      <dgm:prSet presAssocID="{60E16FA9-6405-445A-BD82-76DBF9159182}" presName="accent_3" presStyleCnt="0"/>
      <dgm:spPr/>
    </dgm:pt>
    <dgm:pt modelId="{C94D7B7E-9656-4588-9E96-15D7255AB191}" type="pres">
      <dgm:prSet presAssocID="{60E16FA9-6405-445A-BD82-76DBF9159182}" presName="accentRepeatNode" presStyleLbl="solidFgAcc1" presStyleIdx="2" presStyleCnt="5"/>
      <dgm:spPr/>
    </dgm:pt>
    <dgm:pt modelId="{D348921F-1061-4E90-9364-BD87D39D657B}" type="pres">
      <dgm:prSet presAssocID="{CFAD9167-A575-4C09-AB4A-A0BE32DF8762}" presName="text_4" presStyleLbl="node1" presStyleIdx="3" presStyleCnt="5">
        <dgm:presLayoutVars>
          <dgm:bulletEnabled val="1"/>
        </dgm:presLayoutVars>
      </dgm:prSet>
      <dgm:spPr/>
      <dgm:t>
        <a:bodyPr/>
        <a:lstStyle/>
        <a:p>
          <a:endParaRPr lang="en-GB"/>
        </a:p>
      </dgm:t>
    </dgm:pt>
    <dgm:pt modelId="{E033B4D8-0DAA-43D2-96FD-841B9F2DA7D0}" type="pres">
      <dgm:prSet presAssocID="{CFAD9167-A575-4C09-AB4A-A0BE32DF8762}" presName="accent_4" presStyleCnt="0"/>
      <dgm:spPr/>
    </dgm:pt>
    <dgm:pt modelId="{71D61F12-287B-4F1F-ADC8-A6EAADAFCB7D}" type="pres">
      <dgm:prSet presAssocID="{CFAD9167-A575-4C09-AB4A-A0BE32DF8762}" presName="accentRepeatNode" presStyleLbl="solidFgAcc1" presStyleIdx="3" presStyleCnt="5"/>
      <dgm:spPr/>
      <dgm:t>
        <a:bodyPr/>
        <a:lstStyle/>
        <a:p>
          <a:endParaRPr lang="en-GB"/>
        </a:p>
      </dgm:t>
    </dgm:pt>
    <dgm:pt modelId="{BC5B2D45-7FA7-44EF-B9C4-2F3178F33567}" type="pres">
      <dgm:prSet presAssocID="{81C2B098-2BF1-4A74-A400-D9F41B613551}" presName="text_5" presStyleLbl="node1" presStyleIdx="4" presStyleCnt="5">
        <dgm:presLayoutVars>
          <dgm:bulletEnabled val="1"/>
        </dgm:presLayoutVars>
      </dgm:prSet>
      <dgm:spPr/>
      <dgm:t>
        <a:bodyPr/>
        <a:lstStyle/>
        <a:p>
          <a:endParaRPr lang="en-GB"/>
        </a:p>
      </dgm:t>
    </dgm:pt>
    <dgm:pt modelId="{09AFC155-1AF3-4015-918B-FC5063C8B8A5}" type="pres">
      <dgm:prSet presAssocID="{81C2B098-2BF1-4A74-A400-D9F41B613551}" presName="accent_5" presStyleCnt="0"/>
      <dgm:spPr/>
    </dgm:pt>
    <dgm:pt modelId="{519DE135-CBD2-4159-AE06-CAD5735EB3D5}" type="pres">
      <dgm:prSet presAssocID="{81C2B098-2BF1-4A74-A400-D9F41B613551}" presName="accentRepeatNode" presStyleLbl="solidFgAcc1" presStyleIdx="4" presStyleCnt="5"/>
      <dgm:spPr/>
      <dgm:t>
        <a:bodyPr/>
        <a:lstStyle/>
        <a:p>
          <a:endParaRPr lang="en-GB"/>
        </a:p>
      </dgm:t>
    </dgm:pt>
  </dgm:ptLst>
  <dgm:cxnLst>
    <dgm:cxn modelId="{85C37335-B651-4C8C-A4C6-B5CB8668083B}" type="presOf" srcId="{81C2B098-2BF1-4A74-A400-D9F41B613551}" destId="{BC5B2D45-7FA7-44EF-B9C4-2F3178F33567}" srcOrd="0" destOrd="0" presId="urn:microsoft.com/office/officeart/2008/layout/VerticalCurvedList"/>
    <dgm:cxn modelId="{FFB5A24E-B419-4C51-B094-971A9CF67A38}" srcId="{BA41ABC2-942C-48DC-A5AE-6663DF0A8536}" destId="{60E16FA9-6405-445A-BD82-76DBF9159182}" srcOrd="2" destOrd="0" parTransId="{C63E71B1-FA8A-42E5-879C-C26DECD69DA4}" sibTransId="{F502A33F-CAA8-46C5-9FD1-C0D8A501F6CB}"/>
    <dgm:cxn modelId="{98789DA5-63EA-41CF-8355-F5025941117A}" type="presOf" srcId="{58931399-921B-4213-8038-3DD35A476B47}" destId="{E8A8D445-F835-4377-A724-692104D595CC}" srcOrd="0" destOrd="0" presId="urn:microsoft.com/office/officeart/2008/layout/VerticalCurvedList"/>
    <dgm:cxn modelId="{CED80A76-211B-4F16-82AD-0446DEE56583}" type="presOf" srcId="{AED1AB99-40D1-4D57-9B70-37D6E63B332D}" destId="{E7DDAF6E-0B8D-4D2D-8F36-29CA074D42F1}" srcOrd="0" destOrd="0" presId="urn:microsoft.com/office/officeart/2008/layout/VerticalCurvedList"/>
    <dgm:cxn modelId="{CF0B8616-4F34-452E-85C1-310F2F4DC4A4}" type="presOf" srcId="{60E16FA9-6405-445A-BD82-76DBF9159182}" destId="{62BECDD1-DE2E-4CA6-B2A5-FD5D75231BA5}" srcOrd="0" destOrd="0" presId="urn:microsoft.com/office/officeart/2008/layout/VerticalCurvedList"/>
    <dgm:cxn modelId="{949116A5-835B-4FF3-95CA-7C1EF446B6D5}" srcId="{BA41ABC2-942C-48DC-A5AE-6663DF0A8536}" destId="{81C2B098-2BF1-4A74-A400-D9F41B613551}" srcOrd="4" destOrd="0" parTransId="{884532D0-64F0-40D6-B843-DB6CE4993AF7}" sibTransId="{3F1A4B0A-A91A-42EC-BE55-20C5044DDB3D}"/>
    <dgm:cxn modelId="{070C6FA6-C76C-4EAD-A9C0-583AD7B078AF}" srcId="{BA41ABC2-942C-48DC-A5AE-6663DF0A8536}" destId="{58931399-921B-4213-8038-3DD35A476B47}" srcOrd="1" destOrd="0" parTransId="{C8AD8B58-1490-4A31-82C3-071D9C731E58}" sibTransId="{4481552A-C549-46C1-8ED4-E5F494E029A2}"/>
    <dgm:cxn modelId="{96796D4D-A8AA-400B-9D56-76A8531473A8}" type="presOf" srcId="{BA41ABC2-942C-48DC-A5AE-6663DF0A8536}" destId="{785CAF94-36D4-4CF9-83B5-015B9E3BAD00}" srcOrd="0" destOrd="0" presId="urn:microsoft.com/office/officeart/2008/layout/VerticalCurvedList"/>
    <dgm:cxn modelId="{924A7096-FD94-4B6E-ADFC-9939DC6DBCF9}" type="presOf" srcId="{CFAD9167-A575-4C09-AB4A-A0BE32DF8762}" destId="{D348921F-1061-4E90-9364-BD87D39D657B}" srcOrd="0" destOrd="0" presId="urn:microsoft.com/office/officeart/2008/layout/VerticalCurvedList"/>
    <dgm:cxn modelId="{8EF5D97C-843B-4329-AC7B-6FA42BB1046C}" type="presOf" srcId="{2975C217-67A8-45D8-8EE7-70F3B2A14E0C}" destId="{AEA4B098-E06F-406B-B429-B7F8371B1B70}" srcOrd="0" destOrd="0" presId="urn:microsoft.com/office/officeart/2008/layout/VerticalCurvedList"/>
    <dgm:cxn modelId="{646F25D5-8759-48FF-A380-6607826C0F01}" srcId="{BA41ABC2-942C-48DC-A5AE-6663DF0A8536}" destId="{AED1AB99-40D1-4D57-9B70-37D6E63B332D}" srcOrd="0" destOrd="0" parTransId="{1279F7C2-131B-49F2-B9A8-D4A4EB8251F0}" sibTransId="{2975C217-67A8-45D8-8EE7-70F3B2A14E0C}"/>
    <dgm:cxn modelId="{F16D81A9-DC1B-4DE2-AE8E-FF571E6F303A}" srcId="{BA41ABC2-942C-48DC-A5AE-6663DF0A8536}" destId="{CFAD9167-A575-4C09-AB4A-A0BE32DF8762}" srcOrd="3" destOrd="0" parTransId="{63CA1DE5-DE12-43AD-852B-929E79FEC615}" sibTransId="{055D0BD9-AE52-4404-BEB8-80186E019E14}"/>
    <dgm:cxn modelId="{EAD6DE38-FFE7-4A61-9BB5-3AA321277843}" type="presParOf" srcId="{785CAF94-36D4-4CF9-83B5-015B9E3BAD00}" destId="{510CDBDE-05A7-41AF-8A7C-EBA63E7137FB}" srcOrd="0" destOrd="0" presId="urn:microsoft.com/office/officeart/2008/layout/VerticalCurvedList"/>
    <dgm:cxn modelId="{5EB8C849-75E9-4701-88C4-A1C3EF458A8D}" type="presParOf" srcId="{510CDBDE-05A7-41AF-8A7C-EBA63E7137FB}" destId="{0761954C-7612-4D24-B08B-79164B3D8B76}" srcOrd="0" destOrd="0" presId="urn:microsoft.com/office/officeart/2008/layout/VerticalCurvedList"/>
    <dgm:cxn modelId="{1950FF8C-CC55-4E9B-BD64-9A4F39B13543}" type="presParOf" srcId="{0761954C-7612-4D24-B08B-79164B3D8B76}" destId="{29DFCAE9-A474-4A74-8742-D4C051599C6E}" srcOrd="0" destOrd="0" presId="urn:microsoft.com/office/officeart/2008/layout/VerticalCurvedList"/>
    <dgm:cxn modelId="{F6F4F212-C34A-483A-93EE-A0C30F862162}" type="presParOf" srcId="{0761954C-7612-4D24-B08B-79164B3D8B76}" destId="{AEA4B098-E06F-406B-B429-B7F8371B1B70}" srcOrd="1" destOrd="0" presId="urn:microsoft.com/office/officeart/2008/layout/VerticalCurvedList"/>
    <dgm:cxn modelId="{EB60310B-734D-4C21-8E87-E673B6871EE8}" type="presParOf" srcId="{0761954C-7612-4D24-B08B-79164B3D8B76}" destId="{3BC9A040-8D79-4B1A-8CD4-9335072D3130}" srcOrd="2" destOrd="0" presId="urn:microsoft.com/office/officeart/2008/layout/VerticalCurvedList"/>
    <dgm:cxn modelId="{80A0332A-A6C1-4D6A-AF81-38A3689884DC}" type="presParOf" srcId="{0761954C-7612-4D24-B08B-79164B3D8B76}" destId="{40FE2E9F-0544-48C9-B924-5C2B7DE1CD2A}" srcOrd="3" destOrd="0" presId="urn:microsoft.com/office/officeart/2008/layout/VerticalCurvedList"/>
    <dgm:cxn modelId="{2F047274-66F5-43CA-AEFC-29C746506EB3}" type="presParOf" srcId="{510CDBDE-05A7-41AF-8A7C-EBA63E7137FB}" destId="{E7DDAF6E-0B8D-4D2D-8F36-29CA074D42F1}" srcOrd="1" destOrd="0" presId="urn:microsoft.com/office/officeart/2008/layout/VerticalCurvedList"/>
    <dgm:cxn modelId="{95C7CBDE-F812-4A59-BA61-DDDC4D7DE3B4}" type="presParOf" srcId="{510CDBDE-05A7-41AF-8A7C-EBA63E7137FB}" destId="{9FBCF32E-A6D7-461A-A2F3-B0738AC8E069}" srcOrd="2" destOrd="0" presId="urn:microsoft.com/office/officeart/2008/layout/VerticalCurvedList"/>
    <dgm:cxn modelId="{FB1A35A1-2C6B-4CAE-BF5C-0EA6431D9151}" type="presParOf" srcId="{9FBCF32E-A6D7-461A-A2F3-B0738AC8E069}" destId="{5AE2F48B-3C8A-41D3-A9C3-2D43101C4E0B}" srcOrd="0" destOrd="0" presId="urn:microsoft.com/office/officeart/2008/layout/VerticalCurvedList"/>
    <dgm:cxn modelId="{AA6E2665-3F42-4BC8-BBBA-5994E8CC4209}" type="presParOf" srcId="{510CDBDE-05A7-41AF-8A7C-EBA63E7137FB}" destId="{E8A8D445-F835-4377-A724-692104D595CC}" srcOrd="3" destOrd="0" presId="urn:microsoft.com/office/officeart/2008/layout/VerticalCurvedList"/>
    <dgm:cxn modelId="{F25A584D-3806-4FD3-914E-DB3AA2B60ABF}" type="presParOf" srcId="{510CDBDE-05A7-41AF-8A7C-EBA63E7137FB}" destId="{90712059-2BB8-4601-8AD8-EA849070CC53}" srcOrd="4" destOrd="0" presId="urn:microsoft.com/office/officeart/2008/layout/VerticalCurvedList"/>
    <dgm:cxn modelId="{2189669A-6615-4BDA-A605-0BDE9ECED111}" type="presParOf" srcId="{90712059-2BB8-4601-8AD8-EA849070CC53}" destId="{D4CC426E-AB99-4C06-A53F-EF8AC23A9D70}" srcOrd="0" destOrd="0" presId="urn:microsoft.com/office/officeart/2008/layout/VerticalCurvedList"/>
    <dgm:cxn modelId="{3664FDF3-750A-4677-ADE7-79A9E0D8F324}" type="presParOf" srcId="{510CDBDE-05A7-41AF-8A7C-EBA63E7137FB}" destId="{62BECDD1-DE2E-4CA6-B2A5-FD5D75231BA5}" srcOrd="5" destOrd="0" presId="urn:microsoft.com/office/officeart/2008/layout/VerticalCurvedList"/>
    <dgm:cxn modelId="{A7268EE3-7108-4D7E-A70C-0F36247294A9}" type="presParOf" srcId="{510CDBDE-05A7-41AF-8A7C-EBA63E7137FB}" destId="{CB5EB464-7F2A-40D4-8704-253412DE4674}" srcOrd="6" destOrd="0" presId="urn:microsoft.com/office/officeart/2008/layout/VerticalCurvedList"/>
    <dgm:cxn modelId="{EDC4679A-576B-447F-858D-C4D35AE6A944}" type="presParOf" srcId="{CB5EB464-7F2A-40D4-8704-253412DE4674}" destId="{C94D7B7E-9656-4588-9E96-15D7255AB191}" srcOrd="0" destOrd="0" presId="urn:microsoft.com/office/officeart/2008/layout/VerticalCurvedList"/>
    <dgm:cxn modelId="{56B4C885-C69F-4F1D-9F4C-B894B151AC2F}" type="presParOf" srcId="{510CDBDE-05A7-41AF-8A7C-EBA63E7137FB}" destId="{D348921F-1061-4E90-9364-BD87D39D657B}" srcOrd="7" destOrd="0" presId="urn:microsoft.com/office/officeart/2008/layout/VerticalCurvedList"/>
    <dgm:cxn modelId="{C421013B-16A9-4D40-9EDF-ED248611730A}" type="presParOf" srcId="{510CDBDE-05A7-41AF-8A7C-EBA63E7137FB}" destId="{E033B4D8-0DAA-43D2-96FD-841B9F2DA7D0}" srcOrd="8" destOrd="0" presId="urn:microsoft.com/office/officeart/2008/layout/VerticalCurvedList"/>
    <dgm:cxn modelId="{FE876F69-A0B0-4227-BF7D-E21C0C7AC70A}" type="presParOf" srcId="{E033B4D8-0DAA-43D2-96FD-841B9F2DA7D0}" destId="{71D61F12-287B-4F1F-ADC8-A6EAADAFCB7D}" srcOrd="0" destOrd="0" presId="urn:microsoft.com/office/officeart/2008/layout/VerticalCurvedList"/>
    <dgm:cxn modelId="{9DC4FDB1-81EC-445F-AC0B-573E6AB358D7}" type="presParOf" srcId="{510CDBDE-05A7-41AF-8A7C-EBA63E7137FB}" destId="{BC5B2D45-7FA7-44EF-B9C4-2F3178F33567}" srcOrd="9" destOrd="0" presId="urn:microsoft.com/office/officeart/2008/layout/VerticalCurvedList"/>
    <dgm:cxn modelId="{7E7F863D-3A35-453F-A718-B69C86902285}" type="presParOf" srcId="{510CDBDE-05A7-41AF-8A7C-EBA63E7137FB}" destId="{09AFC155-1AF3-4015-918B-FC5063C8B8A5}" srcOrd="10" destOrd="0" presId="urn:microsoft.com/office/officeart/2008/layout/VerticalCurvedList"/>
    <dgm:cxn modelId="{CEFC204F-8C5C-4831-BBDE-5EB6B76A0F27}" type="presParOf" srcId="{09AFC155-1AF3-4015-918B-FC5063C8B8A5}" destId="{519DE135-CBD2-4159-AE06-CAD5735EB3D5}"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A41ABC2-942C-48DC-A5AE-6663DF0A8536}" type="doc">
      <dgm:prSet loTypeId="urn:microsoft.com/office/officeart/2005/8/layout/hList6" loCatId="list" qsTypeId="urn:microsoft.com/office/officeart/2005/8/quickstyle/simple2" qsCatId="simple" csTypeId="urn:microsoft.com/office/officeart/2005/8/colors/accent1_1" csCatId="accent1" phldr="1"/>
      <dgm:spPr/>
      <dgm:t>
        <a:bodyPr/>
        <a:lstStyle/>
        <a:p>
          <a:endParaRPr lang="en-GB"/>
        </a:p>
      </dgm:t>
    </dgm:pt>
    <dgm:pt modelId="{AED1AB99-40D1-4D57-9B70-37D6E63B332D}">
      <dgm:prSet phldrT="[Text]" custT="1"/>
      <dgm:spPr/>
      <dgm:t>
        <a:bodyPr/>
        <a:lstStyle/>
        <a:p>
          <a:r>
            <a:rPr lang="en-GB" sz="3000" b="0" dirty="0" smtClean="0"/>
            <a:t>1.</a:t>
          </a:r>
        </a:p>
        <a:p>
          <a:r>
            <a:rPr lang="en-GB" sz="3000" b="0" dirty="0" smtClean="0"/>
            <a:t>Governmental and civil society actors participate in </a:t>
          </a:r>
          <a:r>
            <a:rPr lang="en-US" sz="3000" b="1" dirty="0" smtClean="0"/>
            <a:t>transparent and informed policy making </a:t>
          </a:r>
          <a:r>
            <a:rPr lang="en-US" sz="3000" b="0" dirty="0" smtClean="0"/>
            <a:t>processes</a:t>
          </a:r>
          <a:endParaRPr lang="en-US" sz="3000" b="0" noProof="0" dirty="0">
            <a:latin typeface="Calibri" panose="020F0502020204030204" pitchFamily="34" charset="0"/>
          </a:endParaRPr>
        </a:p>
      </dgm:t>
    </dgm:pt>
    <dgm:pt modelId="{1279F7C2-131B-49F2-B9A8-D4A4EB8251F0}" type="parTrans" cxnId="{646F25D5-8759-48FF-A380-6607826C0F01}">
      <dgm:prSet/>
      <dgm:spPr/>
      <dgm:t>
        <a:bodyPr/>
        <a:lstStyle/>
        <a:p>
          <a:endParaRPr lang="en-GB"/>
        </a:p>
      </dgm:t>
    </dgm:pt>
    <dgm:pt modelId="{2975C217-67A8-45D8-8EE7-70F3B2A14E0C}" type="sibTrans" cxnId="{646F25D5-8759-48FF-A380-6607826C0F01}">
      <dgm:prSet/>
      <dgm:spPr/>
      <dgm:t>
        <a:bodyPr/>
        <a:lstStyle/>
        <a:p>
          <a:endParaRPr lang="en-GB"/>
        </a:p>
      </dgm:t>
    </dgm:pt>
    <dgm:pt modelId="{58931399-921B-4213-8038-3DD35A476B47}">
      <dgm:prSet phldrT="[Text]" custT="1"/>
      <dgm:spPr/>
      <dgm:t>
        <a:bodyPr/>
        <a:lstStyle/>
        <a:p>
          <a:r>
            <a:rPr lang="en-GB" sz="3000" b="0" dirty="0" smtClean="0"/>
            <a:t>2.</a:t>
          </a:r>
        </a:p>
        <a:p>
          <a:r>
            <a:rPr lang="en-GB" sz="3000" b="0" dirty="0" smtClean="0"/>
            <a:t>Countries apply </a:t>
          </a:r>
          <a:r>
            <a:rPr lang="en-US" sz="3000" b="1" dirty="0" smtClean="0"/>
            <a:t>evidence-based and </a:t>
          </a:r>
          <a:r>
            <a:rPr lang="en-GB" sz="3000" b="1" dirty="0" smtClean="0"/>
            <a:t>informed policy making</a:t>
          </a:r>
          <a:endParaRPr lang="en-US" sz="3000" b="0" noProof="0" dirty="0">
            <a:latin typeface="Calibri" panose="020F0502020204030204" pitchFamily="34" charset="0"/>
          </a:endParaRPr>
        </a:p>
      </dgm:t>
    </dgm:pt>
    <dgm:pt modelId="{C8AD8B58-1490-4A31-82C3-071D9C731E58}" type="parTrans" cxnId="{070C6FA6-C76C-4EAD-A9C0-583AD7B078AF}">
      <dgm:prSet/>
      <dgm:spPr/>
      <dgm:t>
        <a:bodyPr/>
        <a:lstStyle/>
        <a:p>
          <a:endParaRPr lang="en-GB"/>
        </a:p>
      </dgm:t>
    </dgm:pt>
    <dgm:pt modelId="{4481552A-C549-46C1-8ED4-E5F494E029A2}" type="sibTrans" cxnId="{070C6FA6-C76C-4EAD-A9C0-583AD7B078AF}">
      <dgm:prSet/>
      <dgm:spPr/>
      <dgm:t>
        <a:bodyPr/>
        <a:lstStyle/>
        <a:p>
          <a:endParaRPr lang="en-GB"/>
        </a:p>
      </dgm:t>
    </dgm:pt>
    <dgm:pt modelId="{CFAD9167-A575-4C09-AB4A-A0BE32DF8762}">
      <dgm:prSet phldrT="[Text]" custT="1"/>
      <dgm:spPr/>
      <dgm:t>
        <a:bodyPr/>
        <a:lstStyle/>
        <a:p>
          <a:r>
            <a:rPr lang="en-GB" sz="3000" b="0" dirty="0" smtClean="0"/>
            <a:t>3.</a:t>
          </a:r>
          <a:r>
            <a:rPr lang="en-GB" sz="3000" b="1" dirty="0" smtClean="0"/>
            <a:t> </a:t>
          </a:r>
        </a:p>
        <a:p>
          <a:r>
            <a:rPr lang="en-GB" sz="3000" b="1" dirty="0" smtClean="0"/>
            <a:t>Synergies in analysis and advocacy </a:t>
          </a:r>
          <a:r>
            <a:rPr lang="en-GB" sz="3000" b="0" dirty="0" smtClean="0"/>
            <a:t>are created with the Communication Sector</a:t>
          </a:r>
          <a:endParaRPr lang="en-US" sz="3000" b="0" noProof="0" dirty="0">
            <a:latin typeface="Calibri" panose="020F0502020204030204" pitchFamily="34" charset="0"/>
          </a:endParaRPr>
        </a:p>
      </dgm:t>
    </dgm:pt>
    <dgm:pt modelId="{63CA1DE5-DE12-43AD-852B-929E79FEC615}" type="parTrans" cxnId="{F16D81A9-DC1B-4DE2-AE8E-FF571E6F303A}">
      <dgm:prSet/>
      <dgm:spPr/>
      <dgm:t>
        <a:bodyPr/>
        <a:lstStyle/>
        <a:p>
          <a:endParaRPr lang="en-GB"/>
        </a:p>
      </dgm:t>
    </dgm:pt>
    <dgm:pt modelId="{055D0BD9-AE52-4404-BEB8-80186E019E14}" type="sibTrans" cxnId="{F16D81A9-DC1B-4DE2-AE8E-FF571E6F303A}">
      <dgm:prSet/>
      <dgm:spPr/>
      <dgm:t>
        <a:bodyPr/>
        <a:lstStyle/>
        <a:p>
          <a:endParaRPr lang="en-GB"/>
        </a:p>
      </dgm:t>
    </dgm:pt>
    <dgm:pt modelId="{CB528D74-4D6F-4DD5-9EE3-86D350DFA725}" type="pres">
      <dgm:prSet presAssocID="{BA41ABC2-942C-48DC-A5AE-6663DF0A8536}" presName="Name0" presStyleCnt="0">
        <dgm:presLayoutVars>
          <dgm:dir/>
          <dgm:resizeHandles val="exact"/>
        </dgm:presLayoutVars>
      </dgm:prSet>
      <dgm:spPr/>
      <dgm:t>
        <a:bodyPr/>
        <a:lstStyle/>
        <a:p>
          <a:endParaRPr lang="en-CA"/>
        </a:p>
      </dgm:t>
    </dgm:pt>
    <dgm:pt modelId="{0112DDDE-53E9-4B1E-AF0F-06DDA7E37F25}" type="pres">
      <dgm:prSet presAssocID="{AED1AB99-40D1-4D57-9B70-37D6E63B332D}" presName="node" presStyleLbl="node1" presStyleIdx="0" presStyleCnt="3">
        <dgm:presLayoutVars>
          <dgm:bulletEnabled val="1"/>
        </dgm:presLayoutVars>
      </dgm:prSet>
      <dgm:spPr/>
      <dgm:t>
        <a:bodyPr/>
        <a:lstStyle/>
        <a:p>
          <a:endParaRPr lang="en-CA"/>
        </a:p>
      </dgm:t>
    </dgm:pt>
    <dgm:pt modelId="{0A41CCF7-EE73-499F-A508-2C09FEDCEB81}" type="pres">
      <dgm:prSet presAssocID="{2975C217-67A8-45D8-8EE7-70F3B2A14E0C}" presName="sibTrans" presStyleCnt="0"/>
      <dgm:spPr/>
    </dgm:pt>
    <dgm:pt modelId="{57C09CC6-932C-4EDF-AA88-8FE8F9D5C3E3}" type="pres">
      <dgm:prSet presAssocID="{58931399-921B-4213-8038-3DD35A476B47}" presName="node" presStyleLbl="node1" presStyleIdx="1" presStyleCnt="3">
        <dgm:presLayoutVars>
          <dgm:bulletEnabled val="1"/>
        </dgm:presLayoutVars>
      </dgm:prSet>
      <dgm:spPr/>
      <dgm:t>
        <a:bodyPr/>
        <a:lstStyle/>
        <a:p>
          <a:endParaRPr lang="en-CA"/>
        </a:p>
      </dgm:t>
    </dgm:pt>
    <dgm:pt modelId="{1AD4D00B-0AD5-4B22-B8F6-16505D30D25C}" type="pres">
      <dgm:prSet presAssocID="{4481552A-C549-46C1-8ED4-E5F494E029A2}" presName="sibTrans" presStyleCnt="0"/>
      <dgm:spPr/>
    </dgm:pt>
    <dgm:pt modelId="{4906FF93-8A9F-4FD1-8775-0F46BEA6BB7E}" type="pres">
      <dgm:prSet presAssocID="{CFAD9167-A575-4C09-AB4A-A0BE32DF8762}" presName="node" presStyleLbl="node1" presStyleIdx="2" presStyleCnt="3">
        <dgm:presLayoutVars>
          <dgm:bulletEnabled val="1"/>
        </dgm:presLayoutVars>
      </dgm:prSet>
      <dgm:spPr/>
      <dgm:t>
        <a:bodyPr/>
        <a:lstStyle/>
        <a:p>
          <a:endParaRPr lang="en-CA"/>
        </a:p>
      </dgm:t>
    </dgm:pt>
  </dgm:ptLst>
  <dgm:cxnLst>
    <dgm:cxn modelId="{EE1EB111-EB23-4E6E-973D-E2F7F442FC54}" type="presOf" srcId="{CFAD9167-A575-4C09-AB4A-A0BE32DF8762}" destId="{4906FF93-8A9F-4FD1-8775-0F46BEA6BB7E}" srcOrd="0" destOrd="0" presId="urn:microsoft.com/office/officeart/2005/8/layout/hList6"/>
    <dgm:cxn modelId="{DC352787-C4A7-43FB-BA4B-23201FB8A865}" type="presOf" srcId="{58931399-921B-4213-8038-3DD35A476B47}" destId="{57C09CC6-932C-4EDF-AA88-8FE8F9D5C3E3}" srcOrd="0" destOrd="0" presId="urn:microsoft.com/office/officeart/2005/8/layout/hList6"/>
    <dgm:cxn modelId="{ACE3E5DA-C0F6-4149-893D-06AC7FAFB7A7}" type="presOf" srcId="{BA41ABC2-942C-48DC-A5AE-6663DF0A8536}" destId="{CB528D74-4D6F-4DD5-9EE3-86D350DFA725}" srcOrd="0" destOrd="0" presId="urn:microsoft.com/office/officeart/2005/8/layout/hList6"/>
    <dgm:cxn modelId="{F16D81A9-DC1B-4DE2-AE8E-FF571E6F303A}" srcId="{BA41ABC2-942C-48DC-A5AE-6663DF0A8536}" destId="{CFAD9167-A575-4C09-AB4A-A0BE32DF8762}" srcOrd="2" destOrd="0" parTransId="{63CA1DE5-DE12-43AD-852B-929E79FEC615}" sibTransId="{055D0BD9-AE52-4404-BEB8-80186E019E14}"/>
    <dgm:cxn modelId="{070C6FA6-C76C-4EAD-A9C0-583AD7B078AF}" srcId="{BA41ABC2-942C-48DC-A5AE-6663DF0A8536}" destId="{58931399-921B-4213-8038-3DD35A476B47}" srcOrd="1" destOrd="0" parTransId="{C8AD8B58-1490-4A31-82C3-071D9C731E58}" sibTransId="{4481552A-C549-46C1-8ED4-E5F494E029A2}"/>
    <dgm:cxn modelId="{646F25D5-8759-48FF-A380-6607826C0F01}" srcId="{BA41ABC2-942C-48DC-A5AE-6663DF0A8536}" destId="{AED1AB99-40D1-4D57-9B70-37D6E63B332D}" srcOrd="0" destOrd="0" parTransId="{1279F7C2-131B-49F2-B9A8-D4A4EB8251F0}" sibTransId="{2975C217-67A8-45D8-8EE7-70F3B2A14E0C}"/>
    <dgm:cxn modelId="{9A219E23-8768-43C2-8AA9-0F3B7A33A6E8}" type="presOf" srcId="{AED1AB99-40D1-4D57-9B70-37D6E63B332D}" destId="{0112DDDE-53E9-4B1E-AF0F-06DDA7E37F25}" srcOrd="0" destOrd="0" presId="urn:microsoft.com/office/officeart/2005/8/layout/hList6"/>
    <dgm:cxn modelId="{98B05F62-7911-4D01-A4F0-91F76C73F31A}" type="presParOf" srcId="{CB528D74-4D6F-4DD5-9EE3-86D350DFA725}" destId="{0112DDDE-53E9-4B1E-AF0F-06DDA7E37F25}" srcOrd="0" destOrd="0" presId="urn:microsoft.com/office/officeart/2005/8/layout/hList6"/>
    <dgm:cxn modelId="{755005E2-C190-4D3A-B569-06DE83B0496D}" type="presParOf" srcId="{CB528D74-4D6F-4DD5-9EE3-86D350DFA725}" destId="{0A41CCF7-EE73-499F-A508-2C09FEDCEB81}" srcOrd="1" destOrd="0" presId="urn:microsoft.com/office/officeart/2005/8/layout/hList6"/>
    <dgm:cxn modelId="{80C2C920-2CE8-42E4-B078-87DD0EA36A2B}" type="presParOf" srcId="{CB528D74-4D6F-4DD5-9EE3-86D350DFA725}" destId="{57C09CC6-932C-4EDF-AA88-8FE8F9D5C3E3}" srcOrd="2" destOrd="0" presId="urn:microsoft.com/office/officeart/2005/8/layout/hList6"/>
    <dgm:cxn modelId="{D8BA1C85-B03C-4869-9F79-A19A5F62B420}" type="presParOf" srcId="{CB528D74-4D6F-4DD5-9EE3-86D350DFA725}" destId="{1AD4D00B-0AD5-4B22-B8F6-16505D30D25C}" srcOrd="3" destOrd="0" presId="urn:microsoft.com/office/officeart/2005/8/layout/hList6"/>
    <dgm:cxn modelId="{C23134B9-AEDA-4243-B7F5-799D7FE8A8A8}" type="presParOf" srcId="{CB528D74-4D6F-4DD5-9EE3-86D350DFA725}" destId="{4906FF93-8A9F-4FD1-8775-0F46BEA6BB7E}" srcOrd="4"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7F9A32-E957-4212-AC1F-F2263D88C5C6}"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GB"/>
        </a:p>
      </dgm:t>
    </dgm:pt>
    <dgm:pt modelId="{BA63D210-EAF2-4D7E-AB45-4E97051B39CB}">
      <dgm:prSet phldrT="[Text]"/>
      <dgm:spPr/>
      <dgm:t>
        <a:bodyPr/>
        <a:lstStyle/>
        <a:p>
          <a:r>
            <a:rPr lang="en-GB" dirty="0" smtClean="0"/>
            <a:t>What is it?</a:t>
          </a:r>
          <a:endParaRPr lang="en-GB" dirty="0"/>
        </a:p>
      </dgm:t>
    </dgm:pt>
    <dgm:pt modelId="{E2301E9E-DBF8-4084-AFE1-EA649BB40A2D}" type="parTrans" cxnId="{0B2C9D5E-CAD8-484D-9D3A-91F1FCDB3D2E}">
      <dgm:prSet/>
      <dgm:spPr/>
      <dgm:t>
        <a:bodyPr/>
        <a:lstStyle/>
        <a:p>
          <a:endParaRPr lang="en-GB"/>
        </a:p>
      </dgm:t>
    </dgm:pt>
    <dgm:pt modelId="{FC5B86A8-16DB-4421-BEA2-34A0E2DF18FF}" type="sibTrans" cxnId="{0B2C9D5E-CAD8-484D-9D3A-91F1FCDB3D2E}">
      <dgm:prSet/>
      <dgm:spPr/>
      <dgm:t>
        <a:bodyPr/>
        <a:lstStyle/>
        <a:p>
          <a:endParaRPr lang="en-GB"/>
        </a:p>
      </dgm:t>
    </dgm:pt>
    <dgm:pt modelId="{DFDCD6B0-1CE2-419E-964A-7332A2CD38F8}">
      <dgm:prSet phldrT="[Text]" custT="1"/>
      <dgm:spPr/>
      <dgm:t>
        <a:bodyPr/>
        <a:lstStyle/>
        <a:p>
          <a:r>
            <a:rPr lang="en-GB" sz="1200" dirty="0" smtClean="0"/>
            <a:t>International standard setting instrument</a:t>
          </a:r>
          <a:endParaRPr lang="en-GB" sz="1200" dirty="0"/>
        </a:p>
      </dgm:t>
    </dgm:pt>
    <dgm:pt modelId="{7B71C61F-3314-4FF9-A7A9-ED83F8421AC3}" type="parTrans" cxnId="{7DF485F4-C3DE-4A7F-AB2B-B85064F60FD8}">
      <dgm:prSet/>
      <dgm:spPr/>
      <dgm:t>
        <a:bodyPr/>
        <a:lstStyle/>
        <a:p>
          <a:endParaRPr lang="en-GB"/>
        </a:p>
      </dgm:t>
    </dgm:pt>
    <dgm:pt modelId="{096BF64B-926E-44F6-9EB2-0A81BAE16F7E}" type="sibTrans" cxnId="{7DF485F4-C3DE-4A7F-AB2B-B85064F60FD8}">
      <dgm:prSet/>
      <dgm:spPr/>
      <dgm:t>
        <a:bodyPr/>
        <a:lstStyle/>
        <a:p>
          <a:endParaRPr lang="en-GB"/>
        </a:p>
      </dgm:t>
    </dgm:pt>
    <dgm:pt modelId="{368AB7F7-FA5D-40BD-B15A-88F266C61001}">
      <dgm:prSet phldrT="[Text]"/>
      <dgm:spPr/>
      <dgm:t>
        <a:bodyPr/>
        <a:lstStyle/>
        <a:p>
          <a:r>
            <a:rPr lang="en-GB" dirty="0" smtClean="0"/>
            <a:t>Guiding principles</a:t>
          </a:r>
          <a:endParaRPr lang="en-GB" dirty="0"/>
        </a:p>
      </dgm:t>
    </dgm:pt>
    <dgm:pt modelId="{298D701C-8BA7-48AB-979F-FCC4E7EFF0FD}" type="parTrans" cxnId="{F5F4C27E-2878-4DFB-8286-DFEA753B64B6}">
      <dgm:prSet/>
      <dgm:spPr/>
      <dgm:t>
        <a:bodyPr/>
        <a:lstStyle/>
        <a:p>
          <a:endParaRPr lang="en-GB"/>
        </a:p>
      </dgm:t>
    </dgm:pt>
    <dgm:pt modelId="{5572F164-8EBE-40CD-AEA0-EEFA8BBAE2C5}" type="sibTrans" cxnId="{F5F4C27E-2878-4DFB-8286-DFEA753B64B6}">
      <dgm:prSet/>
      <dgm:spPr/>
      <dgm:t>
        <a:bodyPr/>
        <a:lstStyle/>
        <a:p>
          <a:endParaRPr lang="en-GB"/>
        </a:p>
      </dgm:t>
    </dgm:pt>
    <dgm:pt modelId="{F0D4C274-84D7-41D7-8F3E-E1F0F875201F}">
      <dgm:prSet phldrT="[Text]" custT="1"/>
      <dgm:spPr/>
      <dgm:t>
        <a:bodyPr/>
        <a:lstStyle/>
        <a:p>
          <a:r>
            <a:rPr lang="en-GB" sz="1200" dirty="0" smtClean="0"/>
            <a:t>Respect for human rights and fundamental freedoms</a:t>
          </a:r>
          <a:endParaRPr lang="en-GB" sz="1200" dirty="0"/>
        </a:p>
      </dgm:t>
    </dgm:pt>
    <dgm:pt modelId="{C070D2DE-747D-4974-A1F2-9A01D15F0B8F}" type="parTrans" cxnId="{1DE68917-D868-41E0-BBBB-1878EC563C1B}">
      <dgm:prSet/>
      <dgm:spPr/>
      <dgm:t>
        <a:bodyPr/>
        <a:lstStyle/>
        <a:p>
          <a:endParaRPr lang="en-GB"/>
        </a:p>
      </dgm:t>
    </dgm:pt>
    <dgm:pt modelId="{5B7F5A11-D6F3-48B1-B8B0-89B0927FD638}" type="sibTrans" cxnId="{1DE68917-D868-41E0-BBBB-1878EC563C1B}">
      <dgm:prSet/>
      <dgm:spPr/>
      <dgm:t>
        <a:bodyPr/>
        <a:lstStyle/>
        <a:p>
          <a:endParaRPr lang="en-GB"/>
        </a:p>
      </dgm:t>
    </dgm:pt>
    <dgm:pt modelId="{899BABA2-7117-41AF-8188-873241508FC9}">
      <dgm:prSet custT="1"/>
      <dgm:spPr/>
      <dgm:t>
        <a:bodyPr/>
        <a:lstStyle/>
        <a:p>
          <a:r>
            <a:rPr lang="en-GB" sz="1200" dirty="0" smtClean="0"/>
            <a:t>Policy framework for the </a:t>
          </a:r>
          <a:r>
            <a:rPr lang="en-GB" sz="1200" b="1" dirty="0" smtClean="0"/>
            <a:t>governance of culture</a:t>
          </a:r>
        </a:p>
      </dgm:t>
    </dgm:pt>
    <dgm:pt modelId="{6FBBC38A-BE56-4CDD-AE6C-50A62ECC3900}" type="parTrans" cxnId="{3E5AEA5C-7721-48E1-9135-3EDECB14F26C}">
      <dgm:prSet/>
      <dgm:spPr/>
      <dgm:t>
        <a:bodyPr/>
        <a:lstStyle/>
        <a:p>
          <a:endParaRPr lang="en-GB"/>
        </a:p>
      </dgm:t>
    </dgm:pt>
    <dgm:pt modelId="{99C48D59-3CF2-4A94-8D84-BCFA7F3D5AEE}" type="sibTrans" cxnId="{3E5AEA5C-7721-48E1-9135-3EDECB14F26C}">
      <dgm:prSet/>
      <dgm:spPr/>
      <dgm:t>
        <a:bodyPr/>
        <a:lstStyle/>
        <a:p>
          <a:endParaRPr lang="en-GB"/>
        </a:p>
      </dgm:t>
    </dgm:pt>
    <dgm:pt modelId="{FCE9A191-D616-42BD-B318-A81E7D6D218A}">
      <dgm:prSet custT="1"/>
      <dgm:spPr/>
      <dgm:t>
        <a:bodyPr/>
        <a:lstStyle/>
        <a:p>
          <a:r>
            <a:rPr lang="en-GB" sz="1200" dirty="0" smtClean="0"/>
            <a:t>Participatory, transparent, informed and evidence-based </a:t>
          </a:r>
          <a:r>
            <a:rPr lang="en-GB" sz="1200" b="1" dirty="0" smtClean="0"/>
            <a:t>policy making</a:t>
          </a:r>
        </a:p>
      </dgm:t>
    </dgm:pt>
    <dgm:pt modelId="{0C9C2044-B85C-447C-87A2-16A6A937B6E4}" type="parTrans" cxnId="{6A683B92-3F33-45D3-A525-69B003ABE48C}">
      <dgm:prSet/>
      <dgm:spPr/>
      <dgm:t>
        <a:bodyPr/>
        <a:lstStyle/>
        <a:p>
          <a:endParaRPr lang="en-GB"/>
        </a:p>
      </dgm:t>
    </dgm:pt>
    <dgm:pt modelId="{17D12AE0-48D5-4642-A706-0D17001C31AD}" type="sibTrans" cxnId="{6A683B92-3F33-45D3-A525-69B003ABE48C}">
      <dgm:prSet/>
      <dgm:spPr/>
      <dgm:t>
        <a:bodyPr/>
        <a:lstStyle/>
        <a:p>
          <a:endParaRPr lang="en-GB"/>
        </a:p>
      </dgm:t>
    </dgm:pt>
    <dgm:pt modelId="{BEFDAED6-CD2C-4F4F-AD50-7E418BC46960}">
      <dgm:prSet custT="1"/>
      <dgm:spPr/>
      <dgm:t>
        <a:bodyPr/>
        <a:lstStyle/>
        <a:p>
          <a:r>
            <a:rPr lang="en-GB" sz="1200" dirty="0" smtClean="0"/>
            <a:t>Policies/measures to support every stage of the cultural value chain</a:t>
          </a:r>
        </a:p>
      </dgm:t>
    </dgm:pt>
    <dgm:pt modelId="{1EBD4F1F-1332-4187-ABBD-6A8AECFF5079}" type="parTrans" cxnId="{32DFD26B-EF4B-428D-B1B2-971FBB2C0E51}">
      <dgm:prSet/>
      <dgm:spPr/>
      <dgm:t>
        <a:bodyPr/>
        <a:lstStyle/>
        <a:p>
          <a:endParaRPr lang="en-GB"/>
        </a:p>
      </dgm:t>
    </dgm:pt>
    <dgm:pt modelId="{A18DC4A4-81E3-4B63-BB4A-42DD0408CDAF}" type="sibTrans" cxnId="{32DFD26B-EF4B-428D-B1B2-971FBB2C0E51}">
      <dgm:prSet/>
      <dgm:spPr/>
      <dgm:t>
        <a:bodyPr/>
        <a:lstStyle/>
        <a:p>
          <a:endParaRPr lang="en-GB"/>
        </a:p>
      </dgm:t>
    </dgm:pt>
    <dgm:pt modelId="{EE9CA098-3B41-44AD-BFF9-93A2F41A7BFA}">
      <dgm:prSet phldrT="[Text]" custT="1"/>
      <dgm:spPr/>
      <dgm:t>
        <a:bodyPr/>
        <a:lstStyle/>
        <a:p>
          <a:r>
            <a:rPr lang="en-GB" sz="1200" dirty="0" smtClean="0"/>
            <a:t>Sovereignty</a:t>
          </a:r>
          <a:endParaRPr lang="en-GB" sz="1200" dirty="0"/>
        </a:p>
      </dgm:t>
    </dgm:pt>
    <dgm:pt modelId="{8C5B78D5-6B7B-492B-B979-AA1E92A5256E}" type="sibTrans" cxnId="{4FF74A63-C0CE-4706-AE07-91CDC9523D8D}">
      <dgm:prSet/>
      <dgm:spPr/>
      <dgm:t>
        <a:bodyPr/>
        <a:lstStyle/>
        <a:p>
          <a:endParaRPr lang="en-GB"/>
        </a:p>
      </dgm:t>
    </dgm:pt>
    <dgm:pt modelId="{1075382F-45AF-4599-B5B5-414140808A0B}" type="parTrans" cxnId="{4FF74A63-C0CE-4706-AE07-91CDC9523D8D}">
      <dgm:prSet/>
      <dgm:spPr/>
      <dgm:t>
        <a:bodyPr/>
        <a:lstStyle/>
        <a:p>
          <a:endParaRPr lang="en-GB"/>
        </a:p>
      </dgm:t>
    </dgm:pt>
    <dgm:pt modelId="{CC29F14A-2119-4F5E-AAD6-E15180DA2544}">
      <dgm:prSet phldrT="[Text]" custT="1"/>
      <dgm:spPr/>
      <dgm:t>
        <a:bodyPr/>
        <a:lstStyle/>
        <a:p>
          <a:r>
            <a:rPr lang="en-GB" sz="1200" dirty="0" smtClean="0"/>
            <a:t>Equal dignity of and respect for all cultures</a:t>
          </a:r>
        </a:p>
      </dgm:t>
    </dgm:pt>
    <dgm:pt modelId="{1F769D6B-1246-403A-BB50-2CEA8985C07E}" type="parTrans" cxnId="{52D1F450-267E-4BEA-B6FB-0B71BB8A4E47}">
      <dgm:prSet/>
      <dgm:spPr/>
      <dgm:t>
        <a:bodyPr/>
        <a:lstStyle/>
        <a:p>
          <a:endParaRPr lang="en-GB"/>
        </a:p>
      </dgm:t>
    </dgm:pt>
    <dgm:pt modelId="{7172C800-346A-44DA-9C4B-C37A903DB52B}" type="sibTrans" cxnId="{52D1F450-267E-4BEA-B6FB-0B71BB8A4E47}">
      <dgm:prSet/>
      <dgm:spPr/>
      <dgm:t>
        <a:bodyPr/>
        <a:lstStyle/>
        <a:p>
          <a:endParaRPr lang="en-GB"/>
        </a:p>
      </dgm:t>
    </dgm:pt>
    <dgm:pt modelId="{B1760D62-E801-4B67-A76E-DC2B8713CF14}">
      <dgm:prSet phldrT="[Text]" custT="1"/>
      <dgm:spPr/>
      <dgm:t>
        <a:bodyPr/>
        <a:lstStyle/>
        <a:p>
          <a:r>
            <a:rPr lang="en-GB" sz="1200" dirty="0" smtClean="0"/>
            <a:t>International solidarity and cooperation</a:t>
          </a:r>
        </a:p>
      </dgm:t>
    </dgm:pt>
    <dgm:pt modelId="{4849FBF0-4C2C-4FB5-AEB4-E40292E4B886}" type="parTrans" cxnId="{D24B8AD3-0518-47BB-86E7-4E554CAC6F84}">
      <dgm:prSet/>
      <dgm:spPr/>
      <dgm:t>
        <a:bodyPr/>
        <a:lstStyle/>
        <a:p>
          <a:endParaRPr lang="en-GB"/>
        </a:p>
      </dgm:t>
    </dgm:pt>
    <dgm:pt modelId="{6748F521-28C5-4CBC-957C-E35C39449E51}" type="sibTrans" cxnId="{D24B8AD3-0518-47BB-86E7-4E554CAC6F84}">
      <dgm:prSet/>
      <dgm:spPr/>
      <dgm:t>
        <a:bodyPr/>
        <a:lstStyle/>
        <a:p>
          <a:endParaRPr lang="en-GB"/>
        </a:p>
      </dgm:t>
    </dgm:pt>
    <dgm:pt modelId="{D84937F7-B29E-4D1A-A260-56B83C3D4212}">
      <dgm:prSet phldrT="[Text]" custT="1"/>
      <dgm:spPr/>
      <dgm:t>
        <a:bodyPr/>
        <a:lstStyle/>
        <a:p>
          <a:r>
            <a:rPr lang="en-GB" sz="1200" dirty="0" smtClean="0"/>
            <a:t>Complementarity of economic and cultural aspects </a:t>
          </a:r>
        </a:p>
      </dgm:t>
    </dgm:pt>
    <dgm:pt modelId="{8038483A-D9E5-4A2C-AE37-DCF0D2D1F6E7}" type="parTrans" cxnId="{37766806-D712-4207-9705-5ADE62A2724D}">
      <dgm:prSet/>
      <dgm:spPr/>
      <dgm:t>
        <a:bodyPr/>
        <a:lstStyle/>
        <a:p>
          <a:endParaRPr lang="en-GB"/>
        </a:p>
      </dgm:t>
    </dgm:pt>
    <dgm:pt modelId="{8CB8C15F-C52E-44B9-BF43-8C9E95F30962}" type="sibTrans" cxnId="{37766806-D712-4207-9705-5ADE62A2724D}">
      <dgm:prSet/>
      <dgm:spPr/>
      <dgm:t>
        <a:bodyPr/>
        <a:lstStyle/>
        <a:p>
          <a:endParaRPr lang="en-GB"/>
        </a:p>
      </dgm:t>
    </dgm:pt>
    <dgm:pt modelId="{678FEF96-4100-41BD-9492-093FAB30299C}">
      <dgm:prSet phldrT="[Text]" custT="1"/>
      <dgm:spPr/>
      <dgm:t>
        <a:bodyPr/>
        <a:lstStyle/>
        <a:p>
          <a:r>
            <a:rPr lang="en-GB" sz="1200" dirty="0" smtClean="0"/>
            <a:t>Sustainable development</a:t>
          </a:r>
        </a:p>
      </dgm:t>
    </dgm:pt>
    <dgm:pt modelId="{05AFB632-BD50-4674-AEE6-C4AFAD1D2E64}" type="parTrans" cxnId="{3821F11A-2B5C-43EF-8187-92F8EC569C9E}">
      <dgm:prSet/>
      <dgm:spPr/>
      <dgm:t>
        <a:bodyPr/>
        <a:lstStyle/>
        <a:p>
          <a:endParaRPr lang="en-GB"/>
        </a:p>
      </dgm:t>
    </dgm:pt>
    <dgm:pt modelId="{BC438F6E-5242-4397-A307-BB89B009F9D1}" type="sibTrans" cxnId="{3821F11A-2B5C-43EF-8187-92F8EC569C9E}">
      <dgm:prSet/>
      <dgm:spPr/>
      <dgm:t>
        <a:bodyPr/>
        <a:lstStyle/>
        <a:p>
          <a:endParaRPr lang="en-GB"/>
        </a:p>
      </dgm:t>
    </dgm:pt>
    <dgm:pt modelId="{3E54972D-32EB-489A-891B-DE3FA2F452F4}">
      <dgm:prSet phldrT="[Text]" custT="1"/>
      <dgm:spPr/>
      <dgm:t>
        <a:bodyPr/>
        <a:lstStyle/>
        <a:p>
          <a:r>
            <a:rPr lang="en-GB" sz="1200" dirty="0" smtClean="0"/>
            <a:t>Equitable access</a:t>
          </a:r>
        </a:p>
      </dgm:t>
    </dgm:pt>
    <dgm:pt modelId="{7A68BA4C-2623-4138-BD8C-BFCAA7C01992}" type="parTrans" cxnId="{5E0CC899-1F46-43DE-9F43-77B78A440B6D}">
      <dgm:prSet/>
      <dgm:spPr/>
      <dgm:t>
        <a:bodyPr/>
        <a:lstStyle/>
        <a:p>
          <a:endParaRPr lang="en-GB"/>
        </a:p>
      </dgm:t>
    </dgm:pt>
    <dgm:pt modelId="{FA4C2893-B5D1-4921-A7D1-EFD6F1979131}" type="sibTrans" cxnId="{5E0CC899-1F46-43DE-9F43-77B78A440B6D}">
      <dgm:prSet/>
      <dgm:spPr/>
      <dgm:t>
        <a:bodyPr/>
        <a:lstStyle/>
        <a:p>
          <a:endParaRPr lang="en-GB"/>
        </a:p>
      </dgm:t>
    </dgm:pt>
    <dgm:pt modelId="{A7294DCF-F18D-436C-9A30-734AC534D45F}">
      <dgm:prSet phldrT="[Text]" custT="1"/>
      <dgm:spPr/>
      <dgm:t>
        <a:bodyPr/>
        <a:lstStyle/>
        <a:p>
          <a:r>
            <a:rPr lang="en-GB" sz="1200" dirty="0" smtClean="0"/>
            <a:t>Openness and balance</a:t>
          </a:r>
          <a:endParaRPr lang="en-GB" sz="1200" dirty="0"/>
        </a:p>
      </dgm:t>
    </dgm:pt>
    <dgm:pt modelId="{D05419AA-23EC-4086-89F2-EE3CF8CA9694}" type="parTrans" cxnId="{D7C9A6B9-64BE-44B8-A68F-84E48C9EAD89}">
      <dgm:prSet/>
      <dgm:spPr/>
      <dgm:t>
        <a:bodyPr/>
        <a:lstStyle/>
        <a:p>
          <a:endParaRPr lang="en-GB"/>
        </a:p>
      </dgm:t>
    </dgm:pt>
    <dgm:pt modelId="{89FECBD4-D773-497C-BEAE-DD41B8216D6B}" type="sibTrans" cxnId="{D7C9A6B9-64BE-44B8-A68F-84E48C9EAD89}">
      <dgm:prSet/>
      <dgm:spPr/>
      <dgm:t>
        <a:bodyPr/>
        <a:lstStyle/>
        <a:p>
          <a:endParaRPr lang="en-GB"/>
        </a:p>
      </dgm:t>
    </dgm:pt>
    <dgm:pt modelId="{EC57D5F0-851F-4AE1-8CE2-62B506339823}" type="pres">
      <dgm:prSet presAssocID="{907F9A32-E957-4212-AC1F-F2263D88C5C6}" presName="layout" presStyleCnt="0">
        <dgm:presLayoutVars>
          <dgm:chMax/>
          <dgm:chPref/>
          <dgm:dir/>
          <dgm:resizeHandles/>
        </dgm:presLayoutVars>
      </dgm:prSet>
      <dgm:spPr/>
      <dgm:t>
        <a:bodyPr/>
        <a:lstStyle/>
        <a:p>
          <a:endParaRPr lang="en-CA"/>
        </a:p>
      </dgm:t>
    </dgm:pt>
    <dgm:pt modelId="{44588822-BB30-429B-AF76-6A7ABABA3572}" type="pres">
      <dgm:prSet presAssocID="{BA63D210-EAF2-4D7E-AB45-4E97051B39CB}" presName="root" presStyleCnt="0">
        <dgm:presLayoutVars>
          <dgm:chMax/>
          <dgm:chPref/>
        </dgm:presLayoutVars>
      </dgm:prSet>
      <dgm:spPr/>
    </dgm:pt>
    <dgm:pt modelId="{32EDE184-5DBD-4D68-BE51-A7F5FD0DA311}" type="pres">
      <dgm:prSet presAssocID="{BA63D210-EAF2-4D7E-AB45-4E97051B39CB}" presName="rootComposite" presStyleCnt="0">
        <dgm:presLayoutVars/>
      </dgm:prSet>
      <dgm:spPr/>
    </dgm:pt>
    <dgm:pt modelId="{B0FE9C46-A4C0-456C-B710-E211D107D1B9}" type="pres">
      <dgm:prSet presAssocID="{BA63D210-EAF2-4D7E-AB45-4E97051B39CB}" presName="ParentAccent" presStyleLbl="alignNode1" presStyleIdx="0" presStyleCnt="2"/>
      <dgm:spPr/>
    </dgm:pt>
    <dgm:pt modelId="{2AEEB1BA-F4AD-44DE-A2A9-96AE9FA1C23D}" type="pres">
      <dgm:prSet presAssocID="{BA63D210-EAF2-4D7E-AB45-4E97051B39CB}" presName="ParentSmallAccent" presStyleLbl="fgAcc1" presStyleIdx="0" presStyleCnt="2"/>
      <dgm:spPr/>
    </dgm:pt>
    <dgm:pt modelId="{79042B54-758B-433E-B9A9-05DB7457FF66}" type="pres">
      <dgm:prSet presAssocID="{BA63D210-EAF2-4D7E-AB45-4E97051B39CB}" presName="Parent" presStyleLbl="revTx" presStyleIdx="0" presStyleCnt="14">
        <dgm:presLayoutVars>
          <dgm:chMax/>
          <dgm:chPref val="4"/>
          <dgm:bulletEnabled val="1"/>
        </dgm:presLayoutVars>
      </dgm:prSet>
      <dgm:spPr/>
      <dgm:t>
        <a:bodyPr/>
        <a:lstStyle/>
        <a:p>
          <a:endParaRPr lang="en-CA"/>
        </a:p>
      </dgm:t>
    </dgm:pt>
    <dgm:pt modelId="{78C2BCFE-E367-41A7-80CF-17F93E825866}" type="pres">
      <dgm:prSet presAssocID="{BA63D210-EAF2-4D7E-AB45-4E97051B39CB}" presName="childShape" presStyleCnt="0">
        <dgm:presLayoutVars>
          <dgm:chMax val="0"/>
          <dgm:chPref val="0"/>
        </dgm:presLayoutVars>
      </dgm:prSet>
      <dgm:spPr/>
    </dgm:pt>
    <dgm:pt modelId="{6026BFB2-293C-4ADB-AF38-B83FFDACFFB1}" type="pres">
      <dgm:prSet presAssocID="{DFDCD6B0-1CE2-419E-964A-7332A2CD38F8}" presName="childComposite" presStyleCnt="0">
        <dgm:presLayoutVars>
          <dgm:chMax val="0"/>
          <dgm:chPref val="0"/>
        </dgm:presLayoutVars>
      </dgm:prSet>
      <dgm:spPr/>
    </dgm:pt>
    <dgm:pt modelId="{8682033D-CA11-4335-A19D-3A1FE8A63BDC}" type="pres">
      <dgm:prSet presAssocID="{DFDCD6B0-1CE2-419E-964A-7332A2CD38F8}" presName="ChildAccent" presStyleLbl="solidFgAcc1" presStyleIdx="0" presStyleCnt="12"/>
      <dgm:spPr/>
    </dgm:pt>
    <dgm:pt modelId="{70FA614F-BB04-4A0A-B798-A4A67803E580}" type="pres">
      <dgm:prSet presAssocID="{DFDCD6B0-1CE2-419E-964A-7332A2CD38F8}" presName="Child" presStyleLbl="revTx" presStyleIdx="1" presStyleCnt="14">
        <dgm:presLayoutVars>
          <dgm:chMax val="0"/>
          <dgm:chPref val="0"/>
          <dgm:bulletEnabled val="1"/>
        </dgm:presLayoutVars>
      </dgm:prSet>
      <dgm:spPr/>
      <dgm:t>
        <a:bodyPr/>
        <a:lstStyle/>
        <a:p>
          <a:endParaRPr lang="en-GB"/>
        </a:p>
      </dgm:t>
    </dgm:pt>
    <dgm:pt modelId="{B92EA395-D00E-4CF3-8D52-330CD78FABE7}" type="pres">
      <dgm:prSet presAssocID="{899BABA2-7117-41AF-8188-873241508FC9}" presName="childComposite" presStyleCnt="0">
        <dgm:presLayoutVars>
          <dgm:chMax val="0"/>
          <dgm:chPref val="0"/>
        </dgm:presLayoutVars>
      </dgm:prSet>
      <dgm:spPr/>
    </dgm:pt>
    <dgm:pt modelId="{D6257313-2FB1-42AA-A4D6-E52A28B8528B}" type="pres">
      <dgm:prSet presAssocID="{899BABA2-7117-41AF-8188-873241508FC9}" presName="ChildAccent" presStyleLbl="solidFgAcc1" presStyleIdx="1" presStyleCnt="12"/>
      <dgm:spPr/>
    </dgm:pt>
    <dgm:pt modelId="{37CD911D-AD83-420F-B127-13C109DADCC8}" type="pres">
      <dgm:prSet presAssocID="{899BABA2-7117-41AF-8188-873241508FC9}" presName="Child" presStyleLbl="revTx" presStyleIdx="2" presStyleCnt="14">
        <dgm:presLayoutVars>
          <dgm:chMax val="0"/>
          <dgm:chPref val="0"/>
          <dgm:bulletEnabled val="1"/>
        </dgm:presLayoutVars>
      </dgm:prSet>
      <dgm:spPr/>
      <dgm:t>
        <a:bodyPr/>
        <a:lstStyle/>
        <a:p>
          <a:endParaRPr lang="en-CA"/>
        </a:p>
      </dgm:t>
    </dgm:pt>
    <dgm:pt modelId="{C2A7C285-ECC7-4D55-82CF-4C5072ABEC95}" type="pres">
      <dgm:prSet presAssocID="{FCE9A191-D616-42BD-B318-A81E7D6D218A}" presName="childComposite" presStyleCnt="0">
        <dgm:presLayoutVars>
          <dgm:chMax val="0"/>
          <dgm:chPref val="0"/>
        </dgm:presLayoutVars>
      </dgm:prSet>
      <dgm:spPr/>
    </dgm:pt>
    <dgm:pt modelId="{05D355F4-6A5D-4386-ACC1-DCC030BBE80C}" type="pres">
      <dgm:prSet presAssocID="{FCE9A191-D616-42BD-B318-A81E7D6D218A}" presName="ChildAccent" presStyleLbl="solidFgAcc1" presStyleIdx="2" presStyleCnt="12"/>
      <dgm:spPr/>
    </dgm:pt>
    <dgm:pt modelId="{A25A63A3-4504-424D-AAB4-B08D4FA176FC}" type="pres">
      <dgm:prSet presAssocID="{FCE9A191-D616-42BD-B318-A81E7D6D218A}" presName="Child" presStyleLbl="revTx" presStyleIdx="3" presStyleCnt="14">
        <dgm:presLayoutVars>
          <dgm:chMax val="0"/>
          <dgm:chPref val="0"/>
          <dgm:bulletEnabled val="1"/>
        </dgm:presLayoutVars>
      </dgm:prSet>
      <dgm:spPr/>
      <dgm:t>
        <a:bodyPr/>
        <a:lstStyle/>
        <a:p>
          <a:endParaRPr lang="en-CA"/>
        </a:p>
      </dgm:t>
    </dgm:pt>
    <dgm:pt modelId="{E62ECD5F-80CE-456A-991B-68917265BB9D}" type="pres">
      <dgm:prSet presAssocID="{BEFDAED6-CD2C-4F4F-AD50-7E418BC46960}" presName="childComposite" presStyleCnt="0">
        <dgm:presLayoutVars>
          <dgm:chMax val="0"/>
          <dgm:chPref val="0"/>
        </dgm:presLayoutVars>
      </dgm:prSet>
      <dgm:spPr/>
    </dgm:pt>
    <dgm:pt modelId="{14CE75A3-B8EB-4AE4-AA81-301C67A08528}" type="pres">
      <dgm:prSet presAssocID="{BEFDAED6-CD2C-4F4F-AD50-7E418BC46960}" presName="ChildAccent" presStyleLbl="solidFgAcc1" presStyleIdx="3" presStyleCnt="12"/>
      <dgm:spPr/>
    </dgm:pt>
    <dgm:pt modelId="{BA3B7B54-BF28-4AB4-AF11-EF865F196296}" type="pres">
      <dgm:prSet presAssocID="{BEFDAED6-CD2C-4F4F-AD50-7E418BC46960}" presName="Child" presStyleLbl="revTx" presStyleIdx="4" presStyleCnt="14">
        <dgm:presLayoutVars>
          <dgm:chMax val="0"/>
          <dgm:chPref val="0"/>
          <dgm:bulletEnabled val="1"/>
        </dgm:presLayoutVars>
      </dgm:prSet>
      <dgm:spPr/>
      <dgm:t>
        <a:bodyPr/>
        <a:lstStyle/>
        <a:p>
          <a:endParaRPr lang="en-CA"/>
        </a:p>
      </dgm:t>
    </dgm:pt>
    <dgm:pt modelId="{2EFFFAF4-65A4-46A5-AB96-A1D6580DCED4}" type="pres">
      <dgm:prSet presAssocID="{368AB7F7-FA5D-40BD-B15A-88F266C61001}" presName="root" presStyleCnt="0">
        <dgm:presLayoutVars>
          <dgm:chMax/>
          <dgm:chPref/>
        </dgm:presLayoutVars>
      </dgm:prSet>
      <dgm:spPr/>
    </dgm:pt>
    <dgm:pt modelId="{F921382F-37E7-45AA-A808-1561C0CB3614}" type="pres">
      <dgm:prSet presAssocID="{368AB7F7-FA5D-40BD-B15A-88F266C61001}" presName="rootComposite" presStyleCnt="0">
        <dgm:presLayoutVars/>
      </dgm:prSet>
      <dgm:spPr/>
    </dgm:pt>
    <dgm:pt modelId="{A8BE7D9C-3E5B-4815-B8FF-B2C36906782E}" type="pres">
      <dgm:prSet presAssocID="{368AB7F7-FA5D-40BD-B15A-88F266C61001}" presName="ParentAccent" presStyleLbl="alignNode1" presStyleIdx="1" presStyleCnt="2"/>
      <dgm:spPr/>
    </dgm:pt>
    <dgm:pt modelId="{51E969B8-C494-43FD-96AB-831E34788BB1}" type="pres">
      <dgm:prSet presAssocID="{368AB7F7-FA5D-40BD-B15A-88F266C61001}" presName="ParentSmallAccent" presStyleLbl="fgAcc1" presStyleIdx="1" presStyleCnt="2"/>
      <dgm:spPr/>
    </dgm:pt>
    <dgm:pt modelId="{033B27B0-A633-41FD-A5CB-E7F7DB43AD26}" type="pres">
      <dgm:prSet presAssocID="{368AB7F7-FA5D-40BD-B15A-88F266C61001}" presName="Parent" presStyleLbl="revTx" presStyleIdx="5" presStyleCnt="14">
        <dgm:presLayoutVars>
          <dgm:chMax/>
          <dgm:chPref val="4"/>
          <dgm:bulletEnabled val="1"/>
        </dgm:presLayoutVars>
      </dgm:prSet>
      <dgm:spPr/>
      <dgm:t>
        <a:bodyPr/>
        <a:lstStyle/>
        <a:p>
          <a:endParaRPr lang="en-CA"/>
        </a:p>
      </dgm:t>
    </dgm:pt>
    <dgm:pt modelId="{99EB6D72-AC01-46C0-A77B-EC2618BC748F}" type="pres">
      <dgm:prSet presAssocID="{368AB7F7-FA5D-40BD-B15A-88F266C61001}" presName="childShape" presStyleCnt="0">
        <dgm:presLayoutVars>
          <dgm:chMax val="0"/>
          <dgm:chPref val="0"/>
        </dgm:presLayoutVars>
      </dgm:prSet>
      <dgm:spPr/>
    </dgm:pt>
    <dgm:pt modelId="{9B0F5AD3-142A-403B-80FA-90BBDCEA5F73}" type="pres">
      <dgm:prSet presAssocID="{F0D4C274-84D7-41D7-8F3E-E1F0F875201F}" presName="childComposite" presStyleCnt="0">
        <dgm:presLayoutVars>
          <dgm:chMax val="0"/>
          <dgm:chPref val="0"/>
        </dgm:presLayoutVars>
      </dgm:prSet>
      <dgm:spPr/>
    </dgm:pt>
    <dgm:pt modelId="{5D903D22-D58D-4260-80F8-7E6FC089E1BD}" type="pres">
      <dgm:prSet presAssocID="{F0D4C274-84D7-41D7-8F3E-E1F0F875201F}" presName="ChildAccent" presStyleLbl="solidFgAcc1" presStyleIdx="4" presStyleCnt="12"/>
      <dgm:spPr/>
    </dgm:pt>
    <dgm:pt modelId="{5A6B5D93-B972-430A-9766-EC44FAB46B95}" type="pres">
      <dgm:prSet presAssocID="{F0D4C274-84D7-41D7-8F3E-E1F0F875201F}" presName="Child" presStyleLbl="revTx" presStyleIdx="6" presStyleCnt="14">
        <dgm:presLayoutVars>
          <dgm:chMax val="0"/>
          <dgm:chPref val="0"/>
          <dgm:bulletEnabled val="1"/>
        </dgm:presLayoutVars>
      </dgm:prSet>
      <dgm:spPr/>
      <dgm:t>
        <a:bodyPr/>
        <a:lstStyle/>
        <a:p>
          <a:endParaRPr lang="en-GB"/>
        </a:p>
      </dgm:t>
    </dgm:pt>
    <dgm:pt modelId="{F3893383-A355-489C-8D92-0884D7201850}" type="pres">
      <dgm:prSet presAssocID="{EE9CA098-3B41-44AD-BFF9-93A2F41A7BFA}" presName="childComposite" presStyleCnt="0">
        <dgm:presLayoutVars>
          <dgm:chMax val="0"/>
          <dgm:chPref val="0"/>
        </dgm:presLayoutVars>
      </dgm:prSet>
      <dgm:spPr/>
    </dgm:pt>
    <dgm:pt modelId="{B82A03A9-4B17-42CD-9A2A-317D173CD1A0}" type="pres">
      <dgm:prSet presAssocID="{EE9CA098-3B41-44AD-BFF9-93A2F41A7BFA}" presName="ChildAccent" presStyleLbl="solidFgAcc1" presStyleIdx="5" presStyleCnt="12"/>
      <dgm:spPr/>
    </dgm:pt>
    <dgm:pt modelId="{102CC36A-EAA6-4DFF-8902-B42523F09DF9}" type="pres">
      <dgm:prSet presAssocID="{EE9CA098-3B41-44AD-BFF9-93A2F41A7BFA}" presName="Child" presStyleLbl="revTx" presStyleIdx="7" presStyleCnt="14">
        <dgm:presLayoutVars>
          <dgm:chMax val="0"/>
          <dgm:chPref val="0"/>
          <dgm:bulletEnabled val="1"/>
        </dgm:presLayoutVars>
      </dgm:prSet>
      <dgm:spPr/>
      <dgm:t>
        <a:bodyPr/>
        <a:lstStyle/>
        <a:p>
          <a:endParaRPr lang="en-GB"/>
        </a:p>
      </dgm:t>
    </dgm:pt>
    <dgm:pt modelId="{78F4ABD8-C5C7-47F8-A570-54A0752D5C73}" type="pres">
      <dgm:prSet presAssocID="{CC29F14A-2119-4F5E-AAD6-E15180DA2544}" presName="childComposite" presStyleCnt="0">
        <dgm:presLayoutVars>
          <dgm:chMax val="0"/>
          <dgm:chPref val="0"/>
        </dgm:presLayoutVars>
      </dgm:prSet>
      <dgm:spPr/>
    </dgm:pt>
    <dgm:pt modelId="{9FDDA128-7986-4A4E-8330-F824882F5F72}" type="pres">
      <dgm:prSet presAssocID="{CC29F14A-2119-4F5E-AAD6-E15180DA2544}" presName="ChildAccent" presStyleLbl="solidFgAcc1" presStyleIdx="6" presStyleCnt="12"/>
      <dgm:spPr/>
    </dgm:pt>
    <dgm:pt modelId="{C757A46A-285C-4626-BB28-CF47C9694607}" type="pres">
      <dgm:prSet presAssocID="{CC29F14A-2119-4F5E-AAD6-E15180DA2544}" presName="Child" presStyleLbl="revTx" presStyleIdx="8" presStyleCnt="14">
        <dgm:presLayoutVars>
          <dgm:chMax val="0"/>
          <dgm:chPref val="0"/>
          <dgm:bulletEnabled val="1"/>
        </dgm:presLayoutVars>
      </dgm:prSet>
      <dgm:spPr/>
      <dgm:t>
        <a:bodyPr/>
        <a:lstStyle/>
        <a:p>
          <a:endParaRPr lang="en-GB"/>
        </a:p>
      </dgm:t>
    </dgm:pt>
    <dgm:pt modelId="{23CB1D77-92D9-40F9-9E23-AC53EF53EC6E}" type="pres">
      <dgm:prSet presAssocID="{B1760D62-E801-4B67-A76E-DC2B8713CF14}" presName="childComposite" presStyleCnt="0">
        <dgm:presLayoutVars>
          <dgm:chMax val="0"/>
          <dgm:chPref val="0"/>
        </dgm:presLayoutVars>
      </dgm:prSet>
      <dgm:spPr/>
    </dgm:pt>
    <dgm:pt modelId="{9E8E5050-2E6C-4C7C-AA7E-98B2F2FBCB02}" type="pres">
      <dgm:prSet presAssocID="{B1760D62-E801-4B67-A76E-DC2B8713CF14}" presName="ChildAccent" presStyleLbl="solidFgAcc1" presStyleIdx="7" presStyleCnt="12"/>
      <dgm:spPr/>
    </dgm:pt>
    <dgm:pt modelId="{21DEB8CA-1EA8-44B7-BF1C-A6B6082D71DD}" type="pres">
      <dgm:prSet presAssocID="{B1760D62-E801-4B67-A76E-DC2B8713CF14}" presName="Child" presStyleLbl="revTx" presStyleIdx="9" presStyleCnt="14">
        <dgm:presLayoutVars>
          <dgm:chMax val="0"/>
          <dgm:chPref val="0"/>
          <dgm:bulletEnabled val="1"/>
        </dgm:presLayoutVars>
      </dgm:prSet>
      <dgm:spPr/>
      <dgm:t>
        <a:bodyPr/>
        <a:lstStyle/>
        <a:p>
          <a:endParaRPr lang="en-CA"/>
        </a:p>
      </dgm:t>
    </dgm:pt>
    <dgm:pt modelId="{006F528E-8593-442F-A922-1EF88B09DFA5}" type="pres">
      <dgm:prSet presAssocID="{D84937F7-B29E-4D1A-A260-56B83C3D4212}" presName="childComposite" presStyleCnt="0">
        <dgm:presLayoutVars>
          <dgm:chMax val="0"/>
          <dgm:chPref val="0"/>
        </dgm:presLayoutVars>
      </dgm:prSet>
      <dgm:spPr/>
    </dgm:pt>
    <dgm:pt modelId="{19B14418-F12C-4458-9B35-32A21F7B0EAD}" type="pres">
      <dgm:prSet presAssocID="{D84937F7-B29E-4D1A-A260-56B83C3D4212}" presName="ChildAccent" presStyleLbl="solidFgAcc1" presStyleIdx="8" presStyleCnt="12"/>
      <dgm:spPr/>
    </dgm:pt>
    <dgm:pt modelId="{040E3F66-B468-4631-A2BB-B7DF39FB967D}" type="pres">
      <dgm:prSet presAssocID="{D84937F7-B29E-4D1A-A260-56B83C3D4212}" presName="Child" presStyleLbl="revTx" presStyleIdx="10" presStyleCnt="14">
        <dgm:presLayoutVars>
          <dgm:chMax val="0"/>
          <dgm:chPref val="0"/>
          <dgm:bulletEnabled val="1"/>
        </dgm:presLayoutVars>
      </dgm:prSet>
      <dgm:spPr/>
      <dgm:t>
        <a:bodyPr/>
        <a:lstStyle/>
        <a:p>
          <a:endParaRPr lang="en-CA"/>
        </a:p>
      </dgm:t>
    </dgm:pt>
    <dgm:pt modelId="{FE6DF38B-4E05-4642-8302-EFA1BE14D491}" type="pres">
      <dgm:prSet presAssocID="{678FEF96-4100-41BD-9492-093FAB30299C}" presName="childComposite" presStyleCnt="0">
        <dgm:presLayoutVars>
          <dgm:chMax val="0"/>
          <dgm:chPref val="0"/>
        </dgm:presLayoutVars>
      </dgm:prSet>
      <dgm:spPr/>
    </dgm:pt>
    <dgm:pt modelId="{807A8186-22E1-4B8E-906B-A52375F854E0}" type="pres">
      <dgm:prSet presAssocID="{678FEF96-4100-41BD-9492-093FAB30299C}" presName="ChildAccent" presStyleLbl="solidFgAcc1" presStyleIdx="9" presStyleCnt="12"/>
      <dgm:spPr/>
    </dgm:pt>
    <dgm:pt modelId="{74BC83F9-1FED-44DB-8C3A-12D0C9175384}" type="pres">
      <dgm:prSet presAssocID="{678FEF96-4100-41BD-9492-093FAB30299C}" presName="Child" presStyleLbl="revTx" presStyleIdx="11" presStyleCnt="14">
        <dgm:presLayoutVars>
          <dgm:chMax val="0"/>
          <dgm:chPref val="0"/>
          <dgm:bulletEnabled val="1"/>
        </dgm:presLayoutVars>
      </dgm:prSet>
      <dgm:spPr/>
      <dgm:t>
        <a:bodyPr/>
        <a:lstStyle/>
        <a:p>
          <a:endParaRPr lang="en-CA"/>
        </a:p>
      </dgm:t>
    </dgm:pt>
    <dgm:pt modelId="{165FF7D1-C1D8-4776-AEB5-887C3F5BD858}" type="pres">
      <dgm:prSet presAssocID="{3E54972D-32EB-489A-891B-DE3FA2F452F4}" presName="childComposite" presStyleCnt="0">
        <dgm:presLayoutVars>
          <dgm:chMax val="0"/>
          <dgm:chPref val="0"/>
        </dgm:presLayoutVars>
      </dgm:prSet>
      <dgm:spPr/>
    </dgm:pt>
    <dgm:pt modelId="{75F169BC-6949-4892-83C8-05E89B3950F3}" type="pres">
      <dgm:prSet presAssocID="{3E54972D-32EB-489A-891B-DE3FA2F452F4}" presName="ChildAccent" presStyleLbl="solidFgAcc1" presStyleIdx="10" presStyleCnt="12"/>
      <dgm:spPr/>
    </dgm:pt>
    <dgm:pt modelId="{8F5BB7BB-17A1-4BD2-B0F5-255C5A4EFD2E}" type="pres">
      <dgm:prSet presAssocID="{3E54972D-32EB-489A-891B-DE3FA2F452F4}" presName="Child" presStyleLbl="revTx" presStyleIdx="12" presStyleCnt="14">
        <dgm:presLayoutVars>
          <dgm:chMax val="0"/>
          <dgm:chPref val="0"/>
          <dgm:bulletEnabled val="1"/>
        </dgm:presLayoutVars>
      </dgm:prSet>
      <dgm:spPr/>
      <dgm:t>
        <a:bodyPr/>
        <a:lstStyle/>
        <a:p>
          <a:endParaRPr lang="en-CA"/>
        </a:p>
      </dgm:t>
    </dgm:pt>
    <dgm:pt modelId="{2F0FE304-A019-40B5-A9C8-24F4E369ACCE}" type="pres">
      <dgm:prSet presAssocID="{A7294DCF-F18D-436C-9A30-734AC534D45F}" presName="childComposite" presStyleCnt="0">
        <dgm:presLayoutVars>
          <dgm:chMax val="0"/>
          <dgm:chPref val="0"/>
        </dgm:presLayoutVars>
      </dgm:prSet>
      <dgm:spPr/>
    </dgm:pt>
    <dgm:pt modelId="{0568E711-8A78-4D31-9702-83FFB54BD96D}" type="pres">
      <dgm:prSet presAssocID="{A7294DCF-F18D-436C-9A30-734AC534D45F}" presName="ChildAccent" presStyleLbl="solidFgAcc1" presStyleIdx="11" presStyleCnt="12"/>
      <dgm:spPr/>
    </dgm:pt>
    <dgm:pt modelId="{C6F2DAEC-9725-4C4A-A529-03EC3E38CA5A}" type="pres">
      <dgm:prSet presAssocID="{A7294DCF-F18D-436C-9A30-734AC534D45F}" presName="Child" presStyleLbl="revTx" presStyleIdx="13" presStyleCnt="14">
        <dgm:presLayoutVars>
          <dgm:chMax val="0"/>
          <dgm:chPref val="0"/>
          <dgm:bulletEnabled val="1"/>
        </dgm:presLayoutVars>
      </dgm:prSet>
      <dgm:spPr/>
      <dgm:t>
        <a:bodyPr/>
        <a:lstStyle/>
        <a:p>
          <a:endParaRPr lang="en-CA"/>
        </a:p>
      </dgm:t>
    </dgm:pt>
  </dgm:ptLst>
  <dgm:cxnLst>
    <dgm:cxn modelId="{B0DABD3E-FC4B-4B48-8C2B-0ED83BCAE0EE}" type="presOf" srcId="{EE9CA098-3B41-44AD-BFF9-93A2F41A7BFA}" destId="{102CC36A-EAA6-4DFF-8902-B42523F09DF9}" srcOrd="0" destOrd="0" presId="urn:microsoft.com/office/officeart/2008/layout/SquareAccentList"/>
    <dgm:cxn modelId="{DA5CE7DE-FD92-4D26-AE88-248F2712AA68}" type="presOf" srcId="{CC29F14A-2119-4F5E-AAD6-E15180DA2544}" destId="{C757A46A-285C-4626-BB28-CF47C9694607}" srcOrd="0" destOrd="0" presId="urn:microsoft.com/office/officeart/2008/layout/SquareAccentList"/>
    <dgm:cxn modelId="{2C74B183-C2EF-43D7-BF56-30A8FBB9A30F}" type="presOf" srcId="{368AB7F7-FA5D-40BD-B15A-88F266C61001}" destId="{033B27B0-A633-41FD-A5CB-E7F7DB43AD26}" srcOrd="0" destOrd="0" presId="urn:microsoft.com/office/officeart/2008/layout/SquareAccentList"/>
    <dgm:cxn modelId="{8E0B5CFE-4DF5-451B-BE5B-2E4018C49F6A}" type="presOf" srcId="{3E54972D-32EB-489A-891B-DE3FA2F452F4}" destId="{8F5BB7BB-17A1-4BD2-B0F5-255C5A4EFD2E}" srcOrd="0" destOrd="0" presId="urn:microsoft.com/office/officeart/2008/layout/SquareAccentList"/>
    <dgm:cxn modelId="{04C3770F-0DA3-41F2-A203-9F7C5321F4BF}" type="presOf" srcId="{BEFDAED6-CD2C-4F4F-AD50-7E418BC46960}" destId="{BA3B7B54-BF28-4AB4-AF11-EF865F196296}" srcOrd="0" destOrd="0" presId="urn:microsoft.com/office/officeart/2008/layout/SquareAccentList"/>
    <dgm:cxn modelId="{9AC12D35-300A-4A9E-A749-FFB7D79E34C8}" type="presOf" srcId="{B1760D62-E801-4B67-A76E-DC2B8713CF14}" destId="{21DEB8CA-1EA8-44B7-BF1C-A6B6082D71DD}" srcOrd="0" destOrd="0" presId="urn:microsoft.com/office/officeart/2008/layout/SquareAccentList"/>
    <dgm:cxn modelId="{E6A21EEF-5993-431A-9451-8C32ADBF49E8}" type="presOf" srcId="{907F9A32-E957-4212-AC1F-F2263D88C5C6}" destId="{EC57D5F0-851F-4AE1-8CE2-62B506339823}" srcOrd="0" destOrd="0" presId="urn:microsoft.com/office/officeart/2008/layout/SquareAccentList"/>
    <dgm:cxn modelId="{32DFD26B-EF4B-428D-B1B2-971FBB2C0E51}" srcId="{BA63D210-EAF2-4D7E-AB45-4E97051B39CB}" destId="{BEFDAED6-CD2C-4F4F-AD50-7E418BC46960}" srcOrd="3" destOrd="0" parTransId="{1EBD4F1F-1332-4187-ABBD-6A8AECFF5079}" sibTransId="{A18DC4A4-81E3-4B63-BB4A-42DD0408CDAF}"/>
    <dgm:cxn modelId="{29492176-13F1-4E24-B2B1-86FE77E6DAB3}" type="presOf" srcId="{A7294DCF-F18D-436C-9A30-734AC534D45F}" destId="{C6F2DAEC-9725-4C4A-A529-03EC3E38CA5A}" srcOrd="0" destOrd="0" presId="urn:microsoft.com/office/officeart/2008/layout/SquareAccentList"/>
    <dgm:cxn modelId="{0B2C9D5E-CAD8-484D-9D3A-91F1FCDB3D2E}" srcId="{907F9A32-E957-4212-AC1F-F2263D88C5C6}" destId="{BA63D210-EAF2-4D7E-AB45-4E97051B39CB}" srcOrd="0" destOrd="0" parTransId="{E2301E9E-DBF8-4084-AFE1-EA649BB40A2D}" sibTransId="{FC5B86A8-16DB-4421-BEA2-34A0E2DF18FF}"/>
    <dgm:cxn modelId="{5E0CC899-1F46-43DE-9F43-77B78A440B6D}" srcId="{368AB7F7-FA5D-40BD-B15A-88F266C61001}" destId="{3E54972D-32EB-489A-891B-DE3FA2F452F4}" srcOrd="6" destOrd="0" parTransId="{7A68BA4C-2623-4138-BD8C-BFCAA7C01992}" sibTransId="{FA4C2893-B5D1-4921-A7D1-EFD6F1979131}"/>
    <dgm:cxn modelId="{7DF485F4-C3DE-4A7F-AB2B-B85064F60FD8}" srcId="{BA63D210-EAF2-4D7E-AB45-4E97051B39CB}" destId="{DFDCD6B0-1CE2-419E-964A-7332A2CD38F8}" srcOrd="0" destOrd="0" parTransId="{7B71C61F-3314-4FF9-A7A9-ED83F8421AC3}" sibTransId="{096BF64B-926E-44F6-9EB2-0A81BAE16F7E}"/>
    <dgm:cxn modelId="{4FF74A63-C0CE-4706-AE07-91CDC9523D8D}" srcId="{368AB7F7-FA5D-40BD-B15A-88F266C61001}" destId="{EE9CA098-3B41-44AD-BFF9-93A2F41A7BFA}" srcOrd="1" destOrd="0" parTransId="{1075382F-45AF-4599-B5B5-414140808A0B}" sibTransId="{8C5B78D5-6B7B-492B-B979-AA1E92A5256E}"/>
    <dgm:cxn modelId="{C616D844-CD76-4AF2-A76E-2A2DE67BF96B}" type="presOf" srcId="{D84937F7-B29E-4D1A-A260-56B83C3D4212}" destId="{040E3F66-B468-4631-A2BB-B7DF39FB967D}" srcOrd="0" destOrd="0" presId="urn:microsoft.com/office/officeart/2008/layout/SquareAccentList"/>
    <dgm:cxn modelId="{0BD48B9D-9FE1-40B4-9C67-0333861F462F}" type="presOf" srcId="{678FEF96-4100-41BD-9492-093FAB30299C}" destId="{74BC83F9-1FED-44DB-8C3A-12D0C9175384}" srcOrd="0" destOrd="0" presId="urn:microsoft.com/office/officeart/2008/layout/SquareAccentList"/>
    <dgm:cxn modelId="{175F3D04-5BC9-456E-966E-22DD3E3D53B7}" type="presOf" srcId="{FCE9A191-D616-42BD-B318-A81E7D6D218A}" destId="{A25A63A3-4504-424D-AAB4-B08D4FA176FC}" srcOrd="0" destOrd="0" presId="urn:microsoft.com/office/officeart/2008/layout/SquareAccentList"/>
    <dgm:cxn modelId="{6A683B92-3F33-45D3-A525-69B003ABE48C}" srcId="{BA63D210-EAF2-4D7E-AB45-4E97051B39CB}" destId="{FCE9A191-D616-42BD-B318-A81E7D6D218A}" srcOrd="2" destOrd="0" parTransId="{0C9C2044-B85C-447C-87A2-16A6A937B6E4}" sibTransId="{17D12AE0-48D5-4642-A706-0D17001C31AD}"/>
    <dgm:cxn modelId="{F5F4C27E-2878-4DFB-8286-DFEA753B64B6}" srcId="{907F9A32-E957-4212-AC1F-F2263D88C5C6}" destId="{368AB7F7-FA5D-40BD-B15A-88F266C61001}" srcOrd="1" destOrd="0" parTransId="{298D701C-8BA7-48AB-979F-FCC4E7EFF0FD}" sibTransId="{5572F164-8EBE-40CD-AEA0-EEFA8BBAE2C5}"/>
    <dgm:cxn modelId="{DB31BF5A-4B1E-4E85-9AF9-1DF7F8A23305}" type="presOf" srcId="{BA63D210-EAF2-4D7E-AB45-4E97051B39CB}" destId="{79042B54-758B-433E-B9A9-05DB7457FF66}" srcOrd="0" destOrd="0" presId="urn:microsoft.com/office/officeart/2008/layout/SquareAccentList"/>
    <dgm:cxn modelId="{8A4EE14D-CB59-490C-8A54-FB04B8C53043}" type="presOf" srcId="{899BABA2-7117-41AF-8188-873241508FC9}" destId="{37CD911D-AD83-420F-B127-13C109DADCC8}" srcOrd="0" destOrd="0" presId="urn:microsoft.com/office/officeart/2008/layout/SquareAccentList"/>
    <dgm:cxn modelId="{1DE68917-D868-41E0-BBBB-1878EC563C1B}" srcId="{368AB7F7-FA5D-40BD-B15A-88F266C61001}" destId="{F0D4C274-84D7-41D7-8F3E-E1F0F875201F}" srcOrd="0" destOrd="0" parTransId="{C070D2DE-747D-4974-A1F2-9A01D15F0B8F}" sibTransId="{5B7F5A11-D6F3-48B1-B8B0-89B0927FD638}"/>
    <dgm:cxn modelId="{9C3AE890-CAFB-42A3-8B68-530EC26F0C1C}" type="presOf" srcId="{DFDCD6B0-1CE2-419E-964A-7332A2CD38F8}" destId="{70FA614F-BB04-4A0A-B798-A4A67803E580}" srcOrd="0" destOrd="0" presId="urn:microsoft.com/office/officeart/2008/layout/SquareAccentList"/>
    <dgm:cxn modelId="{52D1F450-267E-4BEA-B6FB-0B71BB8A4E47}" srcId="{368AB7F7-FA5D-40BD-B15A-88F266C61001}" destId="{CC29F14A-2119-4F5E-AAD6-E15180DA2544}" srcOrd="2" destOrd="0" parTransId="{1F769D6B-1246-403A-BB50-2CEA8985C07E}" sibTransId="{7172C800-346A-44DA-9C4B-C37A903DB52B}"/>
    <dgm:cxn modelId="{37766806-D712-4207-9705-5ADE62A2724D}" srcId="{368AB7F7-FA5D-40BD-B15A-88F266C61001}" destId="{D84937F7-B29E-4D1A-A260-56B83C3D4212}" srcOrd="4" destOrd="0" parTransId="{8038483A-D9E5-4A2C-AE37-DCF0D2D1F6E7}" sibTransId="{8CB8C15F-C52E-44B9-BF43-8C9E95F30962}"/>
    <dgm:cxn modelId="{491FB765-5483-4669-B564-799C9A760FA0}" type="presOf" srcId="{F0D4C274-84D7-41D7-8F3E-E1F0F875201F}" destId="{5A6B5D93-B972-430A-9766-EC44FAB46B95}" srcOrd="0" destOrd="0" presId="urn:microsoft.com/office/officeart/2008/layout/SquareAccentList"/>
    <dgm:cxn modelId="{3821F11A-2B5C-43EF-8187-92F8EC569C9E}" srcId="{368AB7F7-FA5D-40BD-B15A-88F266C61001}" destId="{678FEF96-4100-41BD-9492-093FAB30299C}" srcOrd="5" destOrd="0" parTransId="{05AFB632-BD50-4674-AEE6-C4AFAD1D2E64}" sibTransId="{BC438F6E-5242-4397-A307-BB89B009F9D1}"/>
    <dgm:cxn modelId="{D24B8AD3-0518-47BB-86E7-4E554CAC6F84}" srcId="{368AB7F7-FA5D-40BD-B15A-88F266C61001}" destId="{B1760D62-E801-4B67-A76E-DC2B8713CF14}" srcOrd="3" destOrd="0" parTransId="{4849FBF0-4C2C-4FB5-AEB4-E40292E4B886}" sibTransId="{6748F521-28C5-4CBC-957C-E35C39449E51}"/>
    <dgm:cxn modelId="{3E5AEA5C-7721-48E1-9135-3EDECB14F26C}" srcId="{BA63D210-EAF2-4D7E-AB45-4E97051B39CB}" destId="{899BABA2-7117-41AF-8188-873241508FC9}" srcOrd="1" destOrd="0" parTransId="{6FBBC38A-BE56-4CDD-AE6C-50A62ECC3900}" sibTransId="{99C48D59-3CF2-4A94-8D84-BCFA7F3D5AEE}"/>
    <dgm:cxn modelId="{D7C9A6B9-64BE-44B8-A68F-84E48C9EAD89}" srcId="{368AB7F7-FA5D-40BD-B15A-88F266C61001}" destId="{A7294DCF-F18D-436C-9A30-734AC534D45F}" srcOrd="7" destOrd="0" parTransId="{D05419AA-23EC-4086-89F2-EE3CF8CA9694}" sibTransId="{89FECBD4-D773-497C-BEAE-DD41B8216D6B}"/>
    <dgm:cxn modelId="{3C72D54E-74D5-4381-831D-9AAFB501C407}" type="presParOf" srcId="{EC57D5F0-851F-4AE1-8CE2-62B506339823}" destId="{44588822-BB30-429B-AF76-6A7ABABA3572}" srcOrd="0" destOrd="0" presId="urn:microsoft.com/office/officeart/2008/layout/SquareAccentList"/>
    <dgm:cxn modelId="{BA6602AA-64D1-40C4-931D-405CE7F88EF2}" type="presParOf" srcId="{44588822-BB30-429B-AF76-6A7ABABA3572}" destId="{32EDE184-5DBD-4D68-BE51-A7F5FD0DA311}" srcOrd="0" destOrd="0" presId="urn:microsoft.com/office/officeart/2008/layout/SquareAccentList"/>
    <dgm:cxn modelId="{74ABFA6A-5B57-4EDC-BCD0-788B81695D6B}" type="presParOf" srcId="{32EDE184-5DBD-4D68-BE51-A7F5FD0DA311}" destId="{B0FE9C46-A4C0-456C-B710-E211D107D1B9}" srcOrd="0" destOrd="0" presId="urn:microsoft.com/office/officeart/2008/layout/SquareAccentList"/>
    <dgm:cxn modelId="{EEA213F3-9BB5-44C3-BF75-BB15AE304FB4}" type="presParOf" srcId="{32EDE184-5DBD-4D68-BE51-A7F5FD0DA311}" destId="{2AEEB1BA-F4AD-44DE-A2A9-96AE9FA1C23D}" srcOrd="1" destOrd="0" presId="urn:microsoft.com/office/officeart/2008/layout/SquareAccentList"/>
    <dgm:cxn modelId="{0BBCFD84-D390-48BA-893A-6544CE367859}" type="presParOf" srcId="{32EDE184-5DBD-4D68-BE51-A7F5FD0DA311}" destId="{79042B54-758B-433E-B9A9-05DB7457FF66}" srcOrd="2" destOrd="0" presId="urn:microsoft.com/office/officeart/2008/layout/SquareAccentList"/>
    <dgm:cxn modelId="{4B3F4034-8959-4ADE-8AC0-E586D22EA8E2}" type="presParOf" srcId="{44588822-BB30-429B-AF76-6A7ABABA3572}" destId="{78C2BCFE-E367-41A7-80CF-17F93E825866}" srcOrd="1" destOrd="0" presId="urn:microsoft.com/office/officeart/2008/layout/SquareAccentList"/>
    <dgm:cxn modelId="{534DAE36-C042-4D3C-B044-C6EE5A9CD13C}" type="presParOf" srcId="{78C2BCFE-E367-41A7-80CF-17F93E825866}" destId="{6026BFB2-293C-4ADB-AF38-B83FFDACFFB1}" srcOrd="0" destOrd="0" presId="urn:microsoft.com/office/officeart/2008/layout/SquareAccentList"/>
    <dgm:cxn modelId="{2DEFA0A0-DFC8-4A2F-A6B0-CB5BAB2580F5}" type="presParOf" srcId="{6026BFB2-293C-4ADB-AF38-B83FFDACFFB1}" destId="{8682033D-CA11-4335-A19D-3A1FE8A63BDC}" srcOrd="0" destOrd="0" presId="urn:microsoft.com/office/officeart/2008/layout/SquareAccentList"/>
    <dgm:cxn modelId="{3675E41D-B11E-4E85-87B1-EB65C3A19532}" type="presParOf" srcId="{6026BFB2-293C-4ADB-AF38-B83FFDACFFB1}" destId="{70FA614F-BB04-4A0A-B798-A4A67803E580}" srcOrd="1" destOrd="0" presId="urn:microsoft.com/office/officeart/2008/layout/SquareAccentList"/>
    <dgm:cxn modelId="{7C6D1CC1-BBEC-4C75-8953-867E103F8ACA}" type="presParOf" srcId="{78C2BCFE-E367-41A7-80CF-17F93E825866}" destId="{B92EA395-D00E-4CF3-8D52-330CD78FABE7}" srcOrd="1" destOrd="0" presId="urn:microsoft.com/office/officeart/2008/layout/SquareAccentList"/>
    <dgm:cxn modelId="{106F0CE6-2472-43B8-8435-550E73607CF3}" type="presParOf" srcId="{B92EA395-D00E-4CF3-8D52-330CD78FABE7}" destId="{D6257313-2FB1-42AA-A4D6-E52A28B8528B}" srcOrd="0" destOrd="0" presId="urn:microsoft.com/office/officeart/2008/layout/SquareAccentList"/>
    <dgm:cxn modelId="{A6D522FE-58DA-4E1D-92DA-B8A6977F08E3}" type="presParOf" srcId="{B92EA395-D00E-4CF3-8D52-330CD78FABE7}" destId="{37CD911D-AD83-420F-B127-13C109DADCC8}" srcOrd="1" destOrd="0" presId="urn:microsoft.com/office/officeart/2008/layout/SquareAccentList"/>
    <dgm:cxn modelId="{984DFD3B-1BF1-4CC8-AF65-28DC4C60DA86}" type="presParOf" srcId="{78C2BCFE-E367-41A7-80CF-17F93E825866}" destId="{C2A7C285-ECC7-4D55-82CF-4C5072ABEC95}" srcOrd="2" destOrd="0" presId="urn:microsoft.com/office/officeart/2008/layout/SquareAccentList"/>
    <dgm:cxn modelId="{14DE8C22-DB91-4696-BBAC-752A0AC4A189}" type="presParOf" srcId="{C2A7C285-ECC7-4D55-82CF-4C5072ABEC95}" destId="{05D355F4-6A5D-4386-ACC1-DCC030BBE80C}" srcOrd="0" destOrd="0" presId="urn:microsoft.com/office/officeart/2008/layout/SquareAccentList"/>
    <dgm:cxn modelId="{FE98971C-7EED-4742-BC28-11487E9D0CC7}" type="presParOf" srcId="{C2A7C285-ECC7-4D55-82CF-4C5072ABEC95}" destId="{A25A63A3-4504-424D-AAB4-B08D4FA176FC}" srcOrd="1" destOrd="0" presId="urn:microsoft.com/office/officeart/2008/layout/SquareAccentList"/>
    <dgm:cxn modelId="{19D11656-EFCC-41D6-874D-3B5A0A9ADDC6}" type="presParOf" srcId="{78C2BCFE-E367-41A7-80CF-17F93E825866}" destId="{E62ECD5F-80CE-456A-991B-68917265BB9D}" srcOrd="3" destOrd="0" presId="urn:microsoft.com/office/officeart/2008/layout/SquareAccentList"/>
    <dgm:cxn modelId="{130F5D70-70A4-40A8-982A-0762B258EED2}" type="presParOf" srcId="{E62ECD5F-80CE-456A-991B-68917265BB9D}" destId="{14CE75A3-B8EB-4AE4-AA81-301C67A08528}" srcOrd="0" destOrd="0" presId="urn:microsoft.com/office/officeart/2008/layout/SquareAccentList"/>
    <dgm:cxn modelId="{7B2785B3-661C-4338-A1CB-C775584CE42C}" type="presParOf" srcId="{E62ECD5F-80CE-456A-991B-68917265BB9D}" destId="{BA3B7B54-BF28-4AB4-AF11-EF865F196296}" srcOrd="1" destOrd="0" presId="urn:microsoft.com/office/officeart/2008/layout/SquareAccentList"/>
    <dgm:cxn modelId="{989B8101-2BCF-4B91-9F28-306115336CAD}" type="presParOf" srcId="{EC57D5F0-851F-4AE1-8CE2-62B506339823}" destId="{2EFFFAF4-65A4-46A5-AB96-A1D6580DCED4}" srcOrd="1" destOrd="0" presId="urn:microsoft.com/office/officeart/2008/layout/SquareAccentList"/>
    <dgm:cxn modelId="{38C6E154-49FA-49DC-8734-BD5D6D1ADDC3}" type="presParOf" srcId="{2EFFFAF4-65A4-46A5-AB96-A1D6580DCED4}" destId="{F921382F-37E7-45AA-A808-1561C0CB3614}" srcOrd="0" destOrd="0" presId="urn:microsoft.com/office/officeart/2008/layout/SquareAccentList"/>
    <dgm:cxn modelId="{35ACF11B-9984-43CC-B501-9FE4891B2581}" type="presParOf" srcId="{F921382F-37E7-45AA-A808-1561C0CB3614}" destId="{A8BE7D9C-3E5B-4815-B8FF-B2C36906782E}" srcOrd="0" destOrd="0" presId="urn:microsoft.com/office/officeart/2008/layout/SquareAccentList"/>
    <dgm:cxn modelId="{135B7BF8-C701-4453-84F0-B05279AD10BF}" type="presParOf" srcId="{F921382F-37E7-45AA-A808-1561C0CB3614}" destId="{51E969B8-C494-43FD-96AB-831E34788BB1}" srcOrd="1" destOrd="0" presId="urn:microsoft.com/office/officeart/2008/layout/SquareAccentList"/>
    <dgm:cxn modelId="{D706A2CA-0421-4B77-B8B5-1E919B66AEE7}" type="presParOf" srcId="{F921382F-37E7-45AA-A808-1561C0CB3614}" destId="{033B27B0-A633-41FD-A5CB-E7F7DB43AD26}" srcOrd="2" destOrd="0" presId="urn:microsoft.com/office/officeart/2008/layout/SquareAccentList"/>
    <dgm:cxn modelId="{239CB2C1-C110-4418-AA61-7C83AB10D4B5}" type="presParOf" srcId="{2EFFFAF4-65A4-46A5-AB96-A1D6580DCED4}" destId="{99EB6D72-AC01-46C0-A77B-EC2618BC748F}" srcOrd="1" destOrd="0" presId="urn:microsoft.com/office/officeart/2008/layout/SquareAccentList"/>
    <dgm:cxn modelId="{9B038353-84CB-4A70-BF07-5C64D7525202}" type="presParOf" srcId="{99EB6D72-AC01-46C0-A77B-EC2618BC748F}" destId="{9B0F5AD3-142A-403B-80FA-90BBDCEA5F73}" srcOrd="0" destOrd="0" presId="urn:microsoft.com/office/officeart/2008/layout/SquareAccentList"/>
    <dgm:cxn modelId="{9ED70335-5489-412E-8A7E-CCF6884617CA}" type="presParOf" srcId="{9B0F5AD3-142A-403B-80FA-90BBDCEA5F73}" destId="{5D903D22-D58D-4260-80F8-7E6FC089E1BD}" srcOrd="0" destOrd="0" presId="urn:microsoft.com/office/officeart/2008/layout/SquareAccentList"/>
    <dgm:cxn modelId="{D4F02EAC-FF4D-48AF-A165-5BBDE85E49F3}" type="presParOf" srcId="{9B0F5AD3-142A-403B-80FA-90BBDCEA5F73}" destId="{5A6B5D93-B972-430A-9766-EC44FAB46B95}" srcOrd="1" destOrd="0" presId="urn:microsoft.com/office/officeart/2008/layout/SquareAccentList"/>
    <dgm:cxn modelId="{F7B10838-AAEA-40DA-97DC-394081333D2C}" type="presParOf" srcId="{99EB6D72-AC01-46C0-A77B-EC2618BC748F}" destId="{F3893383-A355-489C-8D92-0884D7201850}" srcOrd="1" destOrd="0" presId="urn:microsoft.com/office/officeart/2008/layout/SquareAccentList"/>
    <dgm:cxn modelId="{4E33FE7C-D02F-4DF7-901D-FDDA7D63BFA2}" type="presParOf" srcId="{F3893383-A355-489C-8D92-0884D7201850}" destId="{B82A03A9-4B17-42CD-9A2A-317D173CD1A0}" srcOrd="0" destOrd="0" presId="urn:microsoft.com/office/officeart/2008/layout/SquareAccentList"/>
    <dgm:cxn modelId="{A68B0944-8C5F-42DC-B493-B929C119797C}" type="presParOf" srcId="{F3893383-A355-489C-8D92-0884D7201850}" destId="{102CC36A-EAA6-4DFF-8902-B42523F09DF9}" srcOrd="1" destOrd="0" presId="urn:microsoft.com/office/officeart/2008/layout/SquareAccentList"/>
    <dgm:cxn modelId="{FBCB4CCD-AECC-404F-839D-BEEAB6ACE9E0}" type="presParOf" srcId="{99EB6D72-AC01-46C0-A77B-EC2618BC748F}" destId="{78F4ABD8-C5C7-47F8-A570-54A0752D5C73}" srcOrd="2" destOrd="0" presId="urn:microsoft.com/office/officeart/2008/layout/SquareAccentList"/>
    <dgm:cxn modelId="{1FFD6709-EA2A-43DD-BD30-4A6DC5FBE7AA}" type="presParOf" srcId="{78F4ABD8-C5C7-47F8-A570-54A0752D5C73}" destId="{9FDDA128-7986-4A4E-8330-F824882F5F72}" srcOrd="0" destOrd="0" presId="urn:microsoft.com/office/officeart/2008/layout/SquareAccentList"/>
    <dgm:cxn modelId="{D448367D-2821-434D-B6F2-4D7F34080E84}" type="presParOf" srcId="{78F4ABD8-C5C7-47F8-A570-54A0752D5C73}" destId="{C757A46A-285C-4626-BB28-CF47C9694607}" srcOrd="1" destOrd="0" presId="urn:microsoft.com/office/officeart/2008/layout/SquareAccentList"/>
    <dgm:cxn modelId="{0C3908A6-DAC0-4AFE-8A94-0A68CCC6E021}" type="presParOf" srcId="{99EB6D72-AC01-46C0-A77B-EC2618BC748F}" destId="{23CB1D77-92D9-40F9-9E23-AC53EF53EC6E}" srcOrd="3" destOrd="0" presId="urn:microsoft.com/office/officeart/2008/layout/SquareAccentList"/>
    <dgm:cxn modelId="{C5EE22D4-5799-4AB9-AED6-A77D8A6BFC69}" type="presParOf" srcId="{23CB1D77-92D9-40F9-9E23-AC53EF53EC6E}" destId="{9E8E5050-2E6C-4C7C-AA7E-98B2F2FBCB02}" srcOrd="0" destOrd="0" presId="urn:microsoft.com/office/officeart/2008/layout/SquareAccentList"/>
    <dgm:cxn modelId="{2F9EAEB0-DF5F-44C6-98E0-425C0667ADE6}" type="presParOf" srcId="{23CB1D77-92D9-40F9-9E23-AC53EF53EC6E}" destId="{21DEB8CA-1EA8-44B7-BF1C-A6B6082D71DD}" srcOrd="1" destOrd="0" presId="urn:microsoft.com/office/officeart/2008/layout/SquareAccentList"/>
    <dgm:cxn modelId="{2399A69E-5775-4BE9-8A10-8B70BD6A3E28}" type="presParOf" srcId="{99EB6D72-AC01-46C0-A77B-EC2618BC748F}" destId="{006F528E-8593-442F-A922-1EF88B09DFA5}" srcOrd="4" destOrd="0" presId="urn:microsoft.com/office/officeart/2008/layout/SquareAccentList"/>
    <dgm:cxn modelId="{CD111DD3-D404-4CF4-8684-2C3B6ED8B39C}" type="presParOf" srcId="{006F528E-8593-442F-A922-1EF88B09DFA5}" destId="{19B14418-F12C-4458-9B35-32A21F7B0EAD}" srcOrd="0" destOrd="0" presId="urn:microsoft.com/office/officeart/2008/layout/SquareAccentList"/>
    <dgm:cxn modelId="{DFCDFC06-92AB-4FE6-8B68-DC982047B823}" type="presParOf" srcId="{006F528E-8593-442F-A922-1EF88B09DFA5}" destId="{040E3F66-B468-4631-A2BB-B7DF39FB967D}" srcOrd="1" destOrd="0" presId="urn:microsoft.com/office/officeart/2008/layout/SquareAccentList"/>
    <dgm:cxn modelId="{47AA6CA1-D86B-4015-9B0E-50CD2E5E91F3}" type="presParOf" srcId="{99EB6D72-AC01-46C0-A77B-EC2618BC748F}" destId="{FE6DF38B-4E05-4642-8302-EFA1BE14D491}" srcOrd="5" destOrd="0" presId="urn:microsoft.com/office/officeart/2008/layout/SquareAccentList"/>
    <dgm:cxn modelId="{7374C665-A049-4A7D-823B-0C27915A7C86}" type="presParOf" srcId="{FE6DF38B-4E05-4642-8302-EFA1BE14D491}" destId="{807A8186-22E1-4B8E-906B-A52375F854E0}" srcOrd="0" destOrd="0" presId="urn:microsoft.com/office/officeart/2008/layout/SquareAccentList"/>
    <dgm:cxn modelId="{15C4AE5F-2A57-4A06-992B-32F18348A823}" type="presParOf" srcId="{FE6DF38B-4E05-4642-8302-EFA1BE14D491}" destId="{74BC83F9-1FED-44DB-8C3A-12D0C9175384}" srcOrd="1" destOrd="0" presId="urn:microsoft.com/office/officeart/2008/layout/SquareAccentList"/>
    <dgm:cxn modelId="{CD630773-D4B0-494F-ABAD-616ADB04D98D}" type="presParOf" srcId="{99EB6D72-AC01-46C0-A77B-EC2618BC748F}" destId="{165FF7D1-C1D8-4776-AEB5-887C3F5BD858}" srcOrd="6" destOrd="0" presId="urn:microsoft.com/office/officeart/2008/layout/SquareAccentList"/>
    <dgm:cxn modelId="{A20DDAAE-332F-4F21-A33C-FB3B6B5F043D}" type="presParOf" srcId="{165FF7D1-C1D8-4776-AEB5-887C3F5BD858}" destId="{75F169BC-6949-4892-83C8-05E89B3950F3}" srcOrd="0" destOrd="0" presId="urn:microsoft.com/office/officeart/2008/layout/SquareAccentList"/>
    <dgm:cxn modelId="{83672AF8-129B-441E-9ED0-E21CECBB8290}" type="presParOf" srcId="{165FF7D1-C1D8-4776-AEB5-887C3F5BD858}" destId="{8F5BB7BB-17A1-4BD2-B0F5-255C5A4EFD2E}" srcOrd="1" destOrd="0" presId="urn:microsoft.com/office/officeart/2008/layout/SquareAccentList"/>
    <dgm:cxn modelId="{4AD3B8F0-35E0-4C5E-9043-1C81AAD93CD9}" type="presParOf" srcId="{99EB6D72-AC01-46C0-A77B-EC2618BC748F}" destId="{2F0FE304-A019-40B5-A9C8-24F4E369ACCE}" srcOrd="7" destOrd="0" presId="urn:microsoft.com/office/officeart/2008/layout/SquareAccentList"/>
    <dgm:cxn modelId="{A9B369E5-5456-410C-9171-72AC2C7C11B3}" type="presParOf" srcId="{2F0FE304-A019-40B5-A9C8-24F4E369ACCE}" destId="{0568E711-8A78-4D31-9702-83FFB54BD96D}" srcOrd="0" destOrd="0" presId="urn:microsoft.com/office/officeart/2008/layout/SquareAccentList"/>
    <dgm:cxn modelId="{6C9B6F03-76A7-494E-9724-A8EB5D129814}" type="presParOf" srcId="{2F0FE304-A019-40B5-A9C8-24F4E369ACCE}" destId="{C6F2DAEC-9725-4C4A-A529-03EC3E38CA5A}" srcOrd="1" destOrd="0" presId="urn:microsoft.com/office/officeart/2008/layout/SquareAccent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A9E7B7-300E-40CB-99CA-5AA25C9DECA8}" type="doc">
      <dgm:prSet loTypeId="urn:microsoft.com/office/officeart/2005/8/layout/vList5" loCatId="list" qsTypeId="urn:microsoft.com/office/officeart/2005/8/quickstyle/simple2" qsCatId="simple" csTypeId="urn:microsoft.com/office/officeart/2005/8/colors/accent1_1" csCatId="accent1" phldr="1"/>
      <dgm:spPr/>
      <dgm:t>
        <a:bodyPr/>
        <a:lstStyle/>
        <a:p>
          <a:endParaRPr lang="en-GB"/>
        </a:p>
      </dgm:t>
    </dgm:pt>
    <dgm:pt modelId="{E7137A78-90B7-4F07-AC2B-A9A015EC20DE}">
      <dgm:prSet phldrT="[Text]"/>
      <dgm:spPr/>
      <dgm:t>
        <a:bodyPr/>
        <a:lstStyle/>
        <a:p>
          <a:r>
            <a:rPr lang="en-GB" dirty="0" smtClean="0"/>
            <a:t>New Programme Cooperation Agreement</a:t>
          </a:r>
          <a:endParaRPr lang="en-GB" dirty="0"/>
        </a:p>
      </dgm:t>
    </dgm:pt>
    <dgm:pt modelId="{A75A0848-46F1-4D94-92AC-55816568639F}" type="parTrans" cxnId="{029AFE3B-35AC-4C29-A143-906F84EFAAE8}">
      <dgm:prSet/>
      <dgm:spPr/>
      <dgm:t>
        <a:bodyPr/>
        <a:lstStyle/>
        <a:p>
          <a:endParaRPr lang="en-GB"/>
        </a:p>
      </dgm:t>
    </dgm:pt>
    <dgm:pt modelId="{5772710A-D6F8-4284-AAE0-A62575D681E5}" type="sibTrans" cxnId="{029AFE3B-35AC-4C29-A143-906F84EFAAE8}">
      <dgm:prSet/>
      <dgm:spPr/>
      <dgm:t>
        <a:bodyPr/>
        <a:lstStyle/>
        <a:p>
          <a:endParaRPr lang="en-GB"/>
        </a:p>
      </dgm:t>
    </dgm:pt>
    <dgm:pt modelId="{B585CB1C-ABBC-4518-866F-454986C3B438}">
      <dgm:prSet phldrT="[Text]"/>
      <dgm:spPr/>
      <dgm:t>
        <a:bodyPr/>
        <a:lstStyle/>
        <a:p>
          <a:r>
            <a:rPr lang="en-GB" dirty="0" smtClean="0"/>
            <a:t>UNESCO and </a:t>
          </a:r>
          <a:r>
            <a:rPr lang="en-GB" dirty="0" err="1" smtClean="0"/>
            <a:t>Sida</a:t>
          </a:r>
          <a:r>
            <a:rPr lang="en-GB" dirty="0" smtClean="0"/>
            <a:t> (Sweden) signed in Nov. 2014 a </a:t>
          </a:r>
          <a:r>
            <a:rPr lang="en-GB" b="1" dirty="0" smtClean="0"/>
            <a:t>Programme Cooperation Agreement </a:t>
          </a:r>
          <a:r>
            <a:rPr lang="en-GB" dirty="0" smtClean="0"/>
            <a:t>(PCA) for 2014-2017</a:t>
          </a:r>
          <a:endParaRPr lang="en-GB" dirty="0"/>
        </a:p>
      </dgm:t>
    </dgm:pt>
    <dgm:pt modelId="{77432512-5A1C-42A4-A8B7-19A90ECE40D5}" type="parTrans" cxnId="{74B78945-720C-4400-9F1B-149FF3F8B505}">
      <dgm:prSet/>
      <dgm:spPr/>
      <dgm:t>
        <a:bodyPr/>
        <a:lstStyle/>
        <a:p>
          <a:endParaRPr lang="en-GB"/>
        </a:p>
      </dgm:t>
    </dgm:pt>
    <dgm:pt modelId="{0C0BEA64-D6FB-4239-B62B-E81246E8BC72}" type="sibTrans" cxnId="{74B78945-720C-4400-9F1B-149FF3F8B505}">
      <dgm:prSet/>
      <dgm:spPr/>
      <dgm:t>
        <a:bodyPr/>
        <a:lstStyle/>
        <a:p>
          <a:endParaRPr lang="en-GB"/>
        </a:p>
      </dgm:t>
    </dgm:pt>
    <dgm:pt modelId="{40BDB971-E2C5-45DC-BA83-AD9187A537D2}">
      <dgm:prSet phldrT="[Text]"/>
      <dgm:spPr/>
      <dgm:t>
        <a:bodyPr/>
        <a:lstStyle/>
        <a:p>
          <a:r>
            <a:rPr lang="en-GB" dirty="0" smtClean="0"/>
            <a:t>2005 Convention</a:t>
          </a:r>
          <a:endParaRPr lang="en-GB" dirty="0"/>
        </a:p>
      </dgm:t>
    </dgm:pt>
    <dgm:pt modelId="{B31F4515-E3E3-47C6-8442-D50CB249B925}" type="parTrans" cxnId="{5B99AEAF-8F7A-495D-9774-92D3DF9A4739}">
      <dgm:prSet/>
      <dgm:spPr/>
      <dgm:t>
        <a:bodyPr/>
        <a:lstStyle/>
        <a:p>
          <a:endParaRPr lang="en-GB"/>
        </a:p>
      </dgm:t>
    </dgm:pt>
    <dgm:pt modelId="{3C80CD69-0E02-4B58-B4E1-F28A072F8A2A}" type="sibTrans" cxnId="{5B99AEAF-8F7A-495D-9774-92D3DF9A4739}">
      <dgm:prSet/>
      <dgm:spPr/>
      <dgm:t>
        <a:bodyPr/>
        <a:lstStyle/>
        <a:p>
          <a:endParaRPr lang="en-GB"/>
        </a:p>
      </dgm:t>
    </dgm:pt>
    <dgm:pt modelId="{3A5FF285-E88C-45EF-8DB3-A15D9E9EFBFE}">
      <dgm:prSet phldrT="[Text]"/>
      <dgm:spPr/>
      <dgm:t>
        <a:bodyPr/>
        <a:lstStyle/>
        <a:p>
          <a:r>
            <a:rPr lang="en-GB" b="0" dirty="0" smtClean="0"/>
            <a:t>A </a:t>
          </a:r>
          <a:r>
            <a:rPr lang="en-GB" dirty="0" smtClean="0"/>
            <a:t>project to implement the 2005 Convention nationally and globally</a:t>
          </a:r>
          <a:endParaRPr lang="en-GB" dirty="0"/>
        </a:p>
      </dgm:t>
    </dgm:pt>
    <dgm:pt modelId="{4184B854-C46C-4D74-8AD6-999062A75DD4}" type="parTrans" cxnId="{77137A6C-9DE8-4F59-A285-30D377FA9CFD}">
      <dgm:prSet/>
      <dgm:spPr/>
      <dgm:t>
        <a:bodyPr/>
        <a:lstStyle/>
        <a:p>
          <a:endParaRPr lang="en-GB"/>
        </a:p>
      </dgm:t>
    </dgm:pt>
    <dgm:pt modelId="{266F81FD-5F94-4833-9DBC-B0FF2A999EF2}" type="sibTrans" cxnId="{77137A6C-9DE8-4F59-A285-30D377FA9CFD}">
      <dgm:prSet/>
      <dgm:spPr/>
      <dgm:t>
        <a:bodyPr/>
        <a:lstStyle/>
        <a:p>
          <a:endParaRPr lang="en-GB"/>
        </a:p>
      </dgm:t>
    </dgm:pt>
    <dgm:pt modelId="{C742766C-003F-41FD-9FC2-1D94886D7FD3}">
      <dgm:prSet phldrT="[Text]"/>
      <dgm:spPr/>
      <dgm:t>
        <a:bodyPr/>
        <a:lstStyle/>
        <a:p>
          <a:r>
            <a:rPr lang="en-GB" dirty="0" smtClean="0"/>
            <a:t>Commitment by Sweden</a:t>
          </a:r>
          <a:endParaRPr lang="en-GB" dirty="0"/>
        </a:p>
      </dgm:t>
    </dgm:pt>
    <dgm:pt modelId="{86607031-69B1-4797-A2AA-C7A0481F79D3}" type="parTrans" cxnId="{6442D89E-B04F-4C1C-973B-14437A7140E4}">
      <dgm:prSet/>
      <dgm:spPr/>
      <dgm:t>
        <a:bodyPr/>
        <a:lstStyle/>
        <a:p>
          <a:endParaRPr lang="en-GB"/>
        </a:p>
      </dgm:t>
    </dgm:pt>
    <dgm:pt modelId="{D13FEBAD-2A21-4C53-9210-585D2E58C619}" type="sibTrans" cxnId="{6442D89E-B04F-4C1C-973B-14437A7140E4}">
      <dgm:prSet/>
      <dgm:spPr/>
      <dgm:t>
        <a:bodyPr/>
        <a:lstStyle/>
        <a:p>
          <a:endParaRPr lang="en-GB"/>
        </a:p>
      </dgm:t>
    </dgm:pt>
    <dgm:pt modelId="{98A73CCB-C528-4B28-B4E7-0290F785E810}">
      <dgm:prSet phldrT="[Text]"/>
      <dgm:spPr/>
      <dgm:t>
        <a:bodyPr/>
        <a:lstStyle/>
        <a:p>
          <a:r>
            <a:rPr lang="en-GB" dirty="0" smtClean="0"/>
            <a:t>New funding by </a:t>
          </a:r>
          <a:r>
            <a:rPr lang="en-GB" dirty="0" err="1" smtClean="0"/>
            <a:t>Sida</a:t>
          </a:r>
          <a:r>
            <a:rPr lang="en-GB" dirty="0" smtClean="0"/>
            <a:t> signals a strong </a:t>
          </a:r>
          <a:r>
            <a:rPr lang="en-GB" b="1" dirty="0" smtClean="0"/>
            <a:t>commitment from Sweden </a:t>
          </a:r>
          <a:r>
            <a:rPr lang="en-GB" dirty="0" smtClean="0"/>
            <a:t>towards the objectives of the 2005 Convention</a:t>
          </a:r>
          <a:endParaRPr lang="en-GB" dirty="0"/>
        </a:p>
      </dgm:t>
    </dgm:pt>
    <dgm:pt modelId="{0CE1A8F0-41BF-4708-9746-BD8C14078A77}" type="parTrans" cxnId="{11ECAC19-A712-4C72-9ABE-00BD8C62EB07}">
      <dgm:prSet/>
      <dgm:spPr/>
      <dgm:t>
        <a:bodyPr/>
        <a:lstStyle/>
        <a:p>
          <a:endParaRPr lang="en-GB"/>
        </a:p>
      </dgm:t>
    </dgm:pt>
    <dgm:pt modelId="{2E03B325-78A1-4165-8F94-FA8AF96C4756}" type="sibTrans" cxnId="{11ECAC19-A712-4C72-9ABE-00BD8C62EB07}">
      <dgm:prSet/>
      <dgm:spPr/>
      <dgm:t>
        <a:bodyPr/>
        <a:lstStyle/>
        <a:p>
          <a:endParaRPr lang="en-GB"/>
        </a:p>
      </dgm:t>
    </dgm:pt>
    <dgm:pt modelId="{F28283F4-B615-408E-9A72-A0E24F059F90}" type="pres">
      <dgm:prSet presAssocID="{19A9E7B7-300E-40CB-99CA-5AA25C9DECA8}" presName="Name0" presStyleCnt="0">
        <dgm:presLayoutVars>
          <dgm:dir/>
          <dgm:animLvl val="lvl"/>
          <dgm:resizeHandles val="exact"/>
        </dgm:presLayoutVars>
      </dgm:prSet>
      <dgm:spPr/>
      <dgm:t>
        <a:bodyPr/>
        <a:lstStyle/>
        <a:p>
          <a:endParaRPr lang="en-GB"/>
        </a:p>
      </dgm:t>
    </dgm:pt>
    <dgm:pt modelId="{B704F20D-7B69-4529-B3B3-98B7D18D9F42}" type="pres">
      <dgm:prSet presAssocID="{E7137A78-90B7-4F07-AC2B-A9A015EC20DE}" presName="linNode" presStyleCnt="0"/>
      <dgm:spPr/>
      <dgm:t>
        <a:bodyPr/>
        <a:lstStyle/>
        <a:p>
          <a:endParaRPr lang="en-GB"/>
        </a:p>
      </dgm:t>
    </dgm:pt>
    <dgm:pt modelId="{6883BF61-6F62-40AD-B1F0-B0F48749C1F9}" type="pres">
      <dgm:prSet presAssocID="{E7137A78-90B7-4F07-AC2B-A9A015EC20DE}" presName="parentText" presStyleLbl="node1" presStyleIdx="0" presStyleCnt="3">
        <dgm:presLayoutVars>
          <dgm:chMax val="1"/>
          <dgm:bulletEnabled val="1"/>
        </dgm:presLayoutVars>
      </dgm:prSet>
      <dgm:spPr/>
      <dgm:t>
        <a:bodyPr/>
        <a:lstStyle/>
        <a:p>
          <a:endParaRPr lang="en-GB"/>
        </a:p>
      </dgm:t>
    </dgm:pt>
    <dgm:pt modelId="{310F6CAB-99C5-4A92-8AA6-5529321C405B}" type="pres">
      <dgm:prSet presAssocID="{E7137A78-90B7-4F07-AC2B-A9A015EC20DE}" presName="descendantText" presStyleLbl="alignAccFollowNode1" presStyleIdx="0" presStyleCnt="3">
        <dgm:presLayoutVars>
          <dgm:bulletEnabled val="1"/>
        </dgm:presLayoutVars>
      </dgm:prSet>
      <dgm:spPr/>
      <dgm:t>
        <a:bodyPr/>
        <a:lstStyle/>
        <a:p>
          <a:endParaRPr lang="en-GB"/>
        </a:p>
      </dgm:t>
    </dgm:pt>
    <dgm:pt modelId="{4EC79EC7-DCC0-4C3D-AD11-610B23B821F9}" type="pres">
      <dgm:prSet presAssocID="{5772710A-D6F8-4284-AAE0-A62575D681E5}" presName="sp" presStyleCnt="0"/>
      <dgm:spPr/>
      <dgm:t>
        <a:bodyPr/>
        <a:lstStyle/>
        <a:p>
          <a:endParaRPr lang="en-GB"/>
        </a:p>
      </dgm:t>
    </dgm:pt>
    <dgm:pt modelId="{FE32907D-77F9-49E7-920B-2CB680786E4F}" type="pres">
      <dgm:prSet presAssocID="{40BDB971-E2C5-45DC-BA83-AD9187A537D2}" presName="linNode" presStyleCnt="0"/>
      <dgm:spPr/>
      <dgm:t>
        <a:bodyPr/>
        <a:lstStyle/>
        <a:p>
          <a:endParaRPr lang="en-GB"/>
        </a:p>
      </dgm:t>
    </dgm:pt>
    <dgm:pt modelId="{27F2E0FA-CF51-4EC9-8EC1-22C81B3C2B7D}" type="pres">
      <dgm:prSet presAssocID="{40BDB971-E2C5-45DC-BA83-AD9187A537D2}" presName="parentText" presStyleLbl="node1" presStyleIdx="1" presStyleCnt="3">
        <dgm:presLayoutVars>
          <dgm:chMax val="1"/>
          <dgm:bulletEnabled val="1"/>
        </dgm:presLayoutVars>
      </dgm:prSet>
      <dgm:spPr/>
      <dgm:t>
        <a:bodyPr/>
        <a:lstStyle/>
        <a:p>
          <a:endParaRPr lang="en-GB"/>
        </a:p>
      </dgm:t>
    </dgm:pt>
    <dgm:pt modelId="{7158C2D6-28B7-42B3-AA77-A693A70312C0}" type="pres">
      <dgm:prSet presAssocID="{40BDB971-E2C5-45DC-BA83-AD9187A537D2}" presName="descendantText" presStyleLbl="alignAccFollowNode1" presStyleIdx="1" presStyleCnt="3">
        <dgm:presLayoutVars>
          <dgm:bulletEnabled val="1"/>
        </dgm:presLayoutVars>
      </dgm:prSet>
      <dgm:spPr/>
      <dgm:t>
        <a:bodyPr/>
        <a:lstStyle/>
        <a:p>
          <a:endParaRPr lang="en-GB"/>
        </a:p>
      </dgm:t>
    </dgm:pt>
    <dgm:pt modelId="{59AA2547-417C-4654-BC9E-E89E52E10106}" type="pres">
      <dgm:prSet presAssocID="{3C80CD69-0E02-4B58-B4E1-F28A072F8A2A}" presName="sp" presStyleCnt="0"/>
      <dgm:spPr/>
      <dgm:t>
        <a:bodyPr/>
        <a:lstStyle/>
        <a:p>
          <a:endParaRPr lang="en-GB"/>
        </a:p>
      </dgm:t>
    </dgm:pt>
    <dgm:pt modelId="{DB633BC7-CE37-464E-9E2C-69A3419E5683}" type="pres">
      <dgm:prSet presAssocID="{C742766C-003F-41FD-9FC2-1D94886D7FD3}" presName="linNode" presStyleCnt="0"/>
      <dgm:spPr/>
      <dgm:t>
        <a:bodyPr/>
        <a:lstStyle/>
        <a:p>
          <a:endParaRPr lang="en-GB"/>
        </a:p>
      </dgm:t>
    </dgm:pt>
    <dgm:pt modelId="{0E7471B0-2EB3-4A27-B7BF-3FC6CB278278}" type="pres">
      <dgm:prSet presAssocID="{C742766C-003F-41FD-9FC2-1D94886D7FD3}" presName="parentText" presStyleLbl="node1" presStyleIdx="2" presStyleCnt="3">
        <dgm:presLayoutVars>
          <dgm:chMax val="1"/>
          <dgm:bulletEnabled val="1"/>
        </dgm:presLayoutVars>
      </dgm:prSet>
      <dgm:spPr/>
      <dgm:t>
        <a:bodyPr/>
        <a:lstStyle/>
        <a:p>
          <a:endParaRPr lang="en-GB"/>
        </a:p>
      </dgm:t>
    </dgm:pt>
    <dgm:pt modelId="{A8954BAD-9B85-45FD-8E6E-753C205B60B2}" type="pres">
      <dgm:prSet presAssocID="{C742766C-003F-41FD-9FC2-1D94886D7FD3}" presName="descendantText" presStyleLbl="alignAccFollowNode1" presStyleIdx="2" presStyleCnt="3">
        <dgm:presLayoutVars>
          <dgm:bulletEnabled val="1"/>
        </dgm:presLayoutVars>
      </dgm:prSet>
      <dgm:spPr/>
      <dgm:t>
        <a:bodyPr/>
        <a:lstStyle/>
        <a:p>
          <a:endParaRPr lang="en-GB"/>
        </a:p>
      </dgm:t>
    </dgm:pt>
  </dgm:ptLst>
  <dgm:cxnLst>
    <dgm:cxn modelId="{6442D89E-B04F-4C1C-973B-14437A7140E4}" srcId="{19A9E7B7-300E-40CB-99CA-5AA25C9DECA8}" destId="{C742766C-003F-41FD-9FC2-1D94886D7FD3}" srcOrd="2" destOrd="0" parTransId="{86607031-69B1-4797-A2AA-C7A0481F79D3}" sibTransId="{D13FEBAD-2A21-4C53-9210-585D2E58C619}"/>
    <dgm:cxn modelId="{D9D86FC8-0C24-499A-8EA2-36A8FC4E22B9}" type="presOf" srcId="{3A5FF285-E88C-45EF-8DB3-A15D9E9EFBFE}" destId="{7158C2D6-28B7-42B3-AA77-A693A70312C0}" srcOrd="0" destOrd="0" presId="urn:microsoft.com/office/officeart/2005/8/layout/vList5"/>
    <dgm:cxn modelId="{C4BEF490-7428-42F9-8145-CFB29239A238}" type="presOf" srcId="{E7137A78-90B7-4F07-AC2B-A9A015EC20DE}" destId="{6883BF61-6F62-40AD-B1F0-B0F48749C1F9}" srcOrd="0" destOrd="0" presId="urn:microsoft.com/office/officeart/2005/8/layout/vList5"/>
    <dgm:cxn modelId="{5B99AEAF-8F7A-495D-9774-92D3DF9A4739}" srcId="{19A9E7B7-300E-40CB-99CA-5AA25C9DECA8}" destId="{40BDB971-E2C5-45DC-BA83-AD9187A537D2}" srcOrd="1" destOrd="0" parTransId="{B31F4515-E3E3-47C6-8442-D50CB249B925}" sibTransId="{3C80CD69-0E02-4B58-B4E1-F28A072F8A2A}"/>
    <dgm:cxn modelId="{11ECAC19-A712-4C72-9ABE-00BD8C62EB07}" srcId="{C742766C-003F-41FD-9FC2-1D94886D7FD3}" destId="{98A73CCB-C528-4B28-B4E7-0290F785E810}" srcOrd="0" destOrd="0" parTransId="{0CE1A8F0-41BF-4708-9746-BD8C14078A77}" sibTransId="{2E03B325-78A1-4165-8F94-FA8AF96C4756}"/>
    <dgm:cxn modelId="{77137A6C-9DE8-4F59-A285-30D377FA9CFD}" srcId="{40BDB971-E2C5-45DC-BA83-AD9187A537D2}" destId="{3A5FF285-E88C-45EF-8DB3-A15D9E9EFBFE}" srcOrd="0" destOrd="0" parTransId="{4184B854-C46C-4D74-8AD6-999062A75DD4}" sibTransId="{266F81FD-5F94-4833-9DBC-B0FF2A999EF2}"/>
    <dgm:cxn modelId="{029AFE3B-35AC-4C29-A143-906F84EFAAE8}" srcId="{19A9E7B7-300E-40CB-99CA-5AA25C9DECA8}" destId="{E7137A78-90B7-4F07-AC2B-A9A015EC20DE}" srcOrd="0" destOrd="0" parTransId="{A75A0848-46F1-4D94-92AC-55816568639F}" sibTransId="{5772710A-D6F8-4284-AAE0-A62575D681E5}"/>
    <dgm:cxn modelId="{6D9A7906-94B4-4125-9285-988288E87714}" type="presOf" srcId="{40BDB971-E2C5-45DC-BA83-AD9187A537D2}" destId="{27F2E0FA-CF51-4EC9-8EC1-22C81B3C2B7D}" srcOrd="0" destOrd="0" presId="urn:microsoft.com/office/officeart/2005/8/layout/vList5"/>
    <dgm:cxn modelId="{A0280902-E65A-43C9-A3D5-6C294BCBFC84}" type="presOf" srcId="{98A73CCB-C528-4B28-B4E7-0290F785E810}" destId="{A8954BAD-9B85-45FD-8E6E-753C205B60B2}" srcOrd="0" destOrd="0" presId="urn:microsoft.com/office/officeart/2005/8/layout/vList5"/>
    <dgm:cxn modelId="{74B78945-720C-4400-9F1B-149FF3F8B505}" srcId="{E7137A78-90B7-4F07-AC2B-A9A015EC20DE}" destId="{B585CB1C-ABBC-4518-866F-454986C3B438}" srcOrd="0" destOrd="0" parTransId="{77432512-5A1C-42A4-A8B7-19A90ECE40D5}" sibTransId="{0C0BEA64-D6FB-4239-B62B-E81246E8BC72}"/>
    <dgm:cxn modelId="{A61D0A12-6AD1-4C87-A700-522F2651A8C1}" type="presOf" srcId="{B585CB1C-ABBC-4518-866F-454986C3B438}" destId="{310F6CAB-99C5-4A92-8AA6-5529321C405B}" srcOrd="0" destOrd="0" presId="urn:microsoft.com/office/officeart/2005/8/layout/vList5"/>
    <dgm:cxn modelId="{CDEC3747-489A-4ED9-B68E-52A45FB6DC05}" type="presOf" srcId="{C742766C-003F-41FD-9FC2-1D94886D7FD3}" destId="{0E7471B0-2EB3-4A27-B7BF-3FC6CB278278}" srcOrd="0" destOrd="0" presId="urn:microsoft.com/office/officeart/2005/8/layout/vList5"/>
    <dgm:cxn modelId="{428828E8-3C04-4234-B365-AD8855A91A4C}" type="presOf" srcId="{19A9E7B7-300E-40CB-99CA-5AA25C9DECA8}" destId="{F28283F4-B615-408E-9A72-A0E24F059F90}" srcOrd="0" destOrd="0" presId="urn:microsoft.com/office/officeart/2005/8/layout/vList5"/>
    <dgm:cxn modelId="{117437A4-5943-4A2D-A02C-928B94192945}" type="presParOf" srcId="{F28283F4-B615-408E-9A72-A0E24F059F90}" destId="{B704F20D-7B69-4529-B3B3-98B7D18D9F42}" srcOrd="0" destOrd="0" presId="urn:microsoft.com/office/officeart/2005/8/layout/vList5"/>
    <dgm:cxn modelId="{52BA4AAC-3C5C-4850-A485-BBD9AB6645E4}" type="presParOf" srcId="{B704F20D-7B69-4529-B3B3-98B7D18D9F42}" destId="{6883BF61-6F62-40AD-B1F0-B0F48749C1F9}" srcOrd="0" destOrd="0" presId="urn:microsoft.com/office/officeart/2005/8/layout/vList5"/>
    <dgm:cxn modelId="{DFA3602B-98A8-4A5C-8E85-64846A59F236}" type="presParOf" srcId="{B704F20D-7B69-4529-B3B3-98B7D18D9F42}" destId="{310F6CAB-99C5-4A92-8AA6-5529321C405B}" srcOrd="1" destOrd="0" presId="urn:microsoft.com/office/officeart/2005/8/layout/vList5"/>
    <dgm:cxn modelId="{0FB3B720-05EB-477B-9558-6BC1F88198E4}" type="presParOf" srcId="{F28283F4-B615-408E-9A72-A0E24F059F90}" destId="{4EC79EC7-DCC0-4C3D-AD11-610B23B821F9}" srcOrd="1" destOrd="0" presId="urn:microsoft.com/office/officeart/2005/8/layout/vList5"/>
    <dgm:cxn modelId="{05BCD45A-5623-4751-8073-CEDFBC78FD52}" type="presParOf" srcId="{F28283F4-B615-408E-9A72-A0E24F059F90}" destId="{FE32907D-77F9-49E7-920B-2CB680786E4F}" srcOrd="2" destOrd="0" presId="urn:microsoft.com/office/officeart/2005/8/layout/vList5"/>
    <dgm:cxn modelId="{238472FF-02F3-4F3E-BCF9-8F5978D1E971}" type="presParOf" srcId="{FE32907D-77F9-49E7-920B-2CB680786E4F}" destId="{27F2E0FA-CF51-4EC9-8EC1-22C81B3C2B7D}" srcOrd="0" destOrd="0" presId="urn:microsoft.com/office/officeart/2005/8/layout/vList5"/>
    <dgm:cxn modelId="{F8563777-1418-4C15-A922-E2D88D9CCAE7}" type="presParOf" srcId="{FE32907D-77F9-49E7-920B-2CB680786E4F}" destId="{7158C2D6-28B7-42B3-AA77-A693A70312C0}" srcOrd="1" destOrd="0" presId="urn:microsoft.com/office/officeart/2005/8/layout/vList5"/>
    <dgm:cxn modelId="{2F348DC9-50D2-4A69-B1F9-CA81535D52EB}" type="presParOf" srcId="{F28283F4-B615-408E-9A72-A0E24F059F90}" destId="{59AA2547-417C-4654-BC9E-E89E52E10106}" srcOrd="3" destOrd="0" presId="urn:microsoft.com/office/officeart/2005/8/layout/vList5"/>
    <dgm:cxn modelId="{84251EBA-4EFF-42B7-8897-E934EE4B3CDD}" type="presParOf" srcId="{F28283F4-B615-408E-9A72-A0E24F059F90}" destId="{DB633BC7-CE37-464E-9E2C-69A3419E5683}" srcOrd="4" destOrd="0" presId="urn:microsoft.com/office/officeart/2005/8/layout/vList5"/>
    <dgm:cxn modelId="{BEC8705C-0349-41F1-A5AB-DC275EFA6E5D}" type="presParOf" srcId="{DB633BC7-CE37-464E-9E2C-69A3419E5683}" destId="{0E7471B0-2EB3-4A27-B7BF-3FC6CB278278}" srcOrd="0" destOrd="0" presId="urn:microsoft.com/office/officeart/2005/8/layout/vList5"/>
    <dgm:cxn modelId="{CB4484F6-043F-4CED-8C38-C3733B32C4DC}" type="presParOf" srcId="{DB633BC7-CE37-464E-9E2C-69A3419E5683}" destId="{A8954BAD-9B85-45FD-8E6E-753C205B60B2}"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44CA5F-0C6C-44F2-AE71-DF527D5CC3FE}"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n-GB"/>
        </a:p>
      </dgm:t>
    </dgm:pt>
    <dgm:pt modelId="{9FCFD0E2-7459-432B-8777-FC71861DC10E}">
      <dgm:prSet phldrT="[Text]"/>
      <dgm:spPr/>
      <dgm:t>
        <a:bodyPr/>
        <a:lstStyle/>
        <a:p>
          <a:r>
            <a:rPr lang="en-GB" dirty="0" smtClean="0"/>
            <a:t>Supporting </a:t>
          </a:r>
          <a:r>
            <a:rPr lang="en-GB" b="1" dirty="0" smtClean="0"/>
            <a:t>periodic reporting/ policy monitoring efforts</a:t>
          </a:r>
          <a:endParaRPr lang="en-GB" dirty="0"/>
        </a:p>
      </dgm:t>
    </dgm:pt>
    <dgm:pt modelId="{8EA333A2-96FE-4CC3-89DF-308F4924596B}" type="parTrans" cxnId="{351B3BBA-0EE2-44D2-9C81-DEED79792D34}">
      <dgm:prSet/>
      <dgm:spPr/>
      <dgm:t>
        <a:bodyPr/>
        <a:lstStyle/>
        <a:p>
          <a:endParaRPr lang="en-GB"/>
        </a:p>
      </dgm:t>
    </dgm:pt>
    <dgm:pt modelId="{719F10FE-1D78-408D-AB24-9FB9F608411C}" type="sibTrans" cxnId="{351B3BBA-0EE2-44D2-9C81-DEED79792D34}">
      <dgm:prSet/>
      <dgm:spPr/>
      <dgm:t>
        <a:bodyPr/>
        <a:lstStyle/>
        <a:p>
          <a:endParaRPr lang="en-GB"/>
        </a:p>
      </dgm:t>
    </dgm:pt>
    <dgm:pt modelId="{52080C35-3D22-49B8-9910-96A47AB9B19F}">
      <dgm:prSet phldrT="[Text]"/>
      <dgm:spPr/>
      <dgm:t>
        <a:bodyPr/>
        <a:lstStyle/>
        <a:p>
          <a:r>
            <a:rPr lang="en-GB" dirty="0" smtClean="0"/>
            <a:t>Enhance the establishment of systems of </a:t>
          </a:r>
          <a:r>
            <a:rPr lang="en-GB" b="1" dirty="0" smtClean="0"/>
            <a:t>good</a:t>
          </a:r>
          <a:r>
            <a:rPr lang="en-GB" dirty="0" smtClean="0"/>
            <a:t> </a:t>
          </a:r>
          <a:r>
            <a:rPr lang="en-GB" b="1" dirty="0" smtClean="0"/>
            <a:t>governance</a:t>
          </a:r>
          <a:r>
            <a:rPr lang="en-GB" dirty="0" smtClean="0"/>
            <a:t> (transparent, participatory, informed)</a:t>
          </a:r>
          <a:endParaRPr lang="en-GB" dirty="0"/>
        </a:p>
      </dgm:t>
    </dgm:pt>
    <dgm:pt modelId="{ED19DD30-AEBD-4753-94BA-92D3847BD83B}" type="parTrans" cxnId="{030ACC1C-6F03-475F-B1A5-3740283A7CDE}">
      <dgm:prSet/>
      <dgm:spPr/>
      <dgm:t>
        <a:bodyPr/>
        <a:lstStyle/>
        <a:p>
          <a:endParaRPr lang="en-GB"/>
        </a:p>
      </dgm:t>
    </dgm:pt>
    <dgm:pt modelId="{89D3055A-9C07-4107-AEC6-C6D3AC96EEAD}" type="sibTrans" cxnId="{030ACC1C-6F03-475F-B1A5-3740283A7CDE}">
      <dgm:prSet/>
      <dgm:spPr/>
      <dgm:t>
        <a:bodyPr/>
        <a:lstStyle/>
        <a:p>
          <a:endParaRPr lang="en-GB"/>
        </a:p>
      </dgm:t>
    </dgm:pt>
    <dgm:pt modelId="{5ADB82DA-B5ED-4D50-B225-D9E429D621A2}">
      <dgm:prSet phldrT="[Text]"/>
      <dgm:spPr/>
      <dgm:t>
        <a:bodyPr/>
        <a:lstStyle/>
        <a:p>
          <a:r>
            <a:rPr lang="en-GB" dirty="0" smtClean="0"/>
            <a:t>Support the active </a:t>
          </a:r>
          <a:r>
            <a:rPr lang="en-GB" b="1" dirty="0" smtClean="0"/>
            <a:t>participation of both governmental and civil society actors</a:t>
          </a:r>
          <a:endParaRPr lang="en-GB" dirty="0"/>
        </a:p>
      </dgm:t>
    </dgm:pt>
    <dgm:pt modelId="{E7DCFD15-8CBF-4354-9B66-9718E1B6F0DA}" type="parTrans" cxnId="{B288B878-8B62-4BAF-BB21-0035F03A2560}">
      <dgm:prSet/>
      <dgm:spPr/>
      <dgm:t>
        <a:bodyPr/>
        <a:lstStyle/>
        <a:p>
          <a:endParaRPr lang="en-GB"/>
        </a:p>
      </dgm:t>
    </dgm:pt>
    <dgm:pt modelId="{A9CF810E-61F1-4BD0-925F-C8F5AE2BCCD2}" type="sibTrans" cxnId="{B288B878-8B62-4BAF-BB21-0035F03A2560}">
      <dgm:prSet/>
      <dgm:spPr/>
      <dgm:t>
        <a:bodyPr/>
        <a:lstStyle/>
        <a:p>
          <a:endParaRPr lang="en-GB"/>
        </a:p>
      </dgm:t>
    </dgm:pt>
    <dgm:pt modelId="{3A7A11AA-0B8E-4D58-ABA4-37F641853697}" type="pres">
      <dgm:prSet presAssocID="{8B44CA5F-0C6C-44F2-AE71-DF527D5CC3FE}" presName="vert0" presStyleCnt="0">
        <dgm:presLayoutVars>
          <dgm:dir/>
          <dgm:animOne val="branch"/>
          <dgm:animLvl val="lvl"/>
        </dgm:presLayoutVars>
      </dgm:prSet>
      <dgm:spPr/>
      <dgm:t>
        <a:bodyPr/>
        <a:lstStyle/>
        <a:p>
          <a:endParaRPr lang="en-GB"/>
        </a:p>
      </dgm:t>
    </dgm:pt>
    <dgm:pt modelId="{7E3CBC04-4820-46E9-9C8B-1AAD894773B1}" type="pres">
      <dgm:prSet presAssocID="{9FCFD0E2-7459-432B-8777-FC71861DC10E}" presName="thickLine" presStyleLbl="alignNode1" presStyleIdx="0" presStyleCnt="1"/>
      <dgm:spPr/>
      <dgm:t>
        <a:bodyPr/>
        <a:lstStyle/>
        <a:p>
          <a:endParaRPr lang="en-GB"/>
        </a:p>
      </dgm:t>
    </dgm:pt>
    <dgm:pt modelId="{33825FB3-AEC6-4296-8087-2480E6980B7B}" type="pres">
      <dgm:prSet presAssocID="{9FCFD0E2-7459-432B-8777-FC71861DC10E}" presName="horz1" presStyleCnt="0"/>
      <dgm:spPr/>
      <dgm:t>
        <a:bodyPr/>
        <a:lstStyle/>
        <a:p>
          <a:endParaRPr lang="en-GB"/>
        </a:p>
      </dgm:t>
    </dgm:pt>
    <dgm:pt modelId="{C1989634-61EC-4493-B10D-99868BF7051D}" type="pres">
      <dgm:prSet presAssocID="{9FCFD0E2-7459-432B-8777-FC71861DC10E}" presName="tx1" presStyleLbl="revTx" presStyleIdx="0" presStyleCnt="3" custScaleX="168908"/>
      <dgm:spPr/>
      <dgm:t>
        <a:bodyPr/>
        <a:lstStyle/>
        <a:p>
          <a:endParaRPr lang="en-GB"/>
        </a:p>
      </dgm:t>
    </dgm:pt>
    <dgm:pt modelId="{153F2599-048F-43BD-9A40-6D490A989D34}" type="pres">
      <dgm:prSet presAssocID="{9FCFD0E2-7459-432B-8777-FC71861DC10E}" presName="vert1" presStyleCnt="0"/>
      <dgm:spPr/>
      <dgm:t>
        <a:bodyPr/>
        <a:lstStyle/>
        <a:p>
          <a:endParaRPr lang="en-GB"/>
        </a:p>
      </dgm:t>
    </dgm:pt>
    <dgm:pt modelId="{2D0853F0-15DA-4C71-9567-2E568B9D6403}" type="pres">
      <dgm:prSet presAssocID="{52080C35-3D22-49B8-9910-96A47AB9B19F}" presName="vertSpace2a" presStyleCnt="0"/>
      <dgm:spPr/>
      <dgm:t>
        <a:bodyPr/>
        <a:lstStyle/>
        <a:p>
          <a:endParaRPr lang="en-GB"/>
        </a:p>
      </dgm:t>
    </dgm:pt>
    <dgm:pt modelId="{3352238D-09C6-47AC-91D0-3F08ADA1B236}" type="pres">
      <dgm:prSet presAssocID="{52080C35-3D22-49B8-9910-96A47AB9B19F}" presName="horz2" presStyleCnt="0"/>
      <dgm:spPr/>
      <dgm:t>
        <a:bodyPr/>
        <a:lstStyle/>
        <a:p>
          <a:endParaRPr lang="en-GB"/>
        </a:p>
      </dgm:t>
    </dgm:pt>
    <dgm:pt modelId="{7CEDC564-1A06-4AC4-8CE4-C43726CCB06C}" type="pres">
      <dgm:prSet presAssocID="{52080C35-3D22-49B8-9910-96A47AB9B19F}" presName="horzSpace2" presStyleCnt="0"/>
      <dgm:spPr/>
      <dgm:t>
        <a:bodyPr/>
        <a:lstStyle/>
        <a:p>
          <a:endParaRPr lang="en-GB"/>
        </a:p>
      </dgm:t>
    </dgm:pt>
    <dgm:pt modelId="{493BE100-22B7-4F64-BEF5-A3363AA14F92}" type="pres">
      <dgm:prSet presAssocID="{52080C35-3D22-49B8-9910-96A47AB9B19F}" presName="tx2" presStyleLbl="revTx" presStyleIdx="1" presStyleCnt="3"/>
      <dgm:spPr/>
      <dgm:t>
        <a:bodyPr/>
        <a:lstStyle/>
        <a:p>
          <a:endParaRPr lang="en-GB"/>
        </a:p>
      </dgm:t>
    </dgm:pt>
    <dgm:pt modelId="{FF2D5B9F-FB74-4D5E-ADEC-2D823FB50B13}" type="pres">
      <dgm:prSet presAssocID="{52080C35-3D22-49B8-9910-96A47AB9B19F}" presName="vert2" presStyleCnt="0"/>
      <dgm:spPr/>
      <dgm:t>
        <a:bodyPr/>
        <a:lstStyle/>
        <a:p>
          <a:endParaRPr lang="en-GB"/>
        </a:p>
      </dgm:t>
    </dgm:pt>
    <dgm:pt modelId="{233235E7-0FC0-4369-84CB-71E7DCDB2FCC}" type="pres">
      <dgm:prSet presAssocID="{52080C35-3D22-49B8-9910-96A47AB9B19F}" presName="thinLine2b" presStyleLbl="callout" presStyleIdx="0" presStyleCnt="2"/>
      <dgm:spPr/>
      <dgm:t>
        <a:bodyPr/>
        <a:lstStyle/>
        <a:p>
          <a:endParaRPr lang="en-GB"/>
        </a:p>
      </dgm:t>
    </dgm:pt>
    <dgm:pt modelId="{29DDBF13-13BC-4385-9064-E7B1E9B520E1}" type="pres">
      <dgm:prSet presAssocID="{52080C35-3D22-49B8-9910-96A47AB9B19F}" presName="vertSpace2b" presStyleCnt="0"/>
      <dgm:spPr/>
      <dgm:t>
        <a:bodyPr/>
        <a:lstStyle/>
        <a:p>
          <a:endParaRPr lang="en-GB"/>
        </a:p>
      </dgm:t>
    </dgm:pt>
    <dgm:pt modelId="{484DA1B3-F99A-4AC3-AE0C-9AB4F3CBAD4F}" type="pres">
      <dgm:prSet presAssocID="{5ADB82DA-B5ED-4D50-B225-D9E429D621A2}" presName="horz2" presStyleCnt="0"/>
      <dgm:spPr/>
      <dgm:t>
        <a:bodyPr/>
        <a:lstStyle/>
        <a:p>
          <a:endParaRPr lang="en-GB"/>
        </a:p>
      </dgm:t>
    </dgm:pt>
    <dgm:pt modelId="{0121CC90-5486-46DA-9365-97FCB803BC2A}" type="pres">
      <dgm:prSet presAssocID="{5ADB82DA-B5ED-4D50-B225-D9E429D621A2}" presName="horzSpace2" presStyleCnt="0"/>
      <dgm:spPr/>
      <dgm:t>
        <a:bodyPr/>
        <a:lstStyle/>
        <a:p>
          <a:endParaRPr lang="en-GB"/>
        </a:p>
      </dgm:t>
    </dgm:pt>
    <dgm:pt modelId="{CCDEBCE1-39B2-449F-9121-4652DB3E28AA}" type="pres">
      <dgm:prSet presAssocID="{5ADB82DA-B5ED-4D50-B225-D9E429D621A2}" presName="tx2" presStyleLbl="revTx" presStyleIdx="2" presStyleCnt="3"/>
      <dgm:spPr/>
      <dgm:t>
        <a:bodyPr/>
        <a:lstStyle/>
        <a:p>
          <a:endParaRPr lang="en-GB"/>
        </a:p>
      </dgm:t>
    </dgm:pt>
    <dgm:pt modelId="{5BF0FA31-0345-4F52-B78E-0C077F15D5B5}" type="pres">
      <dgm:prSet presAssocID="{5ADB82DA-B5ED-4D50-B225-D9E429D621A2}" presName="vert2" presStyleCnt="0"/>
      <dgm:spPr/>
      <dgm:t>
        <a:bodyPr/>
        <a:lstStyle/>
        <a:p>
          <a:endParaRPr lang="en-GB"/>
        </a:p>
      </dgm:t>
    </dgm:pt>
    <dgm:pt modelId="{FEECE89D-95E3-47D4-A960-DFD1478E465A}" type="pres">
      <dgm:prSet presAssocID="{5ADB82DA-B5ED-4D50-B225-D9E429D621A2}" presName="thinLine2b" presStyleLbl="callout" presStyleIdx="1" presStyleCnt="2"/>
      <dgm:spPr/>
      <dgm:t>
        <a:bodyPr/>
        <a:lstStyle/>
        <a:p>
          <a:endParaRPr lang="en-GB"/>
        </a:p>
      </dgm:t>
    </dgm:pt>
    <dgm:pt modelId="{9757491A-CEA2-4879-8DFA-FCFB487161C4}" type="pres">
      <dgm:prSet presAssocID="{5ADB82DA-B5ED-4D50-B225-D9E429D621A2}" presName="vertSpace2b" presStyleCnt="0"/>
      <dgm:spPr/>
      <dgm:t>
        <a:bodyPr/>
        <a:lstStyle/>
        <a:p>
          <a:endParaRPr lang="en-GB"/>
        </a:p>
      </dgm:t>
    </dgm:pt>
  </dgm:ptLst>
  <dgm:cxnLst>
    <dgm:cxn modelId="{ED2F1095-1291-49D2-990D-DB268AA47862}" type="presOf" srcId="{9FCFD0E2-7459-432B-8777-FC71861DC10E}" destId="{C1989634-61EC-4493-B10D-99868BF7051D}" srcOrd="0" destOrd="0" presId="urn:microsoft.com/office/officeart/2008/layout/LinedList"/>
    <dgm:cxn modelId="{351B3BBA-0EE2-44D2-9C81-DEED79792D34}" srcId="{8B44CA5F-0C6C-44F2-AE71-DF527D5CC3FE}" destId="{9FCFD0E2-7459-432B-8777-FC71861DC10E}" srcOrd="0" destOrd="0" parTransId="{8EA333A2-96FE-4CC3-89DF-308F4924596B}" sibTransId="{719F10FE-1D78-408D-AB24-9FB9F608411C}"/>
    <dgm:cxn modelId="{C6C58457-AB6B-407E-A7BF-7D8228B76BC5}" type="presOf" srcId="{5ADB82DA-B5ED-4D50-B225-D9E429D621A2}" destId="{CCDEBCE1-39B2-449F-9121-4652DB3E28AA}" srcOrd="0" destOrd="0" presId="urn:microsoft.com/office/officeart/2008/layout/LinedList"/>
    <dgm:cxn modelId="{030ACC1C-6F03-475F-B1A5-3740283A7CDE}" srcId="{9FCFD0E2-7459-432B-8777-FC71861DC10E}" destId="{52080C35-3D22-49B8-9910-96A47AB9B19F}" srcOrd="0" destOrd="0" parTransId="{ED19DD30-AEBD-4753-94BA-92D3847BD83B}" sibTransId="{89D3055A-9C07-4107-AEC6-C6D3AC96EEAD}"/>
    <dgm:cxn modelId="{B288B878-8B62-4BAF-BB21-0035F03A2560}" srcId="{9FCFD0E2-7459-432B-8777-FC71861DC10E}" destId="{5ADB82DA-B5ED-4D50-B225-D9E429D621A2}" srcOrd="1" destOrd="0" parTransId="{E7DCFD15-8CBF-4354-9B66-9718E1B6F0DA}" sibTransId="{A9CF810E-61F1-4BD0-925F-C8F5AE2BCCD2}"/>
    <dgm:cxn modelId="{7D8AF69E-8FE5-4673-87B6-5F5F7B44084C}" type="presOf" srcId="{8B44CA5F-0C6C-44F2-AE71-DF527D5CC3FE}" destId="{3A7A11AA-0B8E-4D58-ABA4-37F641853697}" srcOrd="0" destOrd="0" presId="urn:microsoft.com/office/officeart/2008/layout/LinedList"/>
    <dgm:cxn modelId="{91166A4C-8502-4DB0-99B6-2D36A2521012}" type="presOf" srcId="{52080C35-3D22-49B8-9910-96A47AB9B19F}" destId="{493BE100-22B7-4F64-BEF5-A3363AA14F92}" srcOrd="0" destOrd="0" presId="urn:microsoft.com/office/officeart/2008/layout/LinedList"/>
    <dgm:cxn modelId="{07415A14-5A2B-462D-81D2-B5B96B97470C}" type="presParOf" srcId="{3A7A11AA-0B8E-4D58-ABA4-37F641853697}" destId="{7E3CBC04-4820-46E9-9C8B-1AAD894773B1}" srcOrd="0" destOrd="0" presId="urn:microsoft.com/office/officeart/2008/layout/LinedList"/>
    <dgm:cxn modelId="{317FA41D-7DA1-468E-9F51-441EE9386317}" type="presParOf" srcId="{3A7A11AA-0B8E-4D58-ABA4-37F641853697}" destId="{33825FB3-AEC6-4296-8087-2480E6980B7B}" srcOrd="1" destOrd="0" presId="urn:microsoft.com/office/officeart/2008/layout/LinedList"/>
    <dgm:cxn modelId="{842231E5-04D3-4D3C-B074-8CA85ADCA95E}" type="presParOf" srcId="{33825FB3-AEC6-4296-8087-2480E6980B7B}" destId="{C1989634-61EC-4493-B10D-99868BF7051D}" srcOrd="0" destOrd="0" presId="urn:microsoft.com/office/officeart/2008/layout/LinedList"/>
    <dgm:cxn modelId="{DCEB4D42-3CAA-4133-ADB2-FD29C3F22694}" type="presParOf" srcId="{33825FB3-AEC6-4296-8087-2480E6980B7B}" destId="{153F2599-048F-43BD-9A40-6D490A989D34}" srcOrd="1" destOrd="0" presId="urn:microsoft.com/office/officeart/2008/layout/LinedList"/>
    <dgm:cxn modelId="{5C3AE259-2D72-4CED-8B39-FCB7D8E3AFC7}" type="presParOf" srcId="{153F2599-048F-43BD-9A40-6D490A989D34}" destId="{2D0853F0-15DA-4C71-9567-2E568B9D6403}" srcOrd="0" destOrd="0" presId="urn:microsoft.com/office/officeart/2008/layout/LinedList"/>
    <dgm:cxn modelId="{9DB05AD4-FE2D-4318-BC03-990DE0B1EB9E}" type="presParOf" srcId="{153F2599-048F-43BD-9A40-6D490A989D34}" destId="{3352238D-09C6-47AC-91D0-3F08ADA1B236}" srcOrd="1" destOrd="0" presId="urn:microsoft.com/office/officeart/2008/layout/LinedList"/>
    <dgm:cxn modelId="{57805199-0D77-4AAC-A7B1-96273FE2F74E}" type="presParOf" srcId="{3352238D-09C6-47AC-91D0-3F08ADA1B236}" destId="{7CEDC564-1A06-4AC4-8CE4-C43726CCB06C}" srcOrd="0" destOrd="0" presId="urn:microsoft.com/office/officeart/2008/layout/LinedList"/>
    <dgm:cxn modelId="{4261F97D-8EF7-4D2E-B90A-79094517E352}" type="presParOf" srcId="{3352238D-09C6-47AC-91D0-3F08ADA1B236}" destId="{493BE100-22B7-4F64-BEF5-A3363AA14F92}" srcOrd="1" destOrd="0" presId="urn:microsoft.com/office/officeart/2008/layout/LinedList"/>
    <dgm:cxn modelId="{E1C0B379-608F-464D-A0C5-89586448C635}" type="presParOf" srcId="{3352238D-09C6-47AC-91D0-3F08ADA1B236}" destId="{FF2D5B9F-FB74-4D5E-ADEC-2D823FB50B13}" srcOrd="2" destOrd="0" presId="urn:microsoft.com/office/officeart/2008/layout/LinedList"/>
    <dgm:cxn modelId="{D95F5D82-DCDF-47EA-9E04-D1E34FFFF18F}" type="presParOf" srcId="{153F2599-048F-43BD-9A40-6D490A989D34}" destId="{233235E7-0FC0-4369-84CB-71E7DCDB2FCC}" srcOrd="2" destOrd="0" presId="urn:microsoft.com/office/officeart/2008/layout/LinedList"/>
    <dgm:cxn modelId="{651FCB89-2804-474E-8A2B-55D9D6AA2DA9}" type="presParOf" srcId="{153F2599-048F-43BD-9A40-6D490A989D34}" destId="{29DDBF13-13BC-4385-9064-E7B1E9B520E1}" srcOrd="3" destOrd="0" presId="urn:microsoft.com/office/officeart/2008/layout/LinedList"/>
    <dgm:cxn modelId="{337CBBC7-6FA8-4D53-9F76-E13186E5A7A2}" type="presParOf" srcId="{153F2599-048F-43BD-9A40-6D490A989D34}" destId="{484DA1B3-F99A-4AC3-AE0C-9AB4F3CBAD4F}" srcOrd="4" destOrd="0" presId="urn:microsoft.com/office/officeart/2008/layout/LinedList"/>
    <dgm:cxn modelId="{0FB5E624-0E64-4A9E-ABAB-CEC6790BD157}" type="presParOf" srcId="{484DA1B3-F99A-4AC3-AE0C-9AB4F3CBAD4F}" destId="{0121CC90-5486-46DA-9365-97FCB803BC2A}" srcOrd="0" destOrd="0" presId="urn:microsoft.com/office/officeart/2008/layout/LinedList"/>
    <dgm:cxn modelId="{F33F405A-93AD-42EF-98C3-317D2615893D}" type="presParOf" srcId="{484DA1B3-F99A-4AC3-AE0C-9AB4F3CBAD4F}" destId="{CCDEBCE1-39B2-449F-9121-4652DB3E28AA}" srcOrd="1" destOrd="0" presId="urn:microsoft.com/office/officeart/2008/layout/LinedList"/>
    <dgm:cxn modelId="{90A5193C-E46D-49AB-BE9B-EF0F38A376C1}" type="presParOf" srcId="{484DA1B3-F99A-4AC3-AE0C-9AB4F3CBAD4F}" destId="{5BF0FA31-0345-4F52-B78E-0C077F15D5B5}" srcOrd="2" destOrd="0" presId="urn:microsoft.com/office/officeart/2008/layout/LinedList"/>
    <dgm:cxn modelId="{4707DE09-909B-4FF7-92B3-7B50FFA0E9B2}" type="presParOf" srcId="{153F2599-048F-43BD-9A40-6D490A989D34}" destId="{FEECE89D-95E3-47D4-A960-DFD1478E465A}" srcOrd="5" destOrd="0" presId="urn:microsoft.com/office/officeart/2008/layout/LinedList"/>
    <dgm:cxn modelId="{8883DC5A-6112-41B5-9820-EEB017A583CE}" type="presParOf" srcId="{153F2599-048F-43BD-9A40-6D490A989D34}" destId="{9757491A-CEA2-4879-8DFA-FCFB487161C4}" srcOrd="6"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7F9A32-E957-4212-AC1F-F2263D88C5C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BA63D210-EAF2-4D7E-AB45-4E97051B39CB}">
      <dgm:prSet phldrT="[Text]" custT="1"/>
      <dgm:spPr/>
      <dgm:t>
        <a:bodyPr/>
        <a:lstStyle/>
        <a:p>
          <a:r>
            <a:rPr lang="en-GB" sz="2000" dirty="0" smtClean="0"/>
            <a:t>Periodic reports is one of the  statutory obligations of all Parties, but, Parties…</a:t>
          </a:r>
          <a:endParaRPr lang="en-GB" sz="2000" dirty="0"/>
        </a:p>
      </dgm:t>
    </dgm:pt>
    <dgm:pt modelId="{E2301E9E-DBF8-4084-AFE1-EA649BB40A2D}" type="parTrans" cxnId="{0B2C9D5E-CAD8-484D-9D3A-91F1FCDB3D2E}">
      <dgm:prSet/>
      <dgm:spPr/>
      <dgm:t>
        <a:bodyPr/>
        <a:lstStyle/>
        <a:p>
          <a:endParaRPr lang="en-GB"/>
        </a:p>
      </dgm:t>
    </dgm:pt>
    <dgm:pt modelId="{FC5B86A8-16DB-4421-BEA2-34A0E2DF18FF}" type="sibTrans" cxnId="{0B2C9D5E-CAD8-484D-9D3A-91F1FCDB3D2E}">
      <dgm:prSet/>
      <dgm:spPr/>
      <dgm:t>
        <a:bodyPr/>
        <a:lstStyle/>
        <a:p>
          <a:endParaRPr lang="en-GB"/>
        </a:p>
      </dgm:t>
    </dgm:pt>
    <dgm:pt modelId="{DFDCD6B0-1CE2-419E-964A-7332A2CD38F8}">
      <dgm:prSet phldrT="[Text]" custT="1"/>
      <dgm:spPr/>
      <dgm:t>
        <a:bodyPr/>
        <a:lstStyle/>
        <a:p>
          <a:r>
            <a:rPr lang="en-GB" sz="2400" dirty="0" smtClean="0"/>
            <a:t>Lack capacity to elaborate the report</a:t>
          </a:r>
          <a:endParaRPr lang="en-GB" sz="2400" dirty="0"/>
        </a:p>
      </dgm:t>
    </dgm:pt>
    <dgm:pt modelId="{7B71C61F-3314-4FF9-A7A9-ED83F8421AC3}" type="parTrans" cxnId="{7DF485F4-C3DE-4A7F-AB2B-B85064F60FD8}">
      <dgm:prSet/>
      <dgm:spPr/>
      <dgm:t>
        <a:bodyPr/>
        <a:lstStyle/>
        <a:p>
          <a:endParaRPr lang="en-GB"/>
        </a:p>
      </dgm:t>
    </dgm:pt>
    <dgm:pt modelId="{096BF64B-926E-44F6-9EB2-0A81BAE16F7E}" type="sibTrans" cxnId="{7DF485F4-C3DE-4A7F-AB2B-B85064F60FD8}">
      <dgm:prSet/>
      <dgm:spPr/>
      <dgm:t>
        <a:bodyPr/>
        <a:lstStyle/>
        <a:p>
          <a:endParaRPr lang="en-GB"/>
        </a:p>
      </dgm:t>
    </dgm:pt>
    <dgm:pt modelId="{4A031FC1-F8E9-43E7-B376-5CC4D0EF19E9}">
      <dgm:prSet phldrT="[Text]" custT="1"/>
      <dgm:spPr/>
      <dgm:t>
        <a:bodyPr/>
        <a:lstStyle/>
        <a:p>
          <a:r>
            <a:rPr lang="en-GB" sz="2400" dirty="0" smtClean="0"/>
            <a:t>Lack understanding of the scope of the Convention</a:t>
          </a:r>
          <a:endParaRPr lang="en-GB" sz="2400" dirty="0"/>
        </a:p>
      </dgm:t>
    </dgm:pt>
    <dgm:pt modelId="{2E029DAD-BE4E-47E9-9C93-0883B5312D91}" type="parTrans" cxnId="{8A96CAD7-747A-4033-A544-20E1A8C21278}">
      <dgm:prSet/>
      <dgm:spPr/>
      <dgm:t>
        <a:bodyPr/>
        <a:lstStyle/>
        <a:p>
          <a:endParaRPr lang="en-GB"/>
        </a:p>
      </dgm:t>
    </dgm:pt>
    <dgm:pt modelId="{EA16F4C8-EDCD-48D2-B71E-22956E94B848}" type="sibTrans" cxnId="{8A96CAD7-747A-4033-A544-20E1A8C21278}">
      <dgm:prSet/>
      <dgm:spPr/>
      <dgm:t>
        <a:bodyPr/>
        <a:lstStyle/>
        <a:p>
          <a:endParaRPr lang="en-GB"/>
        </a:p>
      </dgm:t>
    </dgm:pt>
    <dgm:pt modelId="{2B135FBD-134D-4E72-8441-C8C2DA2FDA38}">
      <dgm:prSet phldrT="[Text]" custT="1"/>
      <dgm:spPr/>
      <dgm:t>
        <a:bodyPr/>
        <a:lstStyle/>
        <a:p>
          <a:r>
            <a:rPr lang="en-GB" sz="2400" dirty="0" smtClean="0"/>
            <a:t>Lack statistical data and indicators for the culture sector</a:t>
          </a:r>
          <a:endParaRPr lang="en-GB" sz="2400" dirty="0"/>
        </a:p>
      </dgm:t>
    </dgm:pt>
    <dgm:pt modelId="{43CF4748-9367-464D-AB97-EEC8DCF0A6B2}" type="parTrans" cxnId="{13B179A9-7375-4661-B8A9-DB12969FC5B4}">
      <dgm:prSet/>
      <dgm:spPr/>
      <dgm:t>
        <a:bodyPr/>
        <a:lstStyle/>
        <a:p>
          <a:endParaRPr lang="en-GB"/>
        </a:p>
      </dgm:t>
    </dgm:pt>
    <dgm:pt modelId="{12EF18C5-1073-4CBB-BC6B-7152291D445A}" type="sibTrans" cxnId="{13B179A9-7375-4661-B8A9-DB12969FC5B4}">
      <dgm:prSet/>
      <dgm:spPr/>
      <dgm:t>
        <a:bodyPr/>
        <a:lstStyle/>
        <a:p>
          <a:endParaRPr lang="en-GB"/>
        </a:p>
      </dgm:t>
    </dgm:pt>
    <dgm:pt modelId="{368AB7F7-FA5D-40BD-B15A-88F266C61001}">
      <dgm:prSet phldrT="[Text]" custT="1"/>
      <dgm:spPr/>
      <dgm:t>
        <a:bodyPr/>
        <a:lstStyle/>
        <a:p>
          <a:r>
            <a:rPr lang="en-GB" sz="2000" dirty="0" smtClean="0"/>
            <a:t>Capacity-building identified as a priority</a:t>
          </a:r>
          <a:endParaRPr lang="en-GB" sz="2000" dirty="0"/>
        </a:p>
      </dgm:t>
    </dgm:pt>
    <dgm:pt modelId="{298D701C-8BA7-48AB-979F-FCC4E7EFF0FD}" type="parTrans" cxnId="{F5F4C27E-2878-4DFB-8286-DFEA753B64B6}">
      <dgm:prSet/>
      <dgm:spPr/>
      <dgm:t>
        <a:bodyPr/>
        <a:lstStyle/>
        <a:p>
          <a:endParaRPr lang="en-GB"/>
        </a:p>
      </dgm:t>
    </dgm:pt>
    <dgm:pt modelId="{5572F164-8EBE-40CD-AEA0-EEFA8BBAE2C5}" type="sibTrans" cxnId="{F5F4C27E-2878-4DFB-8286-DFEA753B64B6}">
      <dgm:prSet/>
      <dgm:spPr/>
      <dgm:t>
        <a:bodyPr/>
        <a:lstStyle/>
        <a:p>
          <a:endParaRPr lang="en-GB"/>
        </a:p>
      </dgm:t>
    </dgm:pt>
    <dgm:pt modelId="{F0D4C274-84D7-41D7-8F3E-E1F0F875201F}">
      <dgm:prSet phldrT="[Text]" custT="1"/>
      <dgm:spPr/>
      <dgm:t>
        <a:bodyPr/>
        <a:lstStyle/>
        <a:p>
          <a:r>
            <a:rPr lang="en-GB" sz="2400" dirty="0" smtClean="0"/>
            <a:t>Policy-making being a cyclical process, monitoring and reporting constitutes </a:t>
          </a:r>
          <a:r>
            <a:rPr lang="en-GB" sz="2400" b="1" dirty="0" smtClean="0"/>
            <a:t>an indispensable step within this policy cycle, helping countries to grasp the state of affairs of their creative sector </a:t>
          </a:r>
          <a:r>
            <a:rPr lang="en-GB" sz="2400" dirty="0" smtClean="0"/>
            <a:t>and understand/define priority actions for the future</a:t>
          </a:r>
          <a:endParaRPr lang="en-GB" sz="2400" dirty="0"/>
        </a:p>
      </dgm:t>
    </dgm:pt>
    <dgm:pt modelId="{C070D2DE-747D-4974-A1F2-9A01D15F0B8F}" type="parTrans" cxnId="{1DE68917-D868-41E0-BBBB-1878EC563C1B}">
      <dgm:prSet/>
      <dgm:spPr/>
      <dgm:t>
        <a:bodyPr/>
        <a:lstStyle/>
        <a:p>
          <a:endParaRPr lang="en-GB"/>
        </a:p>
      </dgm:t>
    </dgm:pt>
    <dgm:pt modelId="{5B7F5A11-D6F3-48B1-B8B0-89B0927FD638}" type="sibTrans" cxnId="{1DE68917-D868-41E0-BBBB-1878EC563C1B}">
      <dgm:prSet/>
      <dgm:spPr/>
      <dgm:t>
        <a:bodyPr/>
        <a:lstStyle/>
        <a:p>
          <a:endParaRPr lang="en-GB"/>
        </a:p>
      </dgm:t>
    </dgm:pt>
    <dgm:pt modelId="{C52EEAD6-23E5-44C1-8E0E-243F248568AA}" type="pres">
      <dgm:prSet presAssocID="{907F9A32-E957-4212-AC1F-F2263D88C5C6}" presName="vert0" presStyleCnt="0">
        <dgm:presLayoutVars>
          <dgm:dir/>
          <dgm:animOne val="branch"/>
          <dgm:animLvl val="lvl"/>
        </dgm:presLayoutVars>
      </dgm:prSet>
      <dgm:spPr/>
      <dgm:t>
        <a:bodyPr/>
        <a:lstStyle/>
        <a:p>
          <a:endParaRPr lang="en-CA"/>
        </a:p>
      </dgm:t>
    </dgm:pt>
    <dgm:pt modelId="{B3788DC5-C10D-4041-8DC4-AF1164F93F96}" type="pres">
      <dgm:prSet presAssocID="{BA63D210-EAF2-4D7E-AB45-4E97051B39CB}" presName="thickLine" presStyleLbl="alignNode1" presStyleIdx="0" presStyleCnt="2"/>
      <dgm:spPr/>
    </dgm:pt>
    <dgm:pt modelId="{47461582-047C-403A-8A2D-34DB5477389C}" type="pres">
      <dgm:prSet presAssocID="{BA63D210-EAF2-4D7E-AB45-4E97051B39CB}" presName="horz1" presStyleCnt="0"/>
      <dgm:spPr/>
    </dgm:pt>
    <dgm:pt modelId="{2CF67DFC-391B-446A-B91C-81D9058CE90A}" type="pres">
      <dgm:prSet presAssocID="{BA63D210-EAF2-4D7E-AB45-4E97051B39CB}" presName="tx1" presStyleLbl="revTx" presStyleIdx="0" presStyleCnt="6"/>
      <dgm:spPr/>
      <dgm:t>
        <a:bodyPr/>
        <a:lstStyle/>
        <a:p>
          <a:endParaRPr lang="en-GB"/>
        </a:p>
      </dgm:t>
    </dgm:pt>
    <dgm:pt modelId="{9C86A164-F400-4DE3-8212-8A52E93C5363}" type="pres">
      <dgm:prSet presAssocID="{BA63D210-EAF2-4D7E-AB45-4E97051B39CB}" presName="vert1" presStyleCnt="0"/>
      <dgm:spPr/>
    </dgm:pt>
    <dgm:pt modelId="{37D1702F-656E-4D93-A364-60A90EAF25E6}" type="pres">
      <dgm:prSet presAssocID="{DFDCD6B0-1CE2-419E-964A-7332A2CD38F8}" presName="vertSpace2a" presStyleCnt="0"/>
      <dgm:spPr/>
    </dgm:pt>
    <dgm:pt modelId="{D08C0454-A5D5-4B82-944D-0C13518D93F2}" type="pres">
      <dgm:prSet presAssocID="{DFDCD6B0-1CE2-419E-964A-7332A2CD38F8}" presName="horz2" presStyleCnt="0"/>
      <dgm:spPr/>
    </dgm:pt>
    <dgm:pt modelId="{A3461136-6DEE-46CB-A094-4DAE585F8CCC}" type="pres">
      <dgm:prSet presAssocID="{DFDCD6B0-1CE2-419E-964A-7332A2CD38F8}" presName="horzSpace2" presStyleCnt="0"/>
      <dgm:spPr/>
    </dgm:pt>
    <dgm:pt modelId="{0B17014A-5713-424B-96F5-BBC6D0D64FAE}" type="pres">
      <dgm:prSet presAssocID="{DFDCD6B0-1CE2-419E-964A-7332A2CD38F8}" presName="tx2" presStyleLbl="revTx" presStyleIdx="1" presStyleCnt="6"/>
      <dgm:spPr/>
      <dgm:t>
        <a:bodyPr/>
        <a:lstStyle/>
        <a:p>
          <a:endParaRPr lang="en-GB"/>
        </a:p>
      </dgm:t>
    </dgm:pt>
    <dgm:pt modelId="{D342CDC6-45D9-4EEE-B0E5-7820416CA88C}" type="pres">
      <dgm:prSet presAssocID="{DFDCD6B0-1CE2-419E-964A-7332A2CD38F8}" presName="vert2" presStyleCnt="0"/>
      <dgm:spPr/>
    </dgm:pt>
    <dgm:pt modelId="{D3BC6FE7-EC78-4929-8AD8-6AD50AE9E5FC}" type="pres">
      <dgm:prSet presAssocID="{DFDCD6B0-1CE2-419E-964A-7332A2CD38F8}" presName="thinLine2b" presStyleLbl="callout" presStyleIdx="0" presStyleCnt="4"/>
      <dgm:spPr/>
    </dgm:pt>
    <dgm:pt modelId="{401B72BD-2852-4A3D-A9FB-9F1368FC2658}" type="pres">
      <dgm:prSet presAssocID="{DFDCD6B0-1CE2-419E-964A-7332A2CD38F8}" presName="vertSpace2b" presStyleCnt="0"/>
      <dgm:spPr/>
    </dgm:pt>
    <dgm:pt modelId="{248C4CA0-918C-4969-9567-3AB23C34C1D3}" type="pres">
      <dgm:prSet presAssocID="{4A031FC1-F8E9-43E7-B376-5CC4D0EF19E9}" presName="horz2" presStyleCnt="0"/>
      <dgm:spPr/>
    </dgm:pt>
    <dgm:pt modelId="{3C636EF0-1041-47FD-B69D-62B064B018BA}" type="pres">
      <dgm:prSet presAssocID="{4A031FC1-F8E9-43E7-B376-5CC4D0EF19E9}" presName="horzSpace2" presStyleCnt="0"/>
      <dgm:spPr/>
    </dgm:pt>
    <dgm:pt modelId="{7CFDB35E-4AD1-48FD-877F-65C4FE8C1257}" type="pres">
      <dgm:prSet presAssocID="{4A031FC1-F8E9-43E7-B376-5CC4D0EF19E9}" presName="tx2" presStyleLbl="revTx" presStyleIdx="2" presStyleCnt="6"/>
      <dgm:spPr/>
      <dgm:t>
        <a:bodyPr/>
        <a:lstStyle/>
        <a:p>
          <a:endParaRPr lang="en-GB"/>
        </a:p>
      </dgm:t>
    </dgm:pt>
    <dgm:pt modelId="{FFE9945C-531D-4AC1-9E30-CCB3DB1F4347}" type="pres">
      <dgm:prSet presAssocID="{4A031FC1-F8E9-43E7-B376-5CC4D0EF19E9}" presName="vert2" presStyleCnt="0"/>
      <dgm:spPr/>
    </dgm:pt>
    <dgm:pt modelId="{C49F2C93-83FF-4520-9AC3-13632CF7AC67}" type="pres">
      <dgm:prSet presAssocID="{4A031FC1-F8E9-43E7-B376-5CC4D0EF19E9}" presName="thinLine2b" presStyleLbl="callout" presStyleIdx="1" presStyleCnt="4"/>
      <dgm:spPr/>
    </dgm:pt>
    <dgm:pt modelId="{076F1367-88D9-42EE-98DA-715A8AD31065}" type="pres">
      <dgm:prSet presAssocID="{4A031FC1-F8E9-43E7-B376-5CC4D0EF19E9}" presName="vertSpace2b" presStyleCnt="0"/>
      <dgm:spPr/>
    </dgm:pt>
    <dgm:pt modelId="{2A77D71D-9431-4549-89C4-4042E6C111B1}" type="pres">
      <dgm:prSet presAssocID="{2B135FBD-134D-4E72-8441-C8C2DA2FDA38}" presName="horz2" presStyleCnt="0"/>
      <dgm:spPr/>
    </dgm:pt>
    <dgm:pt modelId="{1087C1AF-7458-407F-B2DF-C1C31037A201}" type="pres">
      <dgm:prSet presAssocID="{2B135FBD-134D-4E72-8441-C8C2DA2FDA38}" presName="horzSpace2" presStyleCnt="0"/>
      <dgm:spPr/>
    </dgm:pt>
    <dgm:pt modelId="{59EA4EF4-FBC3-4F29-8DF0-CE9BD9C4C11D}" type="pres">
      <dgm:prSet presAssocID="{2B135FBD-134D-4E72-8441-C8C2DA2FDA38}" presName="tx2" presStyleLbl="revTx" presStyleIdx="3" presStyleCnt="6"/>
      <dgm:spPr/>
      <dgm:t>
        <a:bodyPr/>
        <a:lstStyle/>
        <a:p>
          <a:endParaRPr lang="en-GB"/>
        </a:p>
      </dgm:t>
    </dgm:pt>
    <dgm:pt modelId="{0461ED2C-112F-4B56-9E10-91B39FFD721C}" type="pres">
      <dgm:prSet presAssocID="{2B135FBD-134D-4E72-8441-C8C2DA2FDA38}" presName="vert2" presStyleCnt="0"/>
      <dgm:spPr/>
    </dgm:pt>
    <dgm:pt modelId="{4A92F723-7A26-458B-812D-4CC1DA69743A}" type="pres">
      <dgm:prSet presAssocID="{2B135FBD-134D-4E72-8441-C8C2DA2FDA38}" presName="thinLine2b" presStyleLbl="callout" presStyleIdx="2" presStyleCnt="4"/>
      <dgm:spPr/>
    </dgm:pt>
    <dgm:pt modelId="{482655B7-F86B-4162-B34C-2A24E7FC2FBE}" type="pres">
      <dgm:prSet presAssocID="{2B135FBD-134D-4E72-8441-C8C2DA2FDA38}" presName="vertSpace2b" presStyleCnt="0"/>
      <dgm:spPr/>
    </dgm:pt>
    <dgm:pt modelId="{6B5C8811-A811-4DEE-AA98-D9E4BF88F749}" type="pres">
      <dgm:prSet presAssocID="{368AB7F7-FA5D-40BD-B15A-88F266C61001}" presName="thickLine" presStyleLbl="alignNode1" presStyleIdx="1" presStyleCnt="2"/>
      <dgm:spPr/>
    </dgm:pt>
    <dgm:pt modelId="{04058A2A-9386-46F6-8E3A-F6D650D68E58}" type="pres">
      <dgm:prSet presAssocID="{368AB7F7-FA5D-40BD-B15A-88F266C61001}" presName="horz1" presStyleCnt="0"/>
      <dgm:spPr/>
    </dgm:pt>
    <dgm:pt modelId="{5FE5F487-28E0-43D9-9E7C-2E2CE00B1FFF}" type="pres">
      <dgm:prSet presAssocID="{368AB7F7-FA5D-40BD-B15A-88F266C61001}" presName="tx1" presStyleLbl="revTx" presStyleIdx="4" presStyleCnt="6"/>
      <dgm:spPr/>
      <dgm:t>
        <a:bodyPr/>
        <a:lstStyle/>
        <a:p>
          <a:endParaRPr lang="en-GB"/>
        </a:p>
      </dgm:t>
    </dgm:pt>
    <dgm:pt modelId="{98FA392A-23C0-4099-85BB-7478A34F3107}" type="pres">
      <dgm:prSet presAssocID="{368AB7F7-FA5D-40BD-B15A-88F266C61001}" presName="vert1" presStyleCnt="0"/>
      <dgm:spPr/>
    </dgm:pt>
    <dgm:pt modelId="{759FF9B7-4EE7-40F2-BEED-F88B12225E3A}" type="pres">
      <dgm:prSet presAssocID="{F0D4C274-84D7-41D7-8F3E-E1F0F875201F}" presName="vertSpace2a" presStyleCnt="0"/>
      <dgm:spPr/>
    </dgm:pt>
    <dgm:pt modelId="{AE1BD4C9-2610-444E-B3EB-E9019019FA95}" type="pres">
      <dgm:prSet presAssocID="{F0D4C274-84D7-41D7-8F3E-E1F0F875201F}" presName="horz2" presStyleCnt="0"/>
      <dgm:spPr/>
    </dgm:pt>
    <dgm:pt modelId="{2A796AF9-5BCA-4014-93A3-450389AF64DF}" type="pres">
      <dgm:prSet presAssocID="{F0D4C274-84D7-41D7-8F3E-E1F0F875201F}" presName="horzSpace2" presStyleCnt="0"/>
      <dgm:spPr/>
    </dgm:pt>
    <dgm:pt modelId="{CC4F1757-1EF0-458E-84F0-8084108B184C}" type="pres">
      <dgm:prSet presAssocID="{F0D4C274-84D7-41D7-8F3E-E1F0F875201F}" presName="tx2" presStyleLbl="revTx" presStyleIdx="5" presStyleCnt="6"/>
      <dgm:spPr/>
      <dgm:t>
        <a:bodyPr/>
        <a:lstStyle/>
        <a:p>
          <a:endParaRPr lang="en-GB"/>
        </a:p>
      </dgm:t>
    </dgm:pt>
    <dgm:pt modelId="{953B0BDB-9D87-4FBF-A56F-D648CF38B039}" type="pres">
      <dgm:prSet presAssocID="{F0D4C274-84D7-41D7-8F3E-E1F0F875201F}" presName="vert2" presStyleCnt="0"/>
      <dgm:spPr/>
    </dgm:pt>
    <dgm:pt modelId="{0D001BAC-87C3-40E8-A416-93B09853486F}" type="pres">
      <dgm:prSet presAssocID="{F0D4C274-84D7-41D7-8F3E-E1F0F875201F}" presName="thinLine2b" presStyleLbl="callout" presStyleIdx="3" presStyleCnt="4"/>
      <dgm:spPr/>
    </dgm:pt>
    <dgm:pt modelId="{75F163E3-13A4-44E3-A944-B478320CAFAF}" type="pres">
      <dgm:prSet presAssocID="{F0D4C274-84D7-41D7-8F3E-E1F0F875201F}" presName="vertSpace2b" presStyleCnt="0"/>
      <dgm:spPr/>
    </dgm:pt>
  </dgm:ptLst>
  <dgm:cxnLst>
    <dgm:cxn modelId="{355C7E38-008E-405C-B00D-21DA211E2511}" type="presOf" srcId="{4A031FC1-F8E9-43E7-B376-5CC4D0EF19E9}" destId="{7CFDB35E-4AD1-48FD-877F-65C4FE8C1257}" srcOrd="0" destOrd="0" presId="urn:microsoft.com/office/officeart/2008/layout/LinedList"/>
    <dgm:cxn modelId="{0B2C9D5E-CAD8-484D-9D3A-91F1FCDB3D2E}" srcId="{907F9A32-E957-4212-AC1F-F2263D88C5C6}" destId="{BA63D210-EAF2-4D7E-AB45-4E97051B39CB}" srcOrd="0" destOrd="0" parTransId="{E2301E9E-DBF8-4084-AFE1-EA649BB40A2D}" sibTransId="{FC5B86A8-16DB-4421-BEA2-34A0E2DF18FF}"/>
    <dgm:cxn modelId="{F02D6A77-58D1-42DD-920A-326624B7BDF6}" type="presOf" srcId="{F0D4C274-84D7-41D7-8F3E-E1F0F875201F}" destId="{CC4F1757-1EF0-458E-84F0-8084108B184C}" srcOrd="0" destOrd="0" presId="urn:microsoft.com/office/officeart/2008/layout/LinedList"/>
    <dgm:cxn modelId="{1DE68917-D868-41E0-BBBB-1878EC563C1B}" srcId="{368AB7F7-FA5D-40BD-B15A-88F266C61001}" destId="{F0D4C274-84D7-41D7-8F3E-E1F0F875201F}" srcOrd="0" destOrd="0" parTransId="{C070D2DE-747D-4974-A1F2-9A01D15F0B8F}" sibTransId="{5B7F5A11-D6F3-48B1-B8B0-89B0927FD638}"/>
    <dgm:cxn modelId="{20896934-4FC6-41E7-A46D-30879C12042D}" type="presOf" srcId="{2B135FBD-134D-4E72-8441-C8C2DA2FDA38}" destId="{59EA4EF4-FBC3-4F29-8DF0-CE9BD9C4C11D}" srcOrd="0" destOrd="0" presId="urn:microsoft.com/office/officeart/2008/layout/LinedList"/>
    <dgm:cxn modelId="{8A96CAD7-747A-4033-A544-20E1A8C21278}" srcId="{BA63D210-EAF2-4D7E-AB45-4E97051B39CB}" destId="{4A031FC1-F8E9-43E7-B376-5CC4D0EF19E9}" srcOrd="1" destOrd="0" parTransId="{2E029DAD-BE4E-47E9-9C93-0883B5312D91}" sibTransId="{EA16F4C8-EDCD-48D2-B71E-22956E94B848}"/>
    <dgm:cxn modelId="{85BA7FC8-60FF-4FDF-95F4-852B27A227FC}" type="presOf" srcId="{BA63D210-EAF2-4D7E-AB45-4E97051B39CB}" destId="{2CF67DFC-391B-446A-B91C-81D9058CE90A}" srcOrd="0" destOrd="0" presId="urn:microsoft.com/office/officeart/2008/layout/LinedList"/>
    <dgm:cxn modelId="{48915C7B-9875-4993-8AA5-374608A7AB6D}" type="presOf" srcId="{368AB7F7-FA5D-40BD-B15A-88F266C61001}" destId="{5FE5F487-28E0-43D9-9E7C-2E2CE00B1FFF}" srcOrd="0" destOrd="0" presId="urn:microsoft.com/office/officeart/2008/layout/LinedList"/>
    <dgm:cxn modelId="{8D9ABEA6-FB20-4AB4-ADA4-64AEE156A53C}" type="presOf" srcId="{DFDCD6B0-1CE2-419E-964A-7332A2CD38F8}" destId="{0B17014A-5713-424B-96F5-BBC6D0D64FAE}" srcOrd="0" destOrd="0" presId="urn:microsoft.com/office/officeart/2008/layout/LinedList"/>
    <dgm:cxn modelId="{13B179A9-7375-4661-B8A9-DB12969FC5B4}" srcId="{BA63D210-EAF2-4D7E-AB45-4E97051B39CB}" destId="{2B135FBD-134D-4E72-8441-C8C2DA2FDA38}" srcOrd="2" destOrd="0" parTransId="{43CF4748-9367-464D-AB97-EEC8DCF0A6B2}" sibTransId="{12EF18C5-1073-4CBB-BC6B-7152291D445A}"/>
    <dgm:cxn modelId="{F5F4C27E-2878-4DFB-8286-DFEA753B64B6}" srcId="{907F9A32-E957-4212-AC1F-F2263D88C5C6}" destId="{368AB7F7-FA5D-40BD-B15A-88F266C61001}" srcOrd="1" destOrd="0" parTransId="{298D701C-8BA7-48AB-979F-FCC4E7EFF0FD}" sibTransId="{5572F164-8EBE-40CD-AEA0-EEFA8BBAE2C5}"/>
    <dgm:cxn modelId="{7DF485F4-C3DE-4A7F-AB2B-B85064F60FD8}" srcId="{BA63D210-EAF2-4D7E-AB45-4E97051B39CB}" destId="{DFDCD6B0-1CE2-419E-964A-7332A2CD38F8}" srcOrd="0" destOrd="0" parTransId="{7B71C61F-3314-4FF9-A7A9-ED83F8421AC3}" sibTransId="{096BF64B-926E-44F6-9EB2-0A81BAE16F7E}"/>
    <dgm:cxn modelId="{3B870DBD-59C4-4DE8-923B-BD9AA6D67E12}" type="presOf" srcId="{907F9A32-E957-4212-AC1F-F2263D88C5C6}" destId="{C52EEAD6-23E5-44C1-8E0E-243F248568AA}" srcOrd="0" destOrd="0" presId="urn:microsoft.com/office/officeart/2008/layout/LinedList"/>
    <dgm:cxn modelId="{A38CAB6B-E4B9-4ECE-A7B8-D0D63DE8C221}" type="presParOf" srcId="{C52EEAD6-23E5-44C1-8E0E-243F248568AA}" destId="{B3788DC5-C10D-4041-8DC4-AF1164F93F96}" srcOrd="0" destOrd="0" presId="urn:microsoft.com/office/officeart/2008/layout/LinedList"/>
    <dgm:cxn modelId="{ADC1E4B0-4365-42A0-A4F2-6478CFDC4E57}" type="presParOf" srcId="{C52EEAD6-23E5-44C1-8E0E-243F248568AA}" destId="{47461582-047C-403A-8A2D-34DB5477389C}" srcOrd="1" destOrd="0" presId="urn:microsoft.com/office/officeart/2008/layout/LinedList"/>
    <dgm:cxn modelId="{513EF834-A3F2-41F5-8FA5-1882DAD214A0}" type="presParOf" srcId="{47461582-047C-403A-8A2D-34DB5477389C}" destId="{2CF67DFC-391B-446A-B91C-81D9058CE90A}" srcOrd="0" destOrd="0" presId="urn:microsoft.com/office/officeart/2008/layout/LinedList"/>
    <dgm:cxn modelId="{D24BC8C4-8A50-44A0-91A4-35F00C414832}" type="presParOf" srcId="{47461582-047C-403A-8A2D-34DB5477389C}" destId="{9C86A164-F400-4DE3-8212-8A52E93C5363}" srcOrd="1" destOrd="0" presId="urn:microsoft.com/office/officeart/2008/layout/LinedList"/>
    <dgm:cxn modelId="{7A973317-EB1B-401F-B199-67B8B8F5B210}" type="presParOf" srcId="{9C86A164-F400-4DE3-8212-8A52E93C5363}" destId="{37D1702F-656E-4D93-A364-60A90EAF25E6}" srcOrd="0" destOrd="0" presId="urn:microsoft.com/office/officeart/2008/layout/LinedList"/>
    <dgm:cxn modelId="{5D85F4B5-6542-41BA-82C0-21370495E242}" type="presParOf" srcId="{9C86A164-F400-4DE3-8212-8A52E93C5363}" destId="{D08C0454-A5D5-4B82-944D-0C13518D93F2}" srcOrd="1" destOrd="0" presId="urn:microsoft.com/office/officeart/2008/layout/LinedList"/>
    <dgm:cxn modelId="{1F0B9B76-8DCB-457B-8B4C-C9EF3462B490}" type="presParOf" srcId="{D08C0454-A5D5-4B82-944D-0C13518D93F2}" destId="{A3461136-6DEE-46CB-A094-4DAE585F8CCC}" srcOrd="0" destOrd="0" presId="urn:microsoft.com/office/officeart/2008/layout/LinedList"/>
    <dgm:cxn modelId="{96809BAA-DE05-42E7-8011-52201EE5C649}" type="presParOf" srcId="{D08C0454-A5D5-4B82-944D-0C13518D93F2}" destId="{0B17014A-5713-424B-96F5-BBC6D0D64FAE}" srcOrd="1" destOrd="0" presId="urn:microsoft.com/office/officeart/2008/layout/LinedList"/>
    <dgm:cxn modelId="{6AABC9FB-FFD1-4192-ABB7-8A47AB08EB85}" type="presParOf" srcId="{D08C0454-A5D5-4B82-944D-0C13518D93F2}" destId="{D342CDC6-45D9-4EEE-B0E5-7820416CA88C}" srcOrd="2" destOrd="0" presId="urn:microsoft.com/office/officeart/2008/layout/LinedList"/>
    <dgm:cxn modelId="{F1F987CB-E54E-44D9-B5E9-D4806D716B71}" type="presParOf" srcId="{9C86A164-F400-4DE3-8212-8A52E93C5363}" destId="{D3BC6FE7-EC78-4929-8AD8-6AD50AE9E5FC}" srcOrd="2" destOrd="0" presId="urn:microsoft.com/office/officeart/2008/layout/LinedList"/>
    <dgm:cxn modelId="{1C5999EC-FD74-4248-965E-51527E451BFA}" type="presParOf" srcId="{9C86A164-F400-4DE3-8212-8A52E93C5363}" destId="{401B72BD-2852-4A3D-A9FB-9F1368FC2658}" srcOrd="3" destOrd="0" presId="urn:microsoft.com/office/officeart/2008/layout/LinedList"/>
    <dgm:cxn modelId="{F8EFBF62-E4DF-449D-BA11-7916B8997F95}" type="presParOf" srcId="{9C86A164-F400-4DE3-8212-8A52E93C5363}" destId="{248C4CA0-918C-4969-9567-3AB23C34C1D3}" srcOrd="4" destOrd="0" presId="urn:microsoft.com/office/officeart/2008/layout/LinedList"/>
    <dgm:cxn modelId="{61D22559-47FD-452F-BB70-15FA50E9531D}" type="presParOf" srcId="{248C4CA0-918C-4969-9567-3AB23C34C1D3}" destId="{3C636EF0-1041-47FD-B69D-62B064B018BA}" srcOrd="0" destOrd="0" presId="urn:microsoft.com/office/officeart/2008/layout/LinedList"/>
    <dgm:cxn modelId="{FE39BFDE-B886-4E0B-90BF-C5FD2C217363}" type="presParOf" srcId="{248C4CA0-918C-4969-9567-3AB23C34C1D3}" destId="{7CFDB35E-4AD1-48FD-877F-65C4FE8C1257}" srcOrd="1" destOrd="0" presId="urn:microsoft.com/office/officeart/2008/layout/LinedList"/>
    <dgm:cxn modelId="{2CAF1A78-CE8A-4A9F-B9C1-4A669A8C61A1}" type="presParOf" srcId="{248C4CA0-918C-4969-9567-3AB23C34C1D3}" destId="{FFE9945C-531D-4AC1-9E30-CCB3DB1F4347}" srcOrd="2" destOrd="0" presId="urn:microsoft.com/office/officeart/2008/layout/LinedList"/>
    <dgm:cxn modelId="{F6B419DA-5700-4111-BC61-672796D7CFD4}" type="presParOf" srcId="{9C86A164-F400-4DE3-8212-8A52E93C5363}" destId="{C49F2C93-83FF-4520-9AC3-13632CF7AC67}" srcOrd="5" destOrd="0" presId="urn:microsoft.com/office/officeart/2008/layout/LinedList"/>
    <dgm:cxn modelId="{CA960220-9C5B-4E0C-B427-EB289B5940DC}" type="presParOf" srcId="{9C86A164-F400-4DE3-8212-8A52E93C5363}" destId="{076F1367-88D9-42EE-98DA-715A8AD31065}" srcOrd="6" destOrd="0" presId="urn:microsoft.com/office/officeart/2008/layout/LinedList"/>
    <dgm:cxn modelId="{EFD9E70D-2370-4DC0-A9E9-0C6DCCE0FD9C}" type="presParOf" srcId="{9C86A164-F400-4DE3-8212-8A52E93C5363}" destId="{2A77D71D-9431-4549-89C4-4042E6C111B1}" srcOrd="7" destOrd="0" presId="urn:microsoft.com/office/officeart/2008/layout/LinedList"/>
    <dgm:cxn modelId="{1AA13DA5-A131-453A-BEF6-8F9B4219591C}" type="presParOf" srcId="{2A77D71D-9431-4549-89C4-4042E6C111B1}" destId="{1087C1AF-7458-407F-B2DF-C1C31037A201}" srcOrd="0" destOrd="0" presId="urn:microsoft.com/office/officeart/2008/layout/LinedList"/>
    <dgm:cxn modelId="{744C5545-7D08-4310-B064-A5CF10244A5C}" type="presParOf" srcId="{2A77D71D-9431-4549-89C4-4042E6C111B1}" destId="{59EA4EF4-FBC3-4F29-8DF0-CE9BD9C4C11D}" srcOrd="1" destOrd="0" presId="urn:microsoft.com/office/officeart/2008/layout/LinedList"/>
    <dgm:cxn modelId="{0E433044-34D4-41C2-BDC3-112114EABE96}" type="presParOf" srcId="{2A77D71D-9431-4549-89C4-4042E6C111B1}" destId="{0461ED2C-112F-4B56-9E10-91B39FFD721C}" srcOrd="2" destOrd="0" presId="urn:microsoft.com/office/officeart/2008/layout/LinedList"/>
    <dgm:cxn modelId="{9C127D2F-0F06-4FF6-8C6C-08AB7E434171}" type="presParOf" srcId="{9C86A164-F400-4DE3-8212-8A52E93C5363}" destId="{4A92F723-7A26-458B-812D-4CC1DA69743A}" srcOrd="8" destOrd="0" presId="urn:microsoft.com/office/officeart/2008/layout/LinedList"/>
    <dgm:cxn modelId="{CF4DEB92-18B4-4240-A485-69D76C6B2433}" type="presParOf" srcId="{9C86A164-F400-4DE3-8212-8A52E93C5363}" destId="{482655B7-F86B-4162-B34C-2A24E7FC2FBE}" srcOrd="9" destOrd="0" presId="urn:microsoft.com/office/officeart/2008/layout/LinedList"/>
    <dgm:cxn modelId="{EFD7E0C2-7361-49C4-947D-DF4F22ECE5D5}" type="presParOf" srcId="{C52EEAD6-23E5-44C1-8E0E-243F248568AA}" destId="{6B5C8811-A811-4DEE-AA98-D9E4BF88F749}" srcOrd="2" destOrd="0" presId="urn:microsoft.com/office/officeart/2008/layout/LinedList"/>
    <dgm:cxn modelId="{FD21C4DC-FFE5-4A0D-B161-CAF28E691BA5}" type="presParOf" srcId="{C52EEAD6-23E5-44C1-8E0E-243F248568AA}" destId="{04058A2A-9386-46F6-8E3A-F6D650D68E58}" srcOrd="3" destOrd="0" presId="urn:microsoft.com/office/officeart/2008/layout/LinedList"/>
    <dgm:cxn modelId="{A0889A37-8669-4269-AAF4-365930B01300}" type="presParOf" srcId="{04058A2A-9386-46F6-8E3A-F6D650D68E58}" destId="{5FE5F487-28E0-43D9-9E7C-2E2CE00B1FFF}" srcOrd="0" destOrd="0" presId="urn:microsoft.com/office/officeart/2008/layout/LinedList"/>
    <dgm:cxn modelId="{11895DF0-E7B2-427F-9ECE-B03FE8AFB6C4}" type="presParOf" srcId="{04058A2A-9386-46F6-8E3A-F6D650D68E58}" destId="{98FA392A-23C0-4099-85BB-7478A34F3107}" srcOrd="1" destOrd="0" presId="urn:microsoft.com/office/officeart/2008/layout/LinedList"/>
    <dgm:cxn modelId="{43248085-4FDB-40D9-8882-5B535073DC68}" type="presParOf" srcId="{98FA392A-23C0-4099-85BB-7478A34F3107}" destId="{759FF9B7-4EE7-40F2-BEED-F88B12225E3A}" srcOrd="0" destOrd="0" presId="urn:microsoft.com/office/officeart/2008/layout/LinedList"/>
    <dgm:cxn modelId="{FA50ABA6-410C-4CE6-B7E9-9A513EEF51C9}" type="presParOf" srcId="{98FA392A-23C0-4099-85BB-7478A34F3107}" destId="{AE1BD4C9-2610-444E-B3EB-E9019019FA95}" srcOrd="1" destOrd="0" presId="urn:microsoft.com/office/officeart/2008/layout/LinedList"/>
    <dgm:cxn modelId="{DC7ADE7B-89EB-4668-8D48-CB367E928AE3}" type="presParOf" srcId="{AE1BD4C9-2610-444E-B3EB-E9019019FA95}" destId="{2A796AF9-5BCA-4014-93A3-450389AF64DF}" srcOrd="0" destOrd="0" presId="urn:microsoft.com/office/officeart/2008/layout/LinedList"/>
    <dgm:cxn modelId="{3EC5633F-A4B4-4667-A127-696AC622825D}" type="presParOf" srcId="{AE1BD4C9-2610-444E-B3EB-E9019019FA95}" destId="{CC4F1757-1EF0-458E-84F0-8084108B184C}" srcOrd="1" destOrd="0" presId="urn:microsoft.com/office/officeart/2008/layout/LinedList"/>
    <dgm:cxn modelId="{C8F94612-D0C9-47C6-839B-1EB9ABA1399F}" type="presParOf" srcId="{AE1BD4C9-2610-444E-B3EB-E9019019FA95}" destId="{953B0BDB-9D87-4FBF-A56F-D648CF38B039}" srcOrd="2" destOrd="0" presId="urn:microsoft.com/office/officeart/2008/layout/LinedList"/>
    <dgm:cxn modelId="{280F52B6-0346-40FE-97AE-E9EF563747B8}" type="presParOf" srcId="{98FA392A-23C0-4099-85BB-7478A34F3107}" destId="{0D001BAC-87C3-40E8-A416-93B09853486F}" srcOrd="2" destOrd="0" presId="urn:microsoft.com/office/officeart/2008/layout/LinedList"/>
    <dgm:cxn modelId="{2A1F9AEF-7964-4632-B1D2-775D6640F826}" type="presParOf" srcId="{98FA392A-23C0-4099-85BB-7478A34F3107}" destId="{75F163E3-13A4-44E3-A944-B478320CAFAF}" srcOrd="3"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68592F-5E1F-4E3B-95C4-0EDE7E70C26B}" type="doc">
      <dgm:prSet loTypeId="urn:microsoft.com/office/officeart/2005/8/layout/hierarchy4" loCatId="list" qsTypeId="urn:microsoft.com/office/officeart/2005/8/quickstyle/simple1" qsCatId="simple" csTypeId="urn:microsoft.com/office/officeart/2005/8/colors/colorful1#3" csCatId="colorful" phldr="1"/>
      <dgm:spPr/>
      <dgm:t>
        <a:bodyPr/>
        <a:lstStyle/>
        <a:p>
          <a:endParaRPr lang="en-GB"/>
        </a:p>
      </dgm:t>
    </dgm:pt>
    <dgm:pt modelId="{5983A1AE-9346-485C-BE5E-17CCF3B9812D}">
      <dgm:prSet phldrT="[Text]"/>
      <dgm:spPr>
        <a:solidFill>
          <a:schemeClr val="tx2">
            <a:lumMod val="40000"/>
            <a:lumOff val="60000"/>
          </a:schemeClr>
        </a:solidFill>
      </dgm:spPr>
      <dgm:t>
        <a:bodyPr/>
        <a:lstStyle/>
        <a:p>
          <a:r>
            <a:rPr lang="en-GB" smtClean="0">
              <a:solidFill>
                <a:schemeClr val="tx1"/>
              </a:solidFill>
            </a:rPr>
            <a:t>UNESCO Office in Dakar</a:t>
          </a:r>
          <a:endParaRPr lang="en-GB" dirty="0">
            <a:solidFill>
              <a:schemeClr val="tx1"/>
            </a:solidFill>
          </a:endParaRPr>
        </a:p>
      </dgm:t>
    </dgm:pt>
    <dgm:pt modelId="{B8CFDBE1-7866-461B-AE6A-088D3062FB86}" type="parTrans" cxnId="{25411E9C-2234-44E4-BE5E-DDE91B3C7F15}">
      <dgm:prSet/>
      <dgm:spPr/>
      <dgm:t>
        <a:bodyPr/>
        <a:lstStyle/>
        <a:p>
          <a:endParaRPr lang="en-GB"/>
        </a:p>
      </dgm:t>
    </dgm:pt>
    <dgm:pt modelId="{79E3BCA2-6EF1-4A97-9713-28445701AC8A}" type="sibTrans" cxnId="{25411E9C-2234-44E4-BE5E-DDE91B3C7F15}">
      <dgm:prSet/>
      <dgm:spPr/>
      <dgm:t>
        <a:bodyPr/>
        <a:lstStyle/>
        <a:p>
          <a:endParaRPr lang="en-GB"/>
        </a:p>
      </dgm:t>
    </dgm:pt>
    <dgm:pt modelId="{C85451F4-11C4-45EF-8A2A-BE6AC9BAC657}">
      <dgm:prSet phldrT="[Text]"/>
      <dgm:spPr>
        <a:solidFill>
          <a:schemeClr val="accent3">
            <a:lumMod val="60000"/>
            <a:lumOff val="40000"/>
          </a:schemeClr>
        </a:solidFill>
      </dgm:spPr>
      <dgm:t>
        <a:bodyPr/>
        <a:lstStyle/>
        <a:p>
          <a:r>
            <a:rPr lang="en-GB" dirty="0" smtClean="0">
              <a:solidFill>
                <a:schemeClr val="tx1"/>
              </a:solidFill>
            </a:rPr>
            <a:t>UNESCO Office in Havana</a:t>
          </a:r>
          <a:endParaRPr lang="en-GB" dirty="0">
            <a:solidFill>
              <a:schemeClr val="tx1"/>
            </a:solidFill>
          </a:endParaRPr>
        </a:p>
      </dgm:t>
    </dgm:pt>
    <dgm:pt modelId="{8B5CDCE2-4FDC-458E-9C7C-7BAF9E899966}" type="parTrans" cxnId="{039C4B09-CC9F-4A34-866A-942406BCB90B}">
      <dgm:prSet/>
      <dgm:spPr/>
      <dgm:t>
        <a:bodyPr/>
        <a:lstStyle/>
        <a:p>
          <a:endParaRPr lang="en-GB"/>
        </a:p>
      </dgm:t>
    </dgm:pt>
    <dgm:pt modelId="{2D21CA29-0B4E-4C96-A034-A52744EB0CA5}" type="sibTrans" cxnId="{039C4B09-CC9F-4A34-866A-942406BCB90B}">
      <dgm:prSet/>
      <dgm:spPr/>
      <dgm:t>
        <a:bodyPr/>
        <a:lstStyle/>
        <a:p>
          <a:endParaRPr lang="en-GB"/>
        </a:p>
      </dgm:t>
    </dgm:pt>
    <dgm:pt modelId="{D2B923D1-5C1F-4262-8DF5-65100A5D3368}">
      <dgm:prSet/>
      <dgm:spPr>
        <a:solidFill>
          <a:schemeClr val="tx2">
            <a:lumMod val="40000"/>
            <a:lumOff val="60000"/>
          </a:schemeClr>
        </a:solidFill>
      </dgm:spPr>
      <dgm:t>
        <a:bodyPr/>
        <a:lstStyle/>
        <a:p>
          <a:r>
            <a:rPr lang="en-GB" dirty="0" smtClean="0">
              <a:solidFill>
                <a:schemeClr val="tx1"/>
              </a:solidFill>
            </a:rPr>
            <a:t>UNESCO Office in Addis Ababa</a:t>
          </a:r>
          <a:endParaRPr lang="en-GB" dirty="0">
            <a:solidFill>
              <a:schemeClr val="tx1"/>
            </a:solidFill>
          </a:endParaRPr>
        </a:p>
      </dgm:t>
    </dgm:pt>
    <dgm:pt modelId="{B7A7D7A4-55F6-4418-A5FF-CA04FF93D679}" type="parTrans" cxnId="{0704091A-832F-4AEF-B4A0-A269DCAB5867}">
      <dgm:prSet/>
      <dgm:spPr/>
      <dgm:t>
        <a:bodyPr/>
        <a:lstStyle/>
        <a:p>
          <a:endParaRPr lang="en-GB"/>
        </a:p>
      </dgm:t>
    </dgm:pt>
    <dgm:pt modelId="{42C7F3E3-3F02-4E1D-9C5B-28FAE7C14D34}" type="sibTrans" cxnId="{0704091A-832F-4AEF-B4A0-A269DCAB5867}">
      <dgm:prSet/>
      <dgm:spPr/>
      <dgm:t>
        <a:bodyPr/>
        <a:lstStyle/>
        <a:p>
          <a:endParaRPr lang="en-GB"/>
        </a:p>
      </dgm:t>
    </dgm:pt>
    <dgm:pt modelId="{F281B61A-B858-471C-A1B0-62AFA7C06FE3}">
      <dgm:prSet/>
      <dgm:spPr>
        <a:solidFill>
          <a:schemeClr val="tx2">
            <a:lumMod val="40000"/>
            <a:lumOff val="60000"/>
          </a:schemeClr>
        </a:solidFill>
      </dgm:spPr>
      <dgm:t>
        <a:bodyPr/>
        <a:lstStyle/>
        <a:p>
          <a:r>
            <a:rPr lang="en-GB" dirty="0" smtClean="0">
              <a:solidFill>
                <a:schemeClr val="tx1"/>
              </a:solidFill>
            </a:rPr>
            <a:t>UNESCO Office in Harare</a:t>
          </a:r>
          <a:endParaRPr lang="en-GB" dirty="0">
            <a:solidFill>
              <a:schemeClr val="tx1"/>
            </a:solidFill>
          </a:endParaRPr>
        </a:p>
      </dgm:t>
    </dgm:pt>
    <dgm:pt modelId="{D5420314-3301-4F7B-BA84-022E14C4096A}" type="parTrans" cxnId="{463018EB-C3E8-4066-B211-22A686A8611F}">
      <dgm:prSet/>
      <dgm:spPr/>
      <dgm:t>
        <a:bodyPr/>
        <a:lstStyle/>
        <a:p>
          <a:endParaRPr lang="en-GB"/>
        </a:p>
      </dgm:t>
    </dgm:pt>
    <dgm:pt modelId="{C1F4AD4D-C8FC-4155-802E-8AAE6475A315}" type="sibTrans" cxnId="{463018EB-C3E8-4066-B211-22A686A8611F}">
      <dgm:prSet/>
      <dgm:spPr/>
      <dgm:t>
        <a:bodyPr/>
        <a:lstStyle/>
        <a:p>
          <a:endParaRPr lang="en-GB"/>
        </a:p>
      </dgm:t>
    </dgm:pt>
    <dgm:pt modelId="{EB9A0250-F636-41F7-A675-3CC843D8996B}">
      <dgm:prSet/>
      <dgm:spPr>
        <a:solidFill>
          <a:schemeClr val="accent2">
            <a:lumMod val="60000"/>
            <a:lumOff val="40000"/>
          </a:schemeClr>
        </a:solidFill>
      </dgm:spPr>
      <dgm:t>
        <a:bodyPr/>
        <a:lstStyle/>
        <a:p>
          <a:r>
            <a:rPr lang="en-GB" dirty="0" smtClean="0">
              <a:solidFill>
                <a:schemeClr val="tx1"/>
              </a:solidFill>
            </a:rPr>
            <a:t>UNESCO Office in Rabat</a:t>
          </a:r>
          <a:endParaRPr lang="en-GB" dirty="0">
            <a:solidFill>
              <a:schemeClr val="tx1"/>
            </a:solidFill>
          </a:endParaRPr>
        </a:p>
      </dgm:t>
    </dgm:pt>
    <dgm:pt modelId="{C70EF133-046A-491D-8419-0A50E5AFFD1F}" type="parTrans" cxnId="{7A0F1EF1-4A17-4C1D-96AA-F71A12691426}">
      <dgm:prSet/>
      <dgm:spPr/>
      <dgm:t>
        <a:bodyPr/>
        <a:lstStyle/>
        <a:p>
          <a:endParaRPr lang="en-GB"/>
        </a:p>
      </dgm:t>
    </dgm:pt>
    <dgm:pt modelId="{A12DC7FD-1627-4410-83D1-380BD4019F92}" type="sibTrans" cxnId="{7A0F1EF1-4A17-4C1D-96AA-F71A12691426}">
      <dgm:prSet/>
      <dgm:spPr/>
      <dgm:t>
        <a:bodyPr/>
        <a:lstStyle/>
        <a:p>
          <a:endParaRPr lang="en-GB"/>
        </a:p>
      </dgm:t>
    </dgm:pt>
    <dgm:pt modelId="{C850FB40-61BC-4590-A94C-45467AEC6341}">
      <dgm:prSet/>
      <dgm:spPr>
        <a:solidFill>
          <a:schemeClr val="accent6">
            <a:lumMod val="60000"/>
            <a:lumOff val="40000"/>
          </a:schemeClr>
        </a:solidFill>
      </dgm:spPr>
      <dgm:t>
        <a:bodyPr/>
        <a:lstStyle/>
        <a:p>
          <a:r>
            <a:rPr lang="en-GB" dirty="0" smtClean="0">
              <a:solidFill>
                <a:schemeClr val="tx1"/>
              </a:solidFill>
            </a:rPr>
            <a:t>UNESCO Office in Phnom Penh</a:t>
          </a:r>
          <a:endParaRPr lang="en-GB" dirty="0">
            <a:solidFill>
              <a:schemeClr val="tx1"/>
            </a:solidFill>
          </a:endParaRPr>
        </a:p>
      </dgm:t>
    </dgm:pt>
    <dgm:pt modelId="{1F87BA72-F9B7-4DD4-B64D-DAAA981C6E3A}" type="parTrans" cxnId="{E13399CF-CF66-48D3-ABD9-F2FECD0675D6}">
      <dgm:prSet/>
      <dgm:spPr/>
      <dgm:t>
        <a:bodyPr/>
        <a:lstStyle/>
        <a:p>
          <a:endParaRPr lang="en-GB"/>
        </a:p>
      </dgm:t>
    </dgm:pt>
    <dgm:pt modelId="{711F2574-4624-4C20-9053-F8C121DABE2D}" type="sibTrans" cxnId="{E13399CF-CF66-48D3-ABD9-F2FECD0675D6}">
      <dgm:prSet/>
      <dgm:spPr/>
      <dgm:t>
        <a:bodyPr/>
        <a:lstStyle/>
        <a:p>
          <a:endParaRPr lang="en-GB"/>
        </a:p>
      </dgm:t>
    </dgm:pt>
    <dgm:pt modelId="{26CF7A28-A041-47FC-9652-0403115EFAE2}">
      <dgm:prSet/>
      <dgm:spPr>
        <a:solidFill>
          <a:schemeClr val="accent6">
            <a:lumMod val="60000"/>
            <a:lumOff val="40000"/>
          </a:schemeClr>
        </a:solidFill>
      </dgm:spPr>
      <dgm:t>
        <a:bodyPr/>
        <a:lstStyle/>
        <a:p>
          <a:r>
            <a:rPr lang="en-GB" dirty="0" smtClean="0">
              <a:solidFill>
                <a:schemeClr val="tx1"/>
              </a:solidFill>
            </a:rPr>
            <a:t>UNESCO Office in Jakarta</a:t>
          </a:r>
          <a:endParaRPr lang="en-GB" dirty="0">
            <a:solidFill>
              <a:schemeClr val="tx1"/>
            </a:solidFill>
          </a:endParaRPr>
        </a:p>
      </dgm:t>
    </dgm:pt>
    <dgm:pt modelId="{CDA1B952-2E2C-4549-B7E1-26A23D5ACD86}" type="parTrans" cxnId="{9C8C0C7B-3290-44AC-9895-E7166D8191B1}">
      <dgm:prSet/>
      <dgm:spPr/>
      <dgm:t>
        <a:bodyPr/>
        <a:lstStyle/>
        <a:p>
          <a:endParaRPr lang="en-GB"/>
        </a:p>
      </dgm:t>
    </dgm:pt>
    <dgm:pt modelId="{71222968-5E03-4832-B3C7-0D1B5CBBC5A1}" type="sibTrans" cxnId="{9C8C0C7B-3290-44AC-9895-E7166D8191B1}">
      <dgm:prSet/>
      <dgm:spPr/>
      <dgm:t>
        <a:bodyPr/>
        <a:lstStyle/>
        <a:p>
          <a:endParaRPr lang="en-GB"/>
        </a:p>
      </dgm:t>
    </dgm:pt>
    <dgm:pt modelId="{EF97DA61-B4DC-422B-A473-76C6A8D6C6D1}">
      <dgm:prSet/>
      <dgm:spPr>
        <a:solidFill>
          <a:schemeClr val="accent6">
            <a:lumMod val="60000"/>
            <a:lumOff val="40000"/>
          </a:schemeClr>
        </a:solidFill>
      </dgm:spPr>
      <dgm:t>
        <a:bodyPr/>
        <a:lstStyle/>
        <a:p>
          <a:r>
            <a:rPr lang="en-GB" dirty="0" smtClean="0">
              <a:solidFill>
                <a:schemeClr val="tx1"/>
              </a:solidFill>
            </a:rPr>
            <a:t>UNESCO Office in Hanoi</a:t>
          </a:r>
          <a:endParaRPr lang="en-GB" dirty="0">
            <a:solidFill>
              <a:schemeClr val="tx1"/>
            </a:solidFill>
          </a:endParaRPr>
        </a:p>
      </dgm:t>
    </dgm:pt>
    <dgm:pt modelId="{F8F55312-47ED-419A-A49D-4EFE00BF309E}" type="parTrans" cxnId="{17825EED-B5EB-43DA-AB2E-42215C175420}">
      <dgm:prSet/>
      <dgm:spPr/>
      <dgm:t>
        <a:bodyPr/>
        <a:lstStyle/>
        <a:p>
          <a:endParaRPr lang="en-GB"/>
        </a:p>
      </dgm:t>
    </dgm:pt>
    <dgm:pt modelId="{E185F6F4-FE18-4B89-9E4E-B8DE69A8A598}" type="sibTrans" cxnId="{17825EED-B5EB-43DA-AB2E-42215C175420}">
      <dgm:prSet/>
      <dgm:spPr/>
      <dgm:t>
        <a:bodyPr/>
        <a:lstStyle/>
        <a:p>
          <a:endParaRPr lang="en-GB"/>
        </a:p>
      </dgm:t>
    </dgm:pt>
    <dgm:pt modelId="{D007BEEB-2D3D-4074-A01D-BB380D89385D}">
      <dgm:prSet/>
      <dgm:spPr>
        <a:solidFill>
          <a:schemeClr val="accent3">
            <a:lumMod val="60000"/>
            <a:lumOff val="40000"/>
          </a:schemeClr>
        </a:solidFill>
      </dgm:spPr>
      <dgm:t>
        <a:bodyPr/>
        <a:lstStyle/>
        <a:p>
          <a:r>
            <a:rPr lang="en-GB" dirty="0" smtClean="0">
              <a:solidFill>
                <a:schemeClr val="tx1"/>
              </a:solidFill>
            </a:rPr>
            <a:t>UNESCO Office in Quito</a:t>
          </a:r>
          <a:endParaRPr lang="en-GB" dirty="0">
            <a:solidFill>
              <a:schemeClr val="tx1"/>
            </a:solidFill>
          </a:endParaRPr>
        </a:p>
      </dgm:t>
    </dgm:pt>
    <dgm:pt modelId="{D59B2EA0-C676-4A35-9AAA-15B9EC1C1714}" type="parTrans" cxnId="{A864A008-F983-483D-A343-3C6D4B32F8E9}">
      <dgm:prSet/>
      <dgm:spPr/>
      <dgm:t>
        <a:bodyPr/>
        <a:lstStyle/>
        <a:p>
          <a:endParaRPr lang="en-GB"/>
        </a:p>
      </dgm:t>
    </dgm:pt>
    <dgm:pt modelId="{B3E0DE0D-DB9C-4C6C-892B-1E5C04A703E0}" type="sibTrans" cxnId="{A864A008-F983-483D-A343-3C6D4B32F8E9}">
      <dgm:prSet/>
      <dgm:spPr/>
      <dgm:t>
        <a:bodyPr/>
        <a:lstStyle/>
        <a:p>
          <a:endParaRPr lang="en-GB"/>
        </a:p>
      </dgm:t>
    </dgm:pt>
    <dgm:pt modelId="{F66D7684-9269-4B7F-B74B-13A2CB179849}">
      <dgm:prSet/>
      <dgm:spPr>
        <a:solidFill>
          <a:schemeClr val="tx2">
            <a:lumMod val="20000"/>
            <a:lumOff val="80000"/>
          </a:schemeClr>
        </a:solidFill>
      </dgm:spPr>
      <dgm:t>
        <a:bodyPr/>
        <a:lstStyle/>
        <a:p>
          <a:r>
            <a:rPr lang="en-GB" smtClean="0">
              <a:solidFill>
                <a:schemeClr val="tx1"/>
              </a:solidFill>
            </a:rPr>
            <a:t>Senegal</a:t>
          </a:r>
          <a:endParaRPr lang="en-GB" dirty="0">
            <a:solidFill>
              <a:schemeClr val="tx1"/>
            </a:solidFill>
          </a:endParaRPr>
        </a:p>
      </dgm:t>
    </dgm:pt>
    <dgm:pt modelId="{87846965-AA71-450D-9B7E-9F5BE47543C5}" type="parTrans" cxnId="{CBDB0ED2-A15C-4544-B7EE-6214545438D7}">
      <dgm:prSet/>
      <dgm:spPr/>
      <dgm:t>
        <a:bodyPr/>
        <a:lstStyle/>
        <a:p>
          <a:endParaRPr lang="en-GB"/>
        </a:p>
      </dgm:t>
    </dgm:pt>
    <dgm:pt modelId="{80B56145-BF77-4680-B2F5-92D16B89D83B}" type="sibTrans" cxnId="{CBDB0ED2-A15C-4544-B7EE-6214545438D7}">
      <dgm:prSet/>
      <dgm:spPr/>
      <dgm:t>
        <a:bodyPr/>
        <a:lstStyle/>
        <a:p>
          <a:endParaRPr lang="en-GB"/>
        </a:p>
      </dgm:t>
    </dgm:pt>
    <dgm:pt modelId="{D8E4B664-1082-4A4A-821F-420CDCA19AF7}">
      <dgm:prSet/>
      <dgm:spPr>
        <a:solidFill>
          <a:schemeClr val="tx2">
            <a:lumMod val="20000"/>
            <a:lumOff val="80000"/>
          </a:schemeClr>
        </a:solidFill>
      </dgm:spPr>
      <dgm:t>
        <a:bodyPr/>
        <a:lstStyle/>
        <a:p>
          <a:r>
            <a:rPr lang="en-GB" dirty="0" smtClean="0">
              <a:solidFill>
                <a:schemeClr val="tx1"/>
              </a:solidFill>
            </a:rPr>
            <a:t>Burkina Faso</a:t>
          </a:r>
          <a:endParaRPr lang="en-GB" dirty="0">
            <a:solidFill>
              <a:schemeClr val="tx1"/>
            </a:solidFill>
          </a:endParaRPr>
        </a:p>
      </dgm:t>
    </dgm:pt>
    <dgm:pt modelId="{3C124686-3820-4839-A436-B6401785F7B6}" type="parTrans" cxnId="{61CFB0D4-DB99-4DF0-B6F3-274F3A6B3C23}">
      <dgm:prSet/>
      <dgm:spPr/>
      <dgm:t>
        <a:bodyPr/>
        <a:lstStyle/>
        <a:p>
          <a:endParaRPr lang="en-GB"/>
        </a:p>
      </dgm:t>
    </dgm:pt>
    <dgm:pt modelId="{F7F4F492-4B66-49C9-AAE3-A596446AE367}" type="sibTrans" cxnId="{61CFB0D4-DB99-4DF0-B6F3-274F3A6B3C23}">
      <dgm:prSet/>
      <dgm:spPr/>
      <dgm:t>
        <a:bodyPr/>
        <a:lstStyle/>
        <a:p>
          <a:endParaRPr lang="en-GB"/>
        </a:p>
      </dgm:t>
    </dgm:pt>
    <dgm:pt modelId="{8CF9E576-9ADD-49D6-AAF4-B0A7DEF7A8E6}">
      <dgm:prSet/>
      <dgm:spPr>
        <a:solidFill>
          <a:schemeClr val="tx2">
            <a:lumMod val="20000"/>
            <a:lumOff val="80000"/>
          </a:schemeClr>
        </a:solidFill>
      </dgm:spPr>
      <dgm:t>
        <a:bodyPr/>
        <a:lstStyle/>
        <a:p>
          <a:r>
            <a:rPr lang="en-GB" dirty="0" smtClean="0">
              <a:solidFill>
                <a:schemeClr val="tx1"/>
              </a:solidFill>
            </a:rPr>
            <a:t>Ethiopia</a:t>
          </a:r>
          <a:endParaRPr lang="en-GB" dirty="0">
            <a:solidFill>
              <a:schemeClr val="tx1"/>
            </a:solidFill>
          </a:endParaRPr>
        </a:p>
      </dgm:t>
    </dgm:pt>
    <dgm:pt modelId="{B0F660D8-B5F9-47DE-88D2-1CBA3AA82970}" type="parTrans" cxnId="{A4BE27D5-F966-48B4-9F46-FC79D15CAE0E}">
      <dgm:prSet/>
      <dgm:spPr/>
      <dgm:t>
        <a:bodyPr/>
        <a:lstStyle/>
        <a:p>
          <a:endParaRPr lang="en-GB"/>
        </a:p>
      </dgm:t>
    </dgm:pt>
    <dgm:pt modelId="{E7348B8A-0B4C-474D-AC5E-9378E7BF267B}" type="sibTrans" cxnId="{A4BE27D5-F966-48B4-9F46-FC79D15CAE0E}">
      <dgm:prSet/>
      <dgm:spPr/>
      <dgm:t>
        <a:bodyPr/>
        <a:lstStyle/>
        <a:p>
          <a:endParaRPr lang="en-GB"/>
        </a:p>
      </dgm:t>
    </dgm:pt>
    <dgm:pt modelId="{48537324-0A90-4F6F-8B83-43E9692FCAE0}">
      <dgm:prSet/>
      <dgm:spPr>
        <a:solidFill>
          <a:schemeClr val="tx2">
            <a:lumMod val="20000"/>
            <a:lumOff val="80000"/>
          </a:schemeClr>
        </a:solidFill>
      </dgm:spPr>
      <dgm:t>
        <a:bodyPr/>
        <a:lstStyle/>
        <a:p>
          <a:r>
            <a:rPr lang="en-GB" dirty="0" smtClean="0">
              <a:solidFill>
                <a:schemeClr val="tx1"/>
              </a:solidFill>
            </a:rPr>
            <a:t>Zimbabwe</a:t>
          </a:r>
          <a:endParaRPr lang="en-GB" dirty="0">
            <a:solidFill>
              <a:schemeClr val="tx1"/>
            </a:solidFill>
          </a:endParaRPr>
        </a:p>
      </dgm:t>
    </dgm:pt>
    <dgm:pt modelId="{C3453ECF-F00E-4626-9A64-E6FD54CA6598}" type="parTrans" cxnId="{DA2EA3A0-106A-407F-AE6F-C9A0CF77FDEA}">
      <dgm:prSet/>
      <dgm:spPr/>
      <dgm:t>
        <a:bodyPr/>
        <a:lstStyle/>
        <a:p>
          <a:endParaRPr lang="en-GB"/>
        </a:p>
      </dgm:t>
    </dgm:pt>
    <dgm:pt modelId="{E4C28C3A-DDD5-4673-B5EF-B5AF3CAE3400}" type="sibTrans" cxnId="{DA2EA3A0-106A-407F-AE6F-C9A0CF77FDEA}">
      <dgm:prSet/>
      <dgm:spPr/>
      <dgm:t>
        <a:bodyPr/>
        <a:lstStyle/>
        <a:p>
          <a:endParaRPr lang="en-GB"/>
        </a:p>
      </dgm:t>
    </dgm:pt>
    <dgm:pt modelId="{93CBD653-1604-4353-AA2F-FBB875B6B337}">
      <dgm:prSet/>
      <dgm:spPr>
        <a:solidFill>
          <a:schemeClr val="accent2">
            <a:lumMod val="20000"/>
            <a:lumOff val="80000"/>
          </a:schemeClr>
        </a:solidFill>
      </dgm:spPr>
      <dgm:t>
        <a:bodyPr/>
        <a:lstStyle/>
        <a:p>
          <a:r>
            <a:rPr lang="en-GB" dirty="0" smtClean="0">
              <a:solidFill>
                <a:schemeClr val="tx1"/>
              </a:solidFill>
            </a:rPr>
            <a:t>Morocco</a:t>
          </a:r>
          <a:endParaRPr lang="en-GB" dirty="0">
            <a:solidFill>
              <a:schemeClr val="tx1"/>
            </a:solidFill>
          </a:endParaRPr>
        </a:p>
      </dgm:t>
    </dgm:pt>
    <dgm:pt modelId="{0B00811A-8CA2-4ECA-9F10-671C7355F306}" type="parTrans" cxnId="{367601FE-F03C-4D5D-BA5F-41FF76B64562}">
      <dgm:prSet/>
      <dgm:spPr/>
      <dgm:t>
        <a:bodyPr/>
        <a:lstStyle/>
        <a:p>
          <a:endParaRPr lang="en-GB"/>
        </a:p>
      </dgm:t>
    </dgm:pt>
    <dgm:pt modelId="{B7683772-6012-406F-BB9D-214547DB6ED1}" type="sibTrans" cxnId="{367601FE-F03C-4D5D-BA5F-41FF76B64562}">
      <dgm:prSet/>
      <dgm:spPr/>
      <dgm:t>
        <a:bodyPr/>
        <a:lstStyle/>
        <a:p>
          <a:endParaRPr lang="en-GB"/>
        </a:p>
      </dgm:t>
    </dgm:pt>
    <dgm:pt modelId="{7F8DA1F6-65CC-4B99-805C-BFC7CF424395}">
      <dgm:prSet/>
      <dgm:spPr>
        <a:solidFill>
          <a:schemeClr val="accent2">
            <a:lumMod val="20000"/>
            <a:lumOff val="80000"/>
          </a:schemeClr>
        </a:solidFill>
      </dgm:spPr>
      <dgm:t>
        <a:bodyPr/>
        <a:lstStyle/>
        <a:p>
          <a:r>
            <a:rPr lang="en-GB" dirty="0" smtClean="0">
              <a:solidFill>
                <a:schemeClr val="tx1"/>
              </a:solidFill>
            </a:rPr>
            <a:t>Tunisia</a:t>
          </a:r>
          <a:endParaRPr lang="en-GB" dirty="0">
            <a:solidFill>
              <a:schemeClr val="tx1"/>
            </a:solidFill>
          </a:endParaRPr>
        </a:p>
      </dgm:t>
    </dgm:pt>
    <dgm:pt modelId="{C60506D6-47C7-4703-8858-F8820B8362A5}" type="parTrans" cxnId="{E2D3E1A3-E1B4-4826-98B7-EADD627DE1A9}">
      <dgm:prSet/>
      <dgm:spPr/>
      <dgm:t>
        <a:bodyPr/>
        <a:lstStyle/>
        <a:p>
          <a:endParaRPr lang="en-GB"/>
        </a:p>
      </dgm:t>
    </dgm:pt>
    <dgm:pt modelId="{1DE329F8-6053-4E45-A73C-54F8F0503C73}" type="sibTrans" cxnId="{E2D3E1A3-E1B4-4826-98B7-EADD627DE1A9}">
      <dgm:prSet/>
      <dgm:spPr/>
      <dgm:t>
        <a:bodyPr/>
        <a:lstStyle/>
        <a:p>
          <a:endParaRPr lang="en-GB"/>
        </a:p>
      </dgm:t>
    </dgm:pt>
    <dgm:pt modelId="{5FFDE685-DEBB-421C-858A-BABD277F497E}">
      <dgm:prSet/>
      <dgm:spPr>
        <a:solidFill>
          <a:schemeClr val="accent6">
            <a:lumMod val="20000"/>
            <a:lumOff val="80000"/>
          </a:schemeClr>
        </a:solidFill>
      </dgm:spPr>
      <dgm:t>
        <a:bodyPr/>
        <a:lstStyle/>
        <a:p>
          <a:r>
            <a:rPr lang="en-GB" dirty="0" smtClean="0">
              <a:solidFill>
                <a:schemeClr val="tx1"/>
              </a:solidFill>
            </a:rPr>
            <a:t>Cambodia</a:t>
          </a:r>
          <a:endParaRPr lang="en-GB" dirty="0">
            <a:solidFill>
              <a:schemeClr val="tx1"/>
            </a:solidFill>
          </a:endParaRPr>
        </a:p>
      </dgm:t>
    </dgm:pt>
    <dgm:pt modelId="{5C27ED97-A853-4450-898B-4A3F5CE1A310}" type="parTrans" cxnId="{8ADCF178-630A-4096-B2C9-5633AB65D48C}">
      <dgm:prSet/>
      <dgm:spPr/>
      <dgm:t>
        <a:bodyPr/>
        <a:lstStyle/>
        <a:p>
          <a:endParaRPr lang="en-GB"/>
        </a:p>
      </dgm:t>
    </dgm:pt>
    <dgm:pt modelId="{824A4623-3A9B-4066-9CBE-3720704741A8}" type="sibTrans" cxnId="{8ADCF178-630A-4096-B2C9-5633AB65D48C}">
      <dgm:prSet/>
      <dgm:spPr/>
      <dgm:t>
        <a:bodyPr/>
        <a:lstStyle/>
        <a:p>
          <a:endParaRPr lang="en-GB"/>
        </a:p>
      </dgm:t>
    </dgm:pt>
    <dgm:pt modelId="{260C65DC-A7FA-46CF-8F0B-364357BF14FB}">
      <dgm:prSet/>
      <dgm:spPr>
        <a:solidFill>
          <a:schemeClr val="accent6">
            <a:lumMod val="20000"/>
            <a:lumOff val="80000"/>
          </a:schemeClr>
        </a:solidFill>
      </dgm:spPr>
      <dgm:t>
        <a:bodyPr/>
        <a:lstStyle/>
        <a:p>
          <a:r>
            <a:rPr lang="en-GB" dirty="0" smtClean="0">
              <a:solidFill>
                <a:schemeClr val="tx1"/>
              </a:solidFill>
            </a:rPr>
            <a:t>Indonesia</a:t>
          </a:r>
          <a:endParaRPr lang="en-GB" dirty="0">
            <a:solidFill>
              <a:schemeClr val="tx1"/>
            </a:solidFill>
          </a:endParaRPr>
        </a:p>
      </dgm:t>
    </dgm:pt>
    <dgm:pt modelId="{BFDF4B2F-6C43-4BF5-B573-4AD405576E6D}" type="parTrans" cxnId="{1CFB1859-7514-4052-832D-16DFDF6A22D8}">
      <dgm:prSet/>
      <dgm:spPr/>
      <dgm:t>
        <a:bodyPr/>
        <a:lstStyle/>
        <a:p>
          <a:endParaRPr lang="en-GB"/>
        </a:p>
      </dgm:t>
    </dgm:pt>
    <dgm:pt modelId="{2D0FC821-E620-4B2D-89C6-0A320BF151BD}" type="sibTrans" cxnId="{1CFB1859-7514-4052-832D-16DFDF6A22D8}">
      <dgm:prSet/>
      <dgm:spPr/>
      <dgm:t>
        <a:bodyPr/>
        <a:lstStyle/>
        <a:p>
          <a:endParaRPr lang="en-GB"/>
        </a:p>
      </dgm:t>
    </dgm:pt>
    <dgm:pt modelId="{0F5174F8-1DFE-4BA4-8228-157EB8F44641}">
      <dgm:prSet/>
      <dgm:spPr>
        <a:solidFill>
          <a:schemeClr val="accent6">
            <a:lumMod val="20000"/>
            <a:lumOff val="80000"/>
          </a:schemeClr>
        </a:solidFill>
      </dgm:spPr>
      <dgm:t>
        <a:bodyPr/>
        <a:lstStyle/>
        <a:p>
          <a:r>
            <a:rPr lang="en-GB" dirty="0" smtClean="0">
              <a:solidFill>
                <a:schemeClr val="tx1"/>
              </a:solidFill>
            </a:rPr>
            <a:t>Viet Nam</a:t>
          </a:r>
          <a:endParaRPr lang="en-GB" dirty="0">
            <a:solidFill>
              <a:schemeClr val="tx1"/>
            </a:solidFill>
          </a:endParaRPr>
        </a:p>
      </dgm:t>
    </dgm:pt>
    <dgm:pt modelId="{6EB160B2-F6AE-4E60-B8D1-EC680C04635F}" type="parTrans" cxnId="{CFAB236D-54AF-4E02-B230-6B2DBDDCD7B7}">
      <dgm:prSet/>
      <dgm:spPr/>
      <dgm:t>
        <a:bodyPr/>
        <a:lstStyle/>
        <a:p>
          <a:endParaRPr lang="en-GB"/>
        </a:p>
      </dgm:t>
    </dgm:pt>
    <dgm:pt modelId="{4E32B946-BC21-4089-9232-370E820F8900}" type="sibTrans" cxnId="{CFAB236D-54AF-4E02-B230-6B2DBDDCD7B7}">
      <dgm:prSet/>
      <dgm:spPr/>
      <dgm:t>
        <a:bodyPr/>
        <a:lstStyle/>
        <a:p>
          <a:endParaRPr lang="en-GB"/>
        </a:p>
      </dgm:t>
    </dgm:pt>
    <dgm:pt modelId="{6973B224-887D-4312-952A-F63AAF787307}">
      <dgm:prSet/>
      <dgm:spPr>
        <a:solidFill>
          <a:schemeClr val="accent3">
            <a:lumMod val="20000"/>
            <a:lumOff val="80000"/>
          </a:schemeClr>
        </a:solidFill>
      </dgm:spPr>
      <dgm:t>
        <a:bodyPr/>
        <a:lstStyle/>
        <a:p>
          <a:r>
            <a:rPr lang="en-GB" dirty="0" smtClean="0">
              <a:solidFill>
                <a:schemeClr val="tx1"/>
              </a:solidFill>
            </a:rPr>
            <a:t>Cuba</a:t>
          </a:r>
          <a:endParaRPr lang="en-GB" dirty="0">
            <a:solidFill>
              <a:schemeClr val="tx1"/>
            </a:solidFill>
          </a:endParaRPr>
        </a:p>
      </dgm:t>
    </dgm:pt>
    <dgm:pt modelId="{9934F6E4-9582-48AC-B52D-55EBF187D4D5}" type="parTrans" cxnId="{F4F50534-C673-4434-AD81-39089B6EF91D}">
      <dgm:prSet/>
      <dgm:spPr/>
      <dgm:t>
        <a:bodyPr/>
        <a:lstStyle/>
        <a:p>
          <a:endParaRPr lang="en-GB"/>
        </a:p>
      </dgm:t>
    </dgm:pt>
    <dgm:pt modelId="{858227B0-F018-4FDF-AEFE-C19FF9292051}" type="sibTrans" cxnId="{F4F50534-C673-4434-AD81-39089B6EF91D}">
      <dgm:prSet/>
      <dgm:spPr/>
      <dgm:t>
        <a:bodyPr/>
        <a:lstStyle/>
        <a:p>
          <a:endParaRPr lang="en-GB"/>
        </a:p>
      </dgm:t>
    </dgm:pt>
    <dgm:pt modelId="{006AD774-9E5E-4D0A-AA3E-C74A2551AE12}">
      <dgm:prSet/>
      <dgm:spPr>
        <a:solidFill>
          <a:schemeClr val="accent3">
            <a:lumMod val="20000"/>
            <a:lumOff val="80000"/>
          </a:schemeClr>
        </a:solidFill>
      </dgm:spPr>
      <dgm:t>
        <a:bodyPr/>
        <a:lstStyle/>
        <a:p>
          <a:r>
            <a:rPr lang="en-GB" dirty="0" smtClean="0">
              <a:solidFill>
                <a:schemeClr val="tx1"/>
              </a:solidFill>
            </a:rPr>
            <a:t>Colombia</a:t>
          </a:r>
          <a:endParaRPr lang="en-GB" dirty="0">
            <a:solidFill>
              <a:schemeClr val="tx1"/>
            </a:solidFill>
          </a:endParaRPr>
        </a:p>
      </dgm:t>
    </dgm:pt>
    <dgm:pt modelId="{1C7C344D-5CD6-48B9-B371-6FAC803BCE6B}" type="parTrans" cxnId="{0C362732-B994-45CA-8395-EC01CAB33A3E}">
      <dgm:prSet/>
      <dgm:spPr/>
      <dgm:t>
        <a:bodyPr/>
        <a:lstStyle/>
        <a:p>
          <a:endParaRPr lang="en-GB"/>
        </a:p>
      </dgm:t>
    </dgm:pt>
    <dgm:pt modelId="{4414B130-6CD2-402E-8515-2DBED94F184C}" type="sibTrans" cxnId="{0C362732-B994-45CA-8395-EC01CAB33A3E}">
      <dgm:prSet/>
      <dgm:spPr/>
      <dgm:t>
        <a:bodyPr/>
        <a:lstStyle/>
        <a:p>
          <a:endParaRPr lang="en-GB"/>
        </a:p>
      </dgm:t>
    </dgm:pt>
    <dgm:pt modelId="{C6C863CF-7923-4830-9BC9-04CA15C8E436}">
      <dgm:prSet/>
      <dgm:spPr>
        <a:solidFill>
          <a:schemeClr val="tx2">
            <a:lumMod val="40000"/>
            <a:lumOff val="60000"/>
          </a:schemeClr>
        </a:solidFill>
      </dgm:spPr>
      <dgm:t>
        <a:bodyPr/>
        <a:lstStyle/>
        <a:p>
          <a:r>
            <a:rPr lang="en-GB" dirty="0" smtClean="0">
              <a:solidFill>
                <a:schemeClr val="tx1"/>
              </a:solidFill>
            </a:rPr>
            <a:t>UNESCO Office in Nairobi</a:t>
          </a:r>
          <a:endParaRPr lang="en-GB" dirty="0">
            <a:solidFill>
              <a:schemeClr val="tx1"/>
            </a:solidFill>
          </a:endParaRPr>
        </a:p>
      </dgm:t>
    </dgm:pt>
    <dgm:pt modelId="{A8355B31-B027-4319-B0A2-DB2FD8AAFC90}" type="parTrans" cxnId="{E65E1459-EBE8-4E19-84E9-DD7F2D4369C0}">
      <dgm:prSet/>
      <dgm:spPr/>
      <dgm:t>
        <a:bodyPr/>
        <a:lstStyle/>
        <a:p>
          <a:endParaRPr lang="en-GB"/>
        </a:p>
      </dgm:t>
    </dgm:pt>
    <dgm:pt modelId="{E97A7489-166B-48F4-B7BE-20BEF5E8DA02}" type="sibTrans" cxnId="{E65E1459-EBE8-4E19-84E9-DD7F2D4369C0}">
      <dgm:prSet/>
      <dgm:spPr/>
      <dgm:t>
        <a:bodyPr/>
        <a:lstStyle/>
        <a:p>
          <a:endParaRPr lang="en-GB"/>
        </a:p>
      </dgm:t>
    </dgm:pt>
    <dgm:pt modelId="{5B0A2AF1-021B-4E41-B384-2198449E91C3}">
      <dgm:prSet/>
      <dgm:spPr>
        <a:solidFill>
          <a:schemeClr val="tx2">
            <a:lumMod val="20000"/>
            <a:lumOff val="80000"/>
          </a:schemeClr>
        </a:solidFill>
      </dgm:spPr>
      <dgm:t>
        <a:bodyPr/>
        <a:lstStyle/>
        <a:p>
          <a:r>
            <a:rPr lang="en-GB" dirty="0" smtClean="0">
              <a:solidFill>
                <a:schemeClr val="tx1"/>
              </a:solidFill>
            </a:rPr>
            <a:t>Rwanda</a:t>
          </a:r>
          <a:endParaRPr lang="en-GB" dirty="0">
            <a:solidFill>
              <a:schemeClr val="tx1"/>
            </a:solidFill>
          </a:endParaRPr>
        </a:p>
      </dgm:t>
    </dgm:pt>
    <dgm:pt modelId="{7156A1C4-BD9E-4878-9EEA-4FC95B836F9A}" type="parTrans" cxnId="{8BFC579F-3AFC-4CA3-A53D-7BBC4798168D}">
      <dgm:prSet/>
      <dgm:spPr/>
      <dgm:t>
        <a:bodyPr/>
        <a:lstStyle/>
        <a:p>
          <a:endParaRPr lang="en-GB"/>
        </a:p>
      </dgm:t>
    </dgm:pt>
    <dgm:pt modelId="{63E13A10-FBDC-4C9D-9966-4789661095B8}" type="sibTrans" cxnId="{8BFC579F-3AFC-4CA3-A53D-7BBC4798168D}">
      <dgm:prSet/>
      <dgm:spPr/>
      <dgm:t>
        <a:bodyPr/>
        <a:lstStyle/>
        <a:p>
          <a:endParaRPr lang="en-GB"/>
        </a:p>
      </dgm:t>
    </dgm:pt>
    <dgm:pt modelId="{175DED2E-C1ED-4B8E-9066-AC1385405770}">
      <dgm:prSet phldrT="[Text]"/>
      <dgm:spPr>
        <a:solidFill>
          <a:schemeClr val="accent3">
            <a:lumMod val="75000"/>
          </a:schemeClr>
        </a:solidFill>
      </dgm:spPr>
      <dgm:t>
        <a:bodyPr/>
        <a:lstStyle/>
        <a:p>
          <a:r>
            <a:rPr lang="en-GB" dirty="0" smtClean="0"/>
            <a:t>Latin America and the Caribbean</a:t>
          </a:r>
          <a:endParaRPr lang="en-GB" dirty="0"/>
        </a:p>
      </dgm:t>
    </dgm:pt>
    <dgm:pt modelId="{82ACDB8C-424A-4714-A230-074C79295223}" type="sibTrans" cxnId="{900B0096-3B64-4B1F-B270-47F8B2C31BE8}">
      <dgm:prSet/>
      <dgm:spPr/>
      <dgm:t>
        <a:bodyPr/>
        <a:lstStyle/>
        <a:p>
          <a:endParaRPr lang="en-GB"/>
        </a:p>
      </dgm:t>
    </dgm:pt>
    <dgm:pt modelId="{E54EB9BE-9D55-4092-AC1E-2E2FE96BAF4F}" type="parTrans" cxnId="{900B0096-3B64-4B1F-B270-47F8B2C31BE8}">
      <dgm:prSet/>
      <dgm:spPr/>
      <dgm:t>
        <a:bodyPr/>
        <a:lstStyle/>
        <a:p>
          <a:endParaRPr lang="en-GB"/>
        </a:p>
      </dgm:t>
    </dgm:pt>
    <dgm:pt modelId="{1B245531-3365-475F-81B5-7898BE64C16B}">
      <dgm:prSet/>
      <dgm:spPr>
        <a:solidFill>
          <a:schemeClr val="accent6">
            <a:lumMod val="75000"/>
          </a:schemeClr>
        </a:solidFill>
      </dgm:spPr>
      <dgm:t>
        <a:bodyPr/>
        <a:lstStyle/>
        <a:p>
          <a:r>
            <a:rPr lang="en-GB" dirty="0" smtClean="0"/>
            <a:t>Asia</a:t>
          </a:r>
          <a:endParaRPr lang="en-GB" dirty="0"/>
        </a:p>
      </dgm:t>
    </dgm:pt>
    <dgm:pt modelId="{5CA779D9-DE7B-408C-82FE-8CCB52AFBDDB}" type="sibTrans" cxnId="{4576164B-3B3B-4D90-9F8F-1B39E891D527}">
      <dgm:prSet/>
      <dgm:spPr/>
      <dgm:t>
        <a:bodyPr/>
        <a:lstStyle/>
        <a:p>
          <a:endParaRPr lang="en-GB"/>
        </a:p>
      </dgm:t>
    </dgm:pt>
    <dgm:pt modelId="{0ADBEC10-AD65-4213-A838-01B5AB75B7A6}" type="parTrans" cxnId="{4576164B-3B3B-4D90-9F8F-1B39E891D527}">
      <dgm:prSet/>
      <dgm:spPr/>
      <dgm:t>
        <a:bodyPr/>
        <a:lstStyle/>
        <a:p>
          <a:endParaRPr lang="en-GB"/>
        </a:p>
      </dgm:t>
    </dgm:pt>
    <dgm:pt modelId="{2CFC1926-7928-492A-B03A-C87CA5B14B6C}">
      <dgm:prSet/>
      <dgm:spPr>
        <a:solidFill>
          <a:schemeClr val="accent2">
            <a:lumMod val="75000"/>
          </a:schemeClr>
        </a:solidFill>
      </dgm:spPr>
      <dgm:t>
        <a:bodyPr/>
        <a:lstStyle/>
        <a:p>
          <a:r>
            <a:rPr lang="en-GB" dirty="0" smtClean="0"/>
            <a:t>Arab states</a:t>
          </a:r>
          <a:endParaRPr lang="en-GB" dirty="0"/>
        </a:p>
      </dgm:t>
    </dgm:pt>
    <dgm:pt modelId="{82CAAEFF-05B9-44B2-8D54-5D2C95102A33}" type="sibTrans" cxnId="{47BBB70C-AB25-41F5-BAFB-03B817CBD717}">
      <dgm:prSet/>
      <dgm:spPr/>
      <dgm:t>
        <a:bodyPr/>
        <a:lstStyle/>
        <a:p>
          <a:endParaRPr lang="en-GB"/>
        </a:p>
      </dgm:t>
    </dgm:pt>
    <dgm:pt modelId="{8B3CC947-F3CD-4F08-92C5-94E390D864E1}" type="parTrans" cxnId="{47BBB70C-AB25-41F5-BAFB-03B817CBD717}">
      <dgm:prSet/>
      <dgm:spPr/>
      <dgm:t>
        <a:bodyPr/>
        <a:lstStyle/>
        <a:p>
          <a:endParaRPr lang="en-GB"/>
        </a:p>
      </dgm:t>
    </dgm:pt>
    <dgm:pt modelId="{89FBA08A-27DB-4BE9-8778-47FFB7679897}">
      <dgm:prSet phldrT="[Text]"/>
      <dgm:spPr>
        <a:solidFill>
          <a:schemeClr val="tx2">
            <a:lumMod val="60000"/>
            <a:lumOff val="40000"/>
          </a:schemeClr>
        </a:solidFill>
      </dgm:spPr>
      <dgm:t>
        <a:bodyPr/>
        <a:lstStyle/>
        <a:p>
          <a:r>
            <a:rPr lang="en-GB" dirty="0" smtClean="0"/>
            <a:t>Africa</a:t>
          </a:r>
          <a:endParaRPr lang="en-GB" dirty="0"/>
        </a:p>
      </dgm:t>
    </dgm:pt>
    <dgm:pt modelId="{A7F4024A-8329-4329-95A9-AF89D78C2666}" type="sibTrans" cxnId="{ACDB0A68-701E-4425-A1FE-0F4E94EF673D}">
      <dgm:prSet/>
      <dgm:spPr/>
      <dgm:t>
        <a:bodyPr/>
        <a:lstStyle/>
        <a:p>
          <a:endParaRPr lang="en-GB"/>
        </a:p>
      </dgm:t>
    </dgm:pt>
    <dgm:pt modelId="{31928D11-4DF1-48DC-B0A2-6FD6FAEAE642}" type="parTrans" cxnId="{ACDB0A68-701E-4425-A1FE-0F4E94EF673D}">
      <dgm:prSet/>
      <dgm:spPr/>
      <dgm:t>
        <a:bodyPr/>
        <a:lstStyle/>
        <a:p>
          <a:endParaRPr lang="en-GB"/>
        </a:p>
      </dgm:t>
    </dgm:pt>
    <dgm:pt modelId="{0B170124-9C5E-4447-A3A0-B4EF570D995A}">
      <dgm:prSet phldrT="[Text]">
        <dgm:style>
          <a:lnRef idx="2">
            <a:schemeClr val="accent1"/>
          </a:lnRef>
          <a:fillRef idx="1">
            <a:schemeClr val="lt1"/>
          </a:fillRef>
          <a:effectRef idx="0">
            <a:schemeClr val="accent1"/>
          </a:effectRef>
          <a:fontRef idx="minor">
            <a:schemeClr val="dk1"/>
          </a:fontRef>
        </dgm:style>
      </dgm:prSet>
      <dgm:spPr>
        <a:solidFill>
          <a:schemeClr val="accent1"/>
        </a:solidFill>
      </dgm:spPr>
      <dgm:t>
        <a:bodyPr/>
        <a:lstStyle/>
        <a:p>
          <a:r>
            <a:rPr lang="en-GB" b="1" smtClean="0">
              <a:solidFill>
                <a:schemeClr val="bg1"/>
              </a:solidFill>
            </a:rPr>
            <a:t>Country-level </a:t>
          </a:r>
          <a:r>
            <a:rPr lang="en-GB" b="1" dirty="0" smtClean="0">
              <a:solidFill>
                <a:schemeClr val="bg1"/>
              </a:solidFill>
            </a:rPr>
            <a:t>capacity-building interventions in 12 developing countries that are Parties to the Convention</a:t>
          </a:r>
          <a:endParaRPr lang="en-GB" b="1" dirty="0">
            <a:solidFill>
              <a:schemeClr val="bg1"/>
            </a:solidFill>
          </a:endParaRPr>
        </a:p>
      </dgm:t>
    </dgm:pt>
    <dgm:pt modelId="{51E56007-9A1E-46EF-A9A7-6ED4212BF694}" type="sibTrans" cxnId="{9A1606F5-2321-4950-919A-F0D853CEFB45}">
      <dgm:prSet/>
      <dgm:spPr/>
      <dgm:t>
        <a:bodyPr/>
        <a:lstStyle/>
        <a:p>
          <a:endParaRPr lang="en-GB"/>
        </a:p>
      </dgm:t>
    </dgm:pt>
    <dgm:pt modelId="{DCB00FB3-5CB6-45E0-AF93-BBE86172255A}" type="parTrans" cxnId="{9A1606F5-2321-4950-919A-F0D853CEFB45}">
      <dgm:prSet/>
      <dgm:spPr/>
      <dgm:t>
        <a:bodyPr/>
        <a:lstStyle/>
        <a:p>
          <a:endParaRPr lang="en-GB"/>
        </a:p>
      </dgm:t>
    </dgm:pt>
    <dgm:pt modelId="{4969528F-7F35-4116-96A4-8AFBE6A2B096}" type="pres">
      <dgm:prSet presAssocID="{3368592F-5E1F-4E3B-95C4-0EDE7E70C26B}" presName="Name0" presStyleCnt="0">
        <dgm:presLayoutVars>
          <dgm:chPref val="1"/>
          <dgm:dir/>
          <dgm:animOne val="branch"/>
          <dgm:animLvl val="lvl"/>
          <dgm:resizeHandles/>
        </dgm:presLayoutVars>
      </dgm:prSet>
      <dgm:spPr/>
      <dgm:t>
        <a:bodyPr/>
        <a:lstStyle/>
        <a:p>
          <a:endParaRPr lang="en-GB"/>
        </a:p>
      </dgm:t>
    </dgm:pt>
    <dgm:pt modelId="{F53D1992-2BA2-46E1-84AB-298FF3FF823D}" type="pres">
      <dgm:prSet presAssocID="{0B170124-9C5E-4447-A3A0-B4EF570D995A}" presName="vertOne" presStyleCnt="0"/>
      <dgm:spPr/>
    </dgm:pt>
    <dgm:pt modelId="{66F08307-3CA6-4540-B79A-79F3AE4E4EAF}" type="pres">
      <dgm:prSet presAssocID="{0B170124-9C5E-4447-A3A0-B4EF570D995A}" presName="txOne" presStyleLbl="node0" presStyleIdx="0" presStyleCnt="1">
        <dgm:presLayoutVars>
          <dgm:chPref val="3"/>
        </dgm:presLayoutVars>
      </dgm:prSet>
      <dgm:spPr/>
      <dgm:t>
        <a:bodyPr/>
        <a:lstStyle/>
        <a:p>
          <a:endParaRPr lang="en-GB"/>
        </a:p>
      </dgm:t>
    </dgm:pt>
    <dgm:pt modelId="{57A04195-CD7B-4758-B885-A09035F9F702}" type="pres">
      <dgm:prSet presAssocID="{0B170124-9C5E-4447-A3A0-B4EF570D995A}" presName="parTransOne" presStyleCnt="0"/>
      <dgm:spPr/>
    </dgm:pt>
    <dgm:pt modelId="{C18C4DBC-C14D-477F-BA75-5965618B74A2}" type="pres">
      <dgm:prSet presAssocID="{0B170124-9C5E-4447-A3A0-B4EF570D995A}" presName="horzOne" presStyleCnt="0"/>
      <dgm:spPr/>
    </dgm:pt>
    <dgm:pt modelId="{73B5A6A0-AE24-4DB6-9D20-CFB1B44E8CBF}" type="pres">
      <dgm:prSet presAssocID="{89FBA08A-27DB-4BE9-8778-47FFB7679897}" presName="vertTwo" presStyleCnt="0"/>
      <dgm:spPr/>
    </dgm:pt>
    <dgm:pt modelId="{F1576FEB-8A48-4053-91D0-77702EDD4F68}" type="pres">
      <dgm:prSet presAssocID="{89FBA08A-27DB-4BE9-8778-47FFB7679897}" presName="txTwo" presStyleLbl="node2" presStyleIdx="0" presStyleCnt="4">
        <dgm:presLayoutVars>
          <dgm:chPref val="3"/>
        </dgm:presLayoutVars>
      </dgm:prSet>
      <dgm:spPr/>
      <dgm:t>
        <a:bodyPr/>
        <a:lstStyle/>
        <a:p>
          <a:endParaRPr lang="en-GB"/>
        </a:p>
      </dgm:t>
    </dgm:pt>
    <dgm:pt modelId="{AFB4F08E-DCF3-4B43-9ED6-8515FE410954}" type="pres">
      <dgm:prSet presAssocID="{89FBA08A-27DB-4BE9-8778-47FFB7679897}" presName="parTransTwo" presStyleCnt="0"/>
      <dgm:spPr/>
    </dgm:pt>
    <dgm:pt modelId="{8051AC9C-AEA3-4AEB-9FBF-563CBA79308C}" type="pres">
      <dgm:prSet presAssocID="{89FBA08A-27DB-4BE9-8778-47FFB7679897}" presName="horzTwo" presStyleCnt="0"/>
      <dgm:spPr/>
    </dgm:pt>
    <dgm:pt modelId="{8EF1B1CB-F8B4-4BC7-8C0A-81C64252E278}" type="pres">
      <dgm:prSet presAssocID="{5983A1AE-9346-485C-BE5E-17CCF3B9812D}" presName="vertThree" presStyleCnt="0"/>
      <dgm:spPr/>
    </dgm:pt>
    <dgm:pt modelId="{B7F5A562-F175-4490-BA05-64E194164F15}" type="pres">
      <dgm:prSet presAssocID="{5983A1AE-9346-485C-BE5E-17CCF3B9812D}" presName="txThree" presStyleLbl="node3" presStyleIdx="0" presStyleCnt="10">
        <dgm:presLayoutVars>
          <dgm:chPref val="3"/>
        </dgm:presLayoutVars>
      </dgm:prSet>
      <dgm:spPr/>
      <dgm:t>
        <a:bodyPr/>
        <a:lstStyle/>
        <a:p>
          <a:endParaRPr lang="en-GB"/>
        </a:p>
      </dgm:t>
    </dgm:pt>
    <dgm:pt modelId="{CBB0C98A-A94A-451A-A1FA-F6EBF7DB9E75}" type="pres">
      <dgm:prSet presAssocID="{5983A1AE-9346-485C-BE5E-17CCF3B9812D}" presName="parTransThree" presStyleCnt="0"/>
      <dgm:spPr/>
    </dgm:pt>
    <dgm:pt modelId="{26F4A8D8-BA1E-4A60-858A-D99928E28367}" type="pres">
      <dgm:prSet presAssocID="{5983A1AE-9346-485C-BE5E-17CCF3B9812D}" presName="horzThree" presStyleCnt="0"/>
      <dgm:spPr/>
    </dgm:pt>
    <dgm:pt modelId="{E290E2C9-AF70-42D0-81AD-7A432B0CD669}" type="pres">
      <dgm:prSet presAssocID="{F66D7684-9269-4B7F-B74B-13A2CB179849}" presName="vertFour" presStyleCnt="0">
        <dgm:presLayoutVars>
          <dgm:chPref val="3"/>
        </dgm:presLayoutVars>
      </dgm:prSet>
      <dgm:spPr/>
    </dgm:pt>
    <dgm:pt modelId="{871AC1CF-3423-48B8-BCEB-12EFD9DCC190}" type="pres">
      <dgm:prSet presAssocID="{F66D7684-9269-4B7F-B74B-13A2CB179849}" presName="txFour" presStyleLbl="node4" presStyleIdx="0" presStyleCnt="12">
        <dgm:presLayoutVars>
          <dgm:chPref val="3"/>
        </dgm:presLayoutVars>
      </dgm:prSet>
      <dgm:spPr/>
      <dgm:t>
        <a:bodyPr/>
        <a:lstStyle/>
        <a:p>
          <a:endParaRPr lang="en-GB"/>
        </a:p>
      </dgm:t>
    </dgm:pt>
    <dgm:pt modelId="{98A29AAD-B523-4F29-A8AA-9566BE471DD5}" type="pres">
      <dgm:prSet presAssocID="{F66D7684-9269-4B7F-B74B-13A2CB179849}" presName="horzFour" presStyleCnt="0"/>
      <dgm:spPr/>
    </dgm:pt>
    <dgm:pt modelId="{B368C061-2970-4C7D-95C7-FCBE60217917}" type="pres">
      <dgm:prSet presAssocID="{80B56145-BF77-4680-B2F5-92D16B89D83B}" presName="sibSpaceFour" presStyleCnt="0"/>
      <dgm:spPr/>
    </dgm:pt>
    <dgm:pt modelId="{7651DB30-6AC9-473E-B0C7-5F61F4664BBC}" type="pres">
      <dgm:prSet presAssocID="{D8E4B664-1082-4A4A-821F-420CDCA19AF7}" presName="vertFour" presStyleCnt="0">
        <dgm:presLayoutVars>
          <dgm:chPref val="3"/>
        </dgm:presLayoutVars>
      </dgm:prSet>
      <dgm:spPr/>
    </dgm:pt>
    <dgm:pt modelId="{B6151B7F-2F77-47C7-AF0A-D8CF7F95F20F}" type="pres">
      <dgm:prSet presAssocID="{D8E4B664-1082-4A4A-821F-420CDCA19AF7}" presName="txFour" presStyleLbl="node4" presStyleIdx="1" presStyleCnt="12">
        <dgm:presLayoutVars>
          <dgm:chPref val="3"/>
        </dgm:presLayoutVars>
      </dgm:prSet>
      <dgm:spPr/>
      <dgm:t>
        <a:bodyPr/>
        <a:lstStyle/>
        <a:p>
          <a:endParaRPr lang="en-GB"/>
        </a:p>
      </dgm:t>
    </dgm:pt>
    <dgm:pt modelId="{92A1CD9B-098E-4DCB-8075-9597B460BDF5}" type="pres">
      <dgm:prSet presAssocID="{D8E4B664-1082-4A4A-821F-420CDCA19AF7}" presName="horzFour" presStyleCnt="0"/>
      <dgm:spPr/>
    </dgm:pt>
    <dgm:pt modelId="{42819306-98AA-43C8-AED3-C62F4651881F}" type="pres">
      <dgm:prSet presAssocID="{79E3BCA2-6EF1-4A97-9713-28445701AC8A}" presName="sibSpaceThree" presStyleCnt="0"/>
      <dgm:spPr/>
    </dgm:pt>
    <dgm:pt modelId="{E8F5165B-B6DF-42BD-9F21-0D4B448AB253}" type="pres">
      <dgm:prSet presAssocID="{D2B923D1-5C1F-4262-8DF5-65100A5D3368}" presName="vertThree" presStyleCnt="0"/>
      <dgm:spPr/>
    </dgm:pt>
    <dgm:pt modelId="{367C67C4-6E62-49F1-A876-62A9511D5734}" type="pres">
      <dgm:prSet presAssocID="{D2B923D1-5C1F-4262-8DF5-65100A5D3368}" presName="txThree" presStyleLbl="node3" presStyleIdx="1" presStyleCnt="10">
        <dgm:presLayoutVars>
          <dgm:chPref val="3"/>
        </dgm:presLayoutVars>
      </dgm:prSet>
      <dgm:spPr/>
      <dgm:t>
        <a:bodyPr/>
        <a:lstStyle/>
        <a:p>
          <a:endParaRPr lang="en-GB"/>
        </a:p>
      </dgm:t>
    </dgm:pt>
    <dgm:pt modelId="{A4981C62-B31E-40C7-AC8B-DFA9E093354C}" type="pres">
      <dgm:prSet presAssocID="{D2B923D1-5C1F-4262-8DF5-65100A5D3368}" presName="parTransThree" presStyleCnt="0"/>
      <dgm:spPr/>
    </dgm:pt>
    <dgm:pt modelId="{E5DADF9D-55CF-4CB6-AE6A-5D917832ECF1}" type="pres">
      <dgm:prSet presAssocID="{D2B923D1-5C1F-4262-8DF5-65100A5D3368}" presName="horzThree" presStyleCnt="0"/>
      <dgm:spPr/>
    </dgm:pt>
    <dgm:pt modelId="{EB43692E-C941-4AD6-8825-955EA13F10D2}" type="pres">
      <dgm:prSet presAssocID="{8CF9E576-9ADD-49D6-AAF4-B0A7DEF7A8E6}" presName="vertFour" presStyleCnt="0">
        <dgm:presLayoutVars>
          <dgm:chPref val="3"/>
        </dgm:presLayoutVars>
      </dgm:prSet>
      <dgm:spPr/>
    </dgm:pt>
    <dgm:pt modelId="{1BC3D9D6-FB1E-482D-9DA6-162987B9BB57}" type="pres">
      <dgm:prSet presAssocID="{8CF9E576-9ADD-49D6-AAF4-B0A7DEF7A8E6}" presName="txFour" presStyleLbl="node4" presStyleIdx="2" presStyleCnt="12">
        <dgm:presLayoutVars>
          <dgm:chPref val="3"/>
        </dgm:presLayoutVars>
      </dgm:prSet>
      <dgm:spPr/>
      <dgm:t>
        <a:bodyPr/>
        <a:lstStyle/>
        <a:p>
          <a:endParaRPr lang="en-GB"/>
        </a:p>
      </dgm:t>
    </dgm:pt>
    <dgm:pt modelId="{8E56EBB8-58F3-4AF2-97DE-F765A41787F3}" type="pres">
      <dgm:prSet presAssocID="{8CF9E576-9ADD-49D6-AAF4-B0A7DEF7A8E6}" presName="horzFour" presStyleCnt="0"/>
      <dgm:spPr/>
    </dgm:pt>
    <dgm:pt modelId="{C376DAF3-19ED-4B18-95A6-80068CDAEB88}" type="pres">
      <dgm:prSet presAssocID="{42C7F3E3-3F02-4E1D-9C5B-28FAE7C14D34}" presName="sibSpaceThree" presStyleCnt="0"/>
      <dgm:spPr/>
    </dgm:pt>
    <dgm:pt modelId="{445BDC88-7CA1-49F3-B8FA-803563F4368B}" type="pres">
      <dgm:prSet presAssocID="{F281B61A-B858-471C-A1B0-62AFA7C06FE3}" presName="vertThree" presStyleCnt="0"/>
      <dgm:spPr/>
    </dgm:pt>
    <dgm:pt modelId="{BE49486F-0297-4971-BA5A-A3E8555DC22F}" type="pres">
      <dgm:prSet presAssocID="{F281B61A-B858-471C-A1B0-62AFA7C06FE3}" presName="txThree" presStyleLbl="node3" presStyleIdx="2" presStyleCnt="10">
        <dgm:presLayoutVars>
          <dgm:chPref val="3"/>
        </dgm:presLayoutVars>
      </dgm:prSet>
      <dgm:spPr/>
      <dgm:t>
        <a:bodyPr/>
        <a:lstStyle/>
        <a:p>
          <a:endParaRPr lang="en-GB"/>
        </a:p>
      </dgm:t>
    </dgm:pt>
    <dgm:pt modelId="{C9232DE3-9488-4597-8F8F-8C291CDF7DDD}" type="pres">
      <dgm:prSet presAssocID="{F281B61A-B858-471C-A1B0-62AFA7C06FE3}" presName="parTransThree" presStyleCnt="0"/>
      <dgm:spPr/>
    </dgm:pt>
    <dgm:pt modelId="{A4488ECF-E765-4558-B9C7-4C09909F5302}" type="pres">
      <dgm:prSet presAssocID="{F281B61A-B858-471C-A1B0-62AFA7C06FE3}" presName="horzThree" presStyleCnt="0"/>
      <dgm:spPr/>
    </dgm:pt>
    <dgm:pt modelId="{11DF78F2-3821-429C-A542-3F18E52388F7}" type="pres">
      <dgm:prSet presAssocID="{48537324-0A90-4F6F-8B83-43E9692FCAE0}" presName="vertFour" presStyleCnt="0">
        <dgm:presLayoutVars>
          <dgm:chPref val="3"/>
        </dgm:presLayoutVars>
      </dgm:prSet>
      <dgm:spPr/>
    </dgm:pt>
    <dgm:pt modelId="{76649912-7A3F-4812-B5EF-E40D48D1E3B7}" type="pres">
      <dgm:prSet presAssocID="{48537324-0A90-4F6F-8B83-43E9692FCAE0}" presName="txFour" presStyleLbl="node4" presStyleIdx="3" presStyleCnt="12">
        <dgm:presLayoutVars>
          <dgm:chPref val="3"/>
        </dgm:presLayoutVars>
      </dgm:prSet>
      <dgm:spPr/>
      <dgm:t>
        <a:bodyPr/>
        <a:lstStyle/>
        <a:p>
          <a:endParaRPr lang="en-GB"/>
        </a:p>
      </dgm:t>
    </dgm:pt>
    <dgm:pt modelId="{FCE88BBE-FB65-4D49-BD01-DCEE5334BAAD}" type="pres">
      <dgm:prSet presAssocID="{48537324-0A90-4F6F-8B83-43E9692FCAE0}" presName="horzFour" presStyleCnt="0"/>
      <dgm:spPr/>
    </dgm:pt>
    <dgm:pt modelId="{88DF0EDB-9E0A-491C-B248-E9C4217B147D}" type="pres">
      <dgm:prSet presAssocID="{C1F4AD4D-C8FC-4155-802E-8AAE6475A315}" presName="sibSpaceThree" presStyleCnt="0"/>
      <dgm:spPr/>
    </dgm:pt>
    <dgm:pt modelId="{0CB562DF-9685-4923-B417-9750DCD5B9CD}" type="pres">
      <dgm:prSet presAssocID="{C6C863CF-7923-4830-9BC9-04CA15C8E436}" presName="vertThree" presStyleCnt="0"/>
      <dgm:spPr/>
    </dgm:pt>
    <dgm:pt modelId="{9BF3DE23-20C4-4083-8DA2-6ADF26299FA0}" type="pres">
      <dgm:prSet presAssocID="{C6C863CF-7923-4830-9BC9-04CA15C8E436}" presName="txThree" presStyleLbl="node3" presStyleIdx="3" presStyleCnt="10">
        <dgm:presLayoutVars>
          <dgm:chPref val="3"/>
        </dgm:presLayoutVars>
      </dgm:prSet>
      <dgm:spPr/>
      <dgm:t>
        <a:bodyPr/>
        <a:lstStyle/>
        <a:p>
          <a:endParaRPr lang="en-GB"/>
        </a:p>
      </dgm:t>
    </dgm:pt>
    <dgm:pt modelId="{CAA8F119-E674-4CAA-9C2C-3D3E150C7FB9}" type="pres">
      <dgm:prSet presAssocID="{C6C863CF-7923-4830-9BC9-04CA15C8E436}" presName="parTransThree" presStyleCnt="0"/>
      <dgm:spPr/>
    </dgm:pt>
    <dgm:pt modelId="{3497C8D8-D5C8-4910-8EEA-FF9A0986895C}" type="pres">
      <dgm:prSet presAssocID="{C6C863CF-7923-4830-9BC9-04CA15C8E436}" presName="horzThree" presStyleCnt="0"/>
      <dgm:spPr/>
    </dgm:pt>
    <dgm:pt modelId="{BA24CD43-0A79-4C6B-A7CA-5FFC551F0AFE}" type="pres">
      <dgm:prSet presAssocID="{5B0A2AF1-021B-4E41-B384-2198449E91C3}" presName="vertFour" presStyleCnt="0">
        <dgm:presLayoutVars>
          <dgm:chPref val="3"/>
        </dgm:presLayoutVars>
      </dgm:prSet>
      <dgm:spPr/>
    </dgm:pt>
    <dgm:pt modelId="{98952ACA-0E22-40BC-A5C9-9C24B912EC48}" type="pres">
      <dgm:prSet presAssocID="{5B0A2AF1-021B-4E41-B384-2198449E91C3}" presName="txFour" presStyleLbl="node4" presStyleIdx="4" presStyleCnt="12">
        <dgm:presLayoutVars>
          <dgm:chPref val="3"/>
        </dgm:presLayoutVars>
      </dgm:prSet>
      <dgm:spPr/>
      <dgm:t>
        <a:bodyPr/>
        <a:lstStyle/>
        <a:p>
          <a:endParaRPr lang="en-GB"/>
        </a:p>
      </dgm:t>
    </dgm:pt>
    <dgm:pt modelId="{1ECC82B2-974A-41E3-943B-C7209599A05B}" type="pres">
      <dgm:prSet presAssocID="{5B0A2AF1-021B-4E41-B384-2198449E91C3}" presName="horzFour" presStyleCnt="0"/>
      <dgm:spPr/>
    </dgm:pt>
    <dgm:pt modelId="{6A3E1FA9-AA66-4642-B610-364E1F096BE2}" type="pres">
      <dgm:prSet presAssocID="{A7F4024A-8329-4329-95A9-AF89D78C2666}" presName="sibSpaceTwo" presStyleCnt="0"/>
      <dgm:spPr/>
    </dgm:pt>
    <dgm:pt modelId="{7EA00632-E806-4559-961E-91C6868BF72B}" type="pres">
      <dgm:prSet presAssocID="{2CFC1926-7928-492A-B03A-C87CA5B14B6C}" presName="vertTwo" presStyleCnt="0"/>
      <dgm:spPr/>
    </dgm:pt>
    <dgm:pt modelId="{627F235B-C180-4925-A4A9-0B5DC468F968}" type="pres">
      <dgm:prSet presAssocID="{2CFC1926-7928-492A-B03A-C87CA5B14B6C}" presName="txTwo" presStyleLbl="node2" presStyleIdx="1" presStyleCnt="4">
        <dgm:presLayoutVars>
          <dgm:chPref val="3"/>
        </dgm:presLayoutVars>
      </dgm:prSet>
      <dgm:spPr/>
      <dgm:t>
        <a:bodyPr/>
        <a:lstStyle/>
        <a:p>
          <a:endParaRPr lang="en-GB"/>
        </a:p>
      </dgm:t>
    </dgm:pt>
    <dgm:pt modelId="{2A2F122F-4BB6-459A-A8AE-8A40ADEC900C}" type="pres">
      <dgm:prSet presAssocID="{2CFC1926-7928-492A-B03A-C87CA5B14B6C}" presName="parTransTwo" presStyleCnt="0"/>
      <dgm:spPr/>
    </dgm:pt>
    <dgm:pt modelId="{46B573EE-2210-4243-8EF9-CF57D2732C79}" type="pres">
      <dgm:prSet presAssocID="{2CFC1926-7928-492A-B03A-C87CA5B14B6C}" presName="horzTwo" presStyleCnt="0"/>
      <dgm:spPr/>
    </dgm:pt>
    <dgm:pt modelId="{F7D927AA-CBF6-4158-B5E7-0D10E57E44B1}" type="pres">
      <dgm:prSet presAssocID="{EB9A0250-F636-41F7-A675-3CC843D8996B}" presName="vertThree" presStyleCnt="0"/>
      <dgm:spPr/>
    </dgm:pt>
    <dgm:pt modelId="{FB4B84E8-C8FB-4E25-88DE-DF5D664C254D}" type="pres">
      <dgm:prSet presAssocID="{EB9A0250-F636-41F7-A675-3CC843D8996B}" presName="txThree" presStyleLbl="node3" presStyleIdx="4" presStyleCnt="10">
        <dgm:presLayoutVars>
          <dgm:chPref val="3"/>
        </dgm:presLayoutVars>
      </dgm:prSet>
      <dgm:spPr/>
      <dgm:t>
        <a:bodyPr/>
        <a:lstStyle/>
        <a:p>
          <a:endParaRPr lang="en-GB"/>
        </a:p>
      </dgm:t>
    </dgm:pt>
    <dgm:pt modelId="{96A510E9-A03B-4A9F-B477-001EE5756CF4}" type="pres">
      <dgm:prSet presAssocID="{EB9A0250-F636-41F7-A675-3CC843D8996B}" presName="parTransThree" presStyleCnt="0"/>
      <dgm:spPr/>
    </dgm:pt>
    <dgm:pt modelId="{0D542D6A-6000-42C3-BBFF-1257C04003A0}" type="pres">
      <dgm:prSet presAssocID="{EB9A0250-F636-41F7-A675-3CC843D8996B}" presName="horzThree" presStyleCnt="0"/>
      <dgm:spPr/>
    </dgm:pt>
    <dgm:pt modelId="{C9DA78A1-0A88-48DA-B91E-B0C01B6B1F64}" type="pres">
      <dgm:prSet presAssocID="{93CBD653-1604-4353-AA2F-FBB875B6B337}" presName="vertFour" presStyleCnt="0">
        <dgm:presLayoutVars>
          <dgm:chPref val="3"/>
        </dgm:presLayoutVars>
      </dgm:prSet>
      <dgm:spPr/>
    </dgm:pt>
    <dgm:pt modelId="{E003DB7D-25D9-4D61-83C2-E2DE9859EC6C}" type="pres">
      <dgm:prSet presAssocID="{93CBD653-1604-4353-AA2F-FBB875B6B337}" presName="txFour" presStyleLbl="node4" presStyleIdx="5" presStyleCnt="12">
        <dgm:presLayoutVars>
          <dgm:chPref val="3"/>
        </dgm:presLayoutVars>
      </dgm:prSet>
      <dgm:spPr/>
      <dgm:t>
        <a:bodyPr/>
        <a:lstStyle/>
        <a:p>
          <a:endParaRPr lang="en-GB"/>
        </a:p>
      </dgm:t>
    </dgm:pt>
    <dgm:pt modelId="{73618A8A-ADCB-4E20-BF17-F12B567772EB}" type="pres">
      <dgm:prSet presAssocID="{93CBD653-1604-4353-AA2F-FBB875B6B337}" presName="horzFour" presStyleCnt="0"/>
      <dgm:spPr/>
    </dgm:pt>
    <dgm:pt modelId="{DA63C287-9634-45E3-8C47-EDBB8BE1BE4F}" type="pres">
      <dgm:prSet presAssocID="{B7683772-6012-406F-BB9D-214547DB6ED1}" presName="sibSpaceFour" presStyleCnt="0"/>
      <dgm:spPr/>
    </dgm:pt>
    <dgm:pt modelId="{D8BA6DAF-6BC4-48E9-B65D-30080CC6CC30}" type="pres">
      <dgm:prSet presAssocID="{7F8DA1F6-65CC-4B99-805C-BFC7CF424395}" presName="vertFour" presStyleCnt="0">
        <dgm:presLayoutVars>
          <dgm:chPref val="3"/>
        </dgm:presLayoutVars>
      </dgm:prSet>
      <dgm:spPr/>
    </dgm:pt>
    <dgm:pt modelId="{37EEEF3E-E4CD-4A5B-B2F9-866901AC60B4}" type="pres">
      <dgm:prSet presAssocID="{7F8DA1F6-65CC-4B99-805C-BFC7CF424395}" presName="txFour" presStyleLbl="node4" presStyleIdx="6" presStyleCnt="12">
        <dgm:presLayoutVars>
          <dgm:chPref val="3"/>
        </dgm:presLayoutVars>
      </dgm:prSet>
      <dgm:spPr/>
      <dgm:t>
        <a:bodyPr/>
        <a:lstStyle/>
        <a:p>
          <a:endParaRPr lang="en-GB"/>
        </a:p>
      </dgm:t>
    </dgm:pt>
    <dgm:pt modelId="{34F9B378-120E-4CA2-BCAE-64942F0074A2}" type="pres">
      <dgm:prSet presAssocID="{7F8DA1F6-65CC-4B99-805C-BFC7CF424395}" presName="horzFour" presStyleCnt="0"/>
      <dgm:spPr/>
    </dgm:pt>
    <dgm:pt modelId="{26209474-EB79-4DA4-9B79-55D4B80E4AB1}" type="pres">
      <dgm:prSet presAssocID="{82CAAEFF-05B9-44B2-8D54-5D2C95102A33}" presName="sibSpaceTwo" presStyleCnt="0"/>
      <dgm:spPr/>
    </dgm:pt>
    <dgm:pt modelId="{5E6A449C-1566-432E-9152-F376F417111F}" type="pres">
      <dgm:prSet presAssocID="{1B245531-3365-475F-81B5-7898BE64C16B}" presName="vertTwo" presStyleCnt="0"/>
      <dgm:spPr/>
    </dgm:pt>
    <dgm:pt modelId="{F81327FF-BCB1-4C4A-83C2-4C44D8A0123F}" type="pres">
      <dgm:prSet presAssocID="{1B245531-3365-475F-81B5-7898BE64C16B}" presName="txTwo" presStyleLbl="node2" presStyleIdx="2" presStyleCnt="4">
        <dgm:presLayoutVars>
          <dgm:chPref val="3"/>
        </dgm:presLayoutVars>
      </dgm:prSet>
      <dgm:spPr/>
      <dgm:t>
        <a:bodyPr/>
        <a:lstStyle/>
        <a:p>
          <a:endParaRPr lang="en-GB"/>
        </a:p>
      </dgm:t>
    </dgm:pt>
    <dgm:pt modelId="{BFEFEED6-A6A4-455C-9D2B-CFCA829D92EF}" type="pres">
      <dgm:prSet presAssocID="{1B245531-3365-475F-81B5-7898BE64C16B}" presName="parTransTwo" presStyleCnt="0"/>
      <dgm:spPr/>
    </dgm:pt>
    <dgm:pt modelId="{18E1B6FB-250D-487B-952A-1EFC133902F8}" type="pres">
      <dgm:prSet presAssocID="{1B245531-3365-475F-81B5-7898BE64C16B}" presName="horzTwo" presStyleCnt="0"/>
      <dgm:spPr/>
    </dgm:pt>
    <dgm:pt modelId="{09AB6EC7-6A54-4D22-B972-B424010ACC7A}" type="pres">
      <dgm:prSet presAssocID="{C850FB40-61BC-4590-A94C-45467AEC6341}" presName="vertThree" presStyleCnt="0"/>
      <dgm:spPr/>
    </dgm:pt>
    <dgm:pt modelId="{25F64376-4274-4767-ACD5-DB7B9AA586A8}" type="pres">
      <dgm:prSet presAssocID="{C850FB40-61BC-4590-A94C-45467AEC6341}" presName="txThree" presStyleLbl="node3" presStyleIdx="5" presStyleCnt="10">
        <dgm:presLayoutVars>
          <dgm:chPref val="3"/>
        </dgm:presLayoutVars>
      </dgm:prSet>
      <dgm:spPr/>
      <dgm:t>
        <a:bodyPr/>
        <a:lstStyle/>
        <a:p>
          <a:endParaRPr lang="en-GB"/>
        </a:p>
      </dgm:t>
    </dgm:pt>
    <dgm:pt modelId="{08E13E86-8E54-4FAD-9B2D-493F3F088B19}" type="pres">
      <dgm:prSet presAssocID="{C850FB40-61BC-4590-A94C-45467AEC6341}" presName="parTransThree" presStyleCnt="0"/>
      <dgm:spPr/>
    </dgm:pt>
    <dgm:pt modelId="{11329B78-E83A-4B13-A8A4-61C9920C3AF6}" type="pres">
      <dgm:prSet presAssocID="{C850FB40-61BC-4590-A94C-45467AEC6341}" presName="horzThree" presStyleCnt="0"/>
      <dgm:spPr/>
    </dgm:pt>
    <dgm:pt modelId="{F6D0E5D2-6CD3-4C2F-9376-B33D05E025EA}" type="pres">
      <dgm:prSet presAssocID="{5FFDE685-DEBB-421C-858A-BABD277F497E}" presName="vertFour" presStyleCnt="0">
        <dgm:presLayoutVars>
          <dgm:chPref val="3"/>
        </dgm:presLayoutVars>
      </dgm:prSet>
      <dgm:spPr/>
    </dgm:pt>
    <dgm:pt modelId="{ADFB7D6A-6439-4A0C-9D3E-A33A2DDE747A}" type="pres">
      <dgm:prSet presAssocID="{5FFDE685-DEBB-421C-858A-BABD277F497E}" presName="txFour" presStyleLbl="node4" presStyleIdx="7" presStyleCnt="12">
        <dgm:presLayoutVars>
          <dgm:chPref val="3"/>
        </dgm:presLayoutVars>
      </dgm:prSet>
      <dgm:spPr/>
      <dgm:t>
        <a:bodyPr/>
        <a:lstStyle/>
        <a:p>
          <a:endParaRPr lang="en-GB"/>
        </a:p>
      </dgm:t>
    </dgm:pt>
    <dgm:pt modelId="{63329D4F-48F8-4D96-BB69-6375BF14AEA8}" type="pres">
      <dgm:prSet presAssocID="{5FFDE685-DEBB-421C-858A-BABD277F497E}" presName="horzFour" presStyleCnt="0"/>
      <dgm:spPr/>
    </dgm:pt>
    <dgm:pt modelId="{0C16FE8D-0C07-4CB6-98A2-CA307C8743D6}" type="pres">
      <dgm:prSet presAssocID="{711F2574-4624-4C20-9053-F8C121DABE2D}" presName="sibSpaceThree" presStyleCnt="0"/>
      <dgm:spPr/>
    </dgm:pt>
    <dgm:pt modelId="{83945A7B-2253-432C-B71F-9C958708B9A0}" type="pres">
      <dgm:prSet presAssocID="{26CF7A28-A041-47FC-9652-0403115EFAE2}" presName="vertThree" presStyleCnt="0"/>
      <dgm:spPr/>
    </dgm:pt>
    <dgm:pt modelId="{106432E9-C7F5-41C6-BDC9-64696D9E6FC2}" type="pres">
      <dgm:prSet presAssocID="{26CF7A28-A041-47FC-9652-0403115EFAE2}" presName="txThree" presStyleLbl="node3" presStyleIdx="6" presStyleCnt="10">
        <dgm:presLayoutVars>
          <dgm:chPref val="3"/>
        </dgm:presLayoutVars>
      </dgm:prSet>
      <dgm:spPr/>
      <dgm:t>
        <a:bodyPr/>
        <a:lstStyle/>
        <a:p>
          <a:endParaRPr lang="en-GB"/>
        </a:p>
      </dgm:t>
    </dgm:pt>
    <dgm:pt modelId="{3F436AF1-B946-4393-B3F9-244D79907774}" type="pres">
      <dgm:prSet presAssocID="{26CF7A28-A041-47FC-9652-0403115EFAE2}" presName="parTransThree" presStyleCnt="0"/>
      <dgm:spPr/>
    </dgm:pt>
    <dgm:pt modelId="{EB512852-A68D-4AD8-BADB-783BD7279DD9}" type="pres">
      <dgm:prSet presAssocID="{26CF7A28-A041-47FC-9652-0403115EFAE2}" presName="horzThree" presStyleCnt="0"/>
      <dgm:spPr/>
    </dgm:pt>
    <dgm:pt modelId="{D7401318-93A2-4D6D-AD76-BBA2B28ECE82}" type="pres">
      <dgm:prSet presAssocID="{260C65DC-A7FA-46CF-8F0B-364357BF14FB}" presName="vertFour" presStyleCnt="0">
        <dgm:presLayoutVars>
          <dgm:chPref val="3"/>
        </dgm:presLayoutVars>
      </dgm:prSet>
      <dgm:spPr/>
    </dgm:pt>
    <dgm:pt modelId="{64F2BA5A-7C58-47EA-AABB-E7E098E1EDC6}" type="pres">
      <dgm:prSet presAssocID="{260C65DC-A7FA-46CF-8F0B-364357BF14FB}" presName="txFour" presStyleLbl="node4" presStyleIdx="8" presStyleCnt="12">
        <dgm:presLayoutVars>
          <dgm:chPref val="3"/>
        </dgm:presLayoutVars>
      </dgm:prSet>
      <dgm:spPr/>
      <dgm:t>
        <a:bodyPr/>
        <a:lstStyle/>
        <a:p>
          <a:endParaRPr lang="en-GB"/>
        </a:p>
      </dgm:t>
    </dgm:pt>
    <dgm:pt modelId="{DC687B91-5577-4B7C-88A9-2438C58A9B77}" type="pres">
      <dgm:prSet presAssocID="{260C65DC-A7FA-46CF-8F0B-364357BF14FB}" presName="horzFour" presStyleCnt="0"/>
      <dgm:spPr/>
    </dgm:pt>
    <dgm:pt modelId="{BDB1EA63-1144-4A59-8642-7C2F7B077FF4}" type="pres">
      <dgm:prSet presAssocID="{71222968-5E03-4832-B3C7-0D1B5CBBC5A1}" presName="sibSpaceThree" presStyleCnt="0"/>
      <dgm:spPr/>
    </dgm:pt>
    <dgm:pt modelId="{22D2FDEF-383B-44E8-A5F8-D95B6096E3AE}" type="pres">
      <dgm:prSet presAssocID="{EF97DA61-B4DC-422B-A473-76C6A8D6C6D1}" presName="vertThree" presStyleCnt="0"/>
      <dgm:spPr/>
    </dgm:pt>
    <dgm:pt modelId="{735D8420-955C-40E4-B19F-32EEF72BD2B6}" type="pres">
      <dgm:prSet presAssocID="{EF97DA61-B4DC-422B-A473-76C6A8D6C6D1}" presName="txThree" presStyleLbl="node3" presStyleIdx="7" presStyleCnt="10">
        <dgm:presLayoutVars>
          <dgm:chPref val="3"/>
        </dgm:presLayoutVars>
      </dgm:prSet>
      <dgm:spPr/>
      <dgm:t>
        <a:bodyPr/>
        <a:lstStyle/>
        <a:p>
          <a:endParaRPr lang="en-GB"/>
        </a:p>
      </dgm:t>
    </dgm:pt>
    <dgm:pt modelId="{0FA34C09-E50F-44A6-A93E-72AA072AF357}" type="pres">
      <dgm:prSet presAssocID="{EF97DA61-B4DC-422B-A473-76C6A8D6C6D1}" presName="parTransThree" presStyleCnt="0"/>
      <dgm:spPr/>
    </dgm:pt>
    <dgm:pt modelId="{7222A93F-2B26-4CCA-9996-3E21CB2F64AE}" type="pres">
      <dgm:prSet presAssocID="{EF97DA61-B4DC-422B-A473-76C6A8D6C6D1}" presName="horzThree" presStyleCnt="0"/>
      <dgm:spPr/>
    </dgm:pt>
    <dgm:pt modelId="{48F4EB3B-C61E-41B2-A1E4-618CED8E47AE}" type="pres">
      <dgm:prSet presAssocID="{0F5174F8-1DFE-4BA4-8228-157EB8F44641}" presName="vertFour" presStyleCnt="0">
        <dgm:presLayoutVars>
          <dgm:chPref val="3"/>
        </dgm:presLayoutVars>
      </dgm:prSet>
      <dgm:spPr/>
    </dgm:pt>
    <dgm:pt modelId="{8B4B2BC5-27BA-403E-87D1-AFA3517F9B90}" type="pres">
      <dgm:prSet presAssocID="{0F5174F8-1DFE-4BA4-8228-157EB8F44641}" presName="txFour" presStyleLbl="node4" presStyleIdx="9" presStyleCnt="12">
        <dgm:presLayoutVars>
          <dgm:chPref val="3"/>
        </dgm:presLayoutVars>
      </dgm:prSet>
      <dgm:spPr/>
      <dgm:t>
        <a:bodyPr/>
        <a:lstStyle/>
        <a:p>
          <a:endParaRPr lang="en-GB"/>
        </a:p>
      </dgm:t>
    </dgm:pt>
    <dgm:pt modelId="{6C8ED3DD-6C10-44D5-8B9D-F8EA9D33E377}" type="pres">
      <dgm:prSet presAssocID="{0F5174F8-1DFE-4BA4-8228-157EB8F44641}" presName="horzFour" presStyleCnt="0"/>
      <dgm:spPr/>
    </dgm:pt>
    <dgm:pt modelId="{D8348B48-3F84-4E8A-892A-4CC8A64C799D}" type="pres">
      <dgm:prSet presAssocID="{5CA779D9-DE7B-408C-82FE-8CCB52AFBDDB}" presName="sibSpaceTwo" presStyleCnt="0"/>
      <dgm:spPr/>
    </dgm:pt>
    <dgm:pt modelId="{12F11814-D7F7-4A72-8803-43E1344838F0}" type="pres">
      <dgm:prSet presAssocID="{175DED2E-C1ED-4B8E-9066-AC1385405770}" presName="vertTwo" presStyleCnt="0"/>
      <dgm:spPr/>
    </dgm:pt>
    <dgm:pt modelId="{57C2E411-BC02-402D-8151-ABCDB3E915AA}" type="pres">
      <dgm:prSet presAssocID="{175DED2E-C1ED-4B8E-9066-AC1385405770}" presName="txTwo" presStyleLbl="node2" presStyleIdx="3" presStyleCnt="4">
        <dgm:presLayoutVars>
          <dgm:chPref val="3"/>
        </dgm:presLayoutVars>
      </dgm:prSet>
      <dgm:spPr/>
      <dgm:t>
        <a:bodyPr/>
        <a:lstStyle/>
        <a:p>
          <a:endParaRPr lang="en-GB"/>
        </a:p>
      </dgm:t>
    </dgm:pt>
    <dgm:pt modelId="{44EBB9DA-113E-44D5-BB54-4ED923480C04}" type="pres">
      <dgm:prSet presAssocID="{175DED2E-C1ED-4B8E-9066-AC1385405770}" presName="parTransTwo" presStyleCnt="0"/>
      <dgm:spPr/>
    </dgm:pt>
    <dgm:pt modelId="{B8CEAD24-7CC8-4259-AE3F-9A32F44C3AA3}" type="pres">
      <dgm:prSet presAssocID="{175DED2E-C1ED-4B8E-9066-AC1385405770}" presName="horzTwo" presStyleCnt="0"/>
      <dgm:spPr/>
    </dgm:pt>
    <dgm:pt modelId="{70B41795-6483-41EE-8617-E7399C953B20}" type="pres">
      <dgm:prSet presAssocID="{C85451F4-11C4-45EF-8A2A-BE6AC9BAC657}" presName="vertThree" presStyleCnt="0"/>
      <dgm:spPr/>
    </dgm:pt>
    <dgm:pt modelId="{5C3889A0-D58C-4B63-8FDA-F02A5ADD5F66}" type="pres">
      <dgm:prSet presAssocID="{C85451F4-11C4-45EF-8A2A-BE6AC9BAC657}" presName="txThree" presStyleLbl="node3" presStyleIdx="8" presStyleCnt="10">
        <dgm:presLayoutVars>
          <dgm:chPref val="3"/>
        </dgm:presLayoutVars>
      </dgm:prSet>
      <dgm:spPr/>
      <dgm:t>
        <a:bodyPr/>
        <a:lstStyle/>
        <a:p>
          <a:endParaRPr lang="en-GB"/>
        </a:p>
      </dgm:t>
    </dgm:pt>
    <dgm:pt modelId="{055CF06D-EDA6-4E30-AE83-D3CACDA76A0D}" type="pres">
      <dgm:prSet presAssocID="{C85451F4-11C4-45EF-8A2A-BE6AC9BAC657}" presName="parTransThree" presStyleCnt="0"/>
      <dgm:spPr/>
    </dgm:pt>
    <dgm:pt modelId="{31DDC1D7-81DE-4E61-AA1E-1B544AE1DCB5}" type="pres">
      <dgm:prSet presAssocID="{C85451F4-11C4-45EF-8A2A-BE6AC9BAC657}" presName="horzThree" presStyleCnt="0"/>
      <dgm:spPr/>
    </dgm:pt>
    <dgm:pt modelId="{B7D528D3-65E6-46C4-8EB0-5CE8C83156C3}" type="pres">
      <dgm:prSet presAssocID="{6973B224-887D-4312-952A-F63AAF787307}" presName="vertFour" presStyleCnt="0">
        <dgm:presLayoutVars>
          <dgm:chPref val="3"/>
        </dgm:presLayoutVars>
      </dgm:prSet>
      <dgm:spPr/>
    </dgm:pt>
    <dgm:pt modelId="{DB16FC76-F742-460F-B607-987F36D8358C}" type="pres">
      <dgm:prSet presAssocID="{6973B224-887D-4312-952A-F63AAF787307}" presName="txFour" presStyleLbl="node4" presStyleIdx="10" presStyleCnt="12">
        <dgm:presLayoutVars>
          <dgm:chPref val="3"/>
        </dgm:presLayoutVars>
      </dgm:prSet>
      <dgm:spPr/>
      <dgm:t>
        <a:bodyPr/>
        <a:lstStyle/>
        <a:p>
          <a:endParaRPr lang="en-GB"/>
        </a:p>
      </dgm:t>
    </dgm:pt>
    <dgm:pt modelId="{1D828979-E8D8-48C1-9641-C57847146ABB}" type="pres">
      <dgm:prSet presAssocID="{6973B224-887D-4312-952A-F63AAF787307}" presName="horzFour" presStyleCnt="0"/>
      <dgm:spPr/>
    </dgm:pt>
    <dgm:pt modelId="{F8591A14-527E-47E7-A030-7437A3A55EB2}" type="pres">
      <dgm:prSet presAssocID="{2D21CA29-0B4E-4C96-A034-A52744EB0CA5}" presName="sibSpaceThree" presStyleCnt="0"/>
      <dgm:spPr/>
    </dgm:pt>
    <dgm:pt modelId="{CE4DC696-5AD4-420A-A980-629C94423BD7}" type="pres">
      <dgm:prSet presAssocID="{D007BEEB-2D3D-4074-A01D-BB380D89385D}" presName="vertThree" presStyleCnt="0"/>
      <dgm:spPr/>
    </dgm:pt>
    <dgm:pt modelId="{AA295B94-08DD-4FEF-8741-A335482C55B6}" type="pres">
      <dgm:prSet presAssocID="{D007BEEB-2D3D-4074-A01D-BB380D89385D}" presName="txThree" presStyleLbl="node3" presStyleIdx="9" presStyleCnt="10">
        <dgm:presLayoutVars>
          <dgm:chPref val="3"/>
        </dgm:presLayoutVars>
      </dgm:prSet>
      <dgm:spPr/>
      <dgm:t>
        <a:bodyPr/>
        <a:lstStyle/>
        <a:p>
          <a:endParaRPr lang="en-GB"/>
        </a:p>
      </dgm:t>
    </dgm:pt>
    <dgm:pt modelId="{699445F9-A0FD-4502-817B-009FD9D28249}" type="pres">
      <dgm:prSet presAssocID="{D007BEEB-2D3D-4074-A01D-BB380D89385D}" presName="parTransThree" presStyleCnt="0"/>
      <dgm:spPr/>
    </dgm:pt>
    <dgm:pt modelId="{619F8605-C50C-40A4-81EF-4BA8FD73D3C3}" type="pres">
      <dgm:prSet presAssocID="{D007BEEB-2D3D-4074-A01D-BB380D89385D}" presName="horzThree" presStyleCnt="0"/>
      <dgm:spPr/>
    </dgm:pt>
    <dgm:pt modelId="{6C85B61B-164B-494B-80DF-B50D8019F2DF}" type="pres">
      <dgm:prSet presAssocID="{006AD774-9E5E-4D0A-AA3E-C74A2551AE12}" presName="vertFour" presStyleCnt="0">
        <dgm:presLayoutVars>
          <dgm:chPref val="3"/>
        </dgm:presLayoutVars>
      </dgm:prSet>
      <dgm:spPr/>
    </dgm:pt>
    <dgm:pt modelId="{635A8229-B385-494B-9597-E7FF415D1EFF}" type="pres">
      <dgm:prSet presAssocID="{006AD774-9E5E-4D0A-AA3E-C74A2551AE12}" presName="txFour" presStyleLbl="node4" presStyleIdx="11" presStyleCnt="12">
        <dgm:presLayoutVars>
          <dgm:chPref val="3"/>
        </dgm:presLayoutVars>
      </dgm:prSet>
      <dgm:spPr/>
      <dgm:t>
        <a:bodyPr/>
        <a:lstStyle/>
        <a:p>
          <a:endParaRPr lang="en-GB"/>
        </a:p>
      </dgm:t>
    </dgm:pt>
    <dgm:pt modelId="{0EB5EB86-B1E0-4E82-B5E5-2210C911F567}" type="pres">
      <dgm:prSet presAssocID="{006AD774-9E5E-4D0A-AA3E-C74A2551AE12}" presName="horzFour" presStyleCnt="0"/>
      <dgm:spPr/>
    </dgm:pt>
  </dgm:ptLst>
  <dgm:cxnLst>
    <dgm:cxn modelId="{0704091A-832F-4AEF-B4A0-A269DCAB5867}" srcId="{89FBA08A-27DB-4BE9-8778-47FFB7679897}" destId="{D2B923D1-5C1F-4262-8DF5-65100A5D3368}" srcOrd="1" destOrd="0" parTransId="{B7A7D7A4-55F6-4418-A5FF-CA04FF93D679}" sibTransId="{42C7F3E3-3F02-4E1D-9C5B-28FAE7C14D34}"/>
    <dgm:cxn modelId="{0ED05D6C-8476-4286-8541-292A61AA5A43}" type="presOf" srcId="{C850FB40-61BC-4590-A94C-45467AEC6341}" destId="{25F64376-4274-4767-ACD5-DB7B9AA586A8}" srcOrd="0" destOrd="0" presId="urn:microsoft.com/office/officeart/2005/8/layout/hierarchy4"/>
    <dgm:cxn modelId="{47BBB70C-AB25-41F5-BAFB-03B817CBD717}" srcId="{0B170124-9C5E-4447-A3A0-B4EF570D995A}" destId="{2CFC1926-7928-492A-B03A-C87CA5B14B6C}" srcOrd="1" destOrd="0" parTransId="{8B3CC947-F3CD-4F08-92C5-94E390D864E1}" sibTransId="{82CAAEFF-05B9-44B2-8D54-5D2C95102A33}"/>
    <dgm:cxn modelId="{C49138C9-4032-4048-AC0D-66A103CCBEDE}" type="presOf" srcId="{26CF7A28-A041-47FC-9652-0403115EFAE2}" destId="{106432E9-C7F5-41C6-BDC9-64696D9E6FC2}" srcOrd="0" destOrd="0" presId="urn:microsoft.com/office/officeart/2005/8/layout/hierarchy4"/>
    <dgm:cxn modelId="{2F6860CF-4A65-43DE-8D16-426607795EB2}" type="presOf" srcId="{F66D7684-9269-4B7F-B74B-13A2CB179849}" destId="{871AC1CF-3423-48B8-BCEB-12EFD9DCC190}" srcOrd="0" destOrd="0" presId="urn:microsoft.com/office/officeart/2005/8/layout/hierarchy4"/>
    <dgm:cxn modelId="{25411E9C-2234-44E4-BE5E-DDE91B3C7F15}" srcId="{89FBA08A-27DB-4BE9-8778-47FFB7679897}" destId="{5983A1AE-9346-485C-BE5E-17CCF3B9812D}" srcOrd="0" destOrd="0" parTransId="{B8CFDBE1-7866-461B-AE6A-088D3062FB86}" sibTransId="{79E3BCA2-6EF1-4A97-9713-28445701AC8A}"/>
    <dgm:cxn modelId="{79802374-5CFE-4818-A568-95D028EB90EE}" type="presOf" srcId="{8CF9E576-9ADD-49D6-AAF4-B0A7DEF7A8E6}" destId="{1BC3D9D6-FB1E-482D-9DA6-162987B9BB57}" srcOrd="0" destOrd="0" presId="urn:microsoft.com/office/officeart/2005/8/layout/hierarchy4"/>
    <dgm:cxn modelId="{43D9522F-BA9F-40F3-9625-0F48480ADC88}" type="presOf" srcId="{7F8DA1F6-65CC-4B99-805C-BFC7CF424395}" destId="{37EEEF3E-E4CD-4A5B-B2F9-866901AC60B4}" srcOrd="0" destOrd="0" presId="urn:microsoft.com/office/officeart/2005/8/layout/hierarchy4"/>
    <dgm:cxn modelId="{CFAB236D-54AF-4E02-B230-6B2DBDDCD7B7}" srcId="{EF97DA61-B4DC-422B-A473-76C6A8D6C6D1}" destId="{0F5174F8-1DFE-4BA4-8228-157EB8F44641}" srcOrd="0" destOrd="0" parTransId="{6EB160B2-F6AE-4E60-B8D1-EC680C04635F}" sibTransId="{4E32B946-BC21-4089-9232-370E820F8900}"/>
    <dgm:cxn modelId="{A6AB6B15-5E5E-4A6B-A50B-9010896C7B76}" type="presOf" srcId="{260C65DC-A7FA-46CF-8F0B-364357BF14FB}" destId="{64F2BA5A-7C58-47EA-AABB-E7E098E1EDC6}" srcOrd="0" destOrd="0" presId="urn:microsoft.com/office/officeart/2005/8/layout/hierarchy4"/>
    <dgm:cxn modelId="{1BB0BF63-BDDB-4F9A-891A-12FE97DEF40D}" type="presOf" srcId="{2CFC1926-7928-492A-B03A-C87CA5B14B6C}" destId="{627F235B-C180-4925-A4A9-0B5DC468F968}" srcOrd="0" destOrd="0" presId="urn:microsoft.com/office/officeart/2005/8/layout/hierarchy4"/>
    <dgm:cxn modelId="{17825EED-B5EB-43DA-AB2E-42215C175420}" srcId="{1B245531-3365-475F-81B5-7898BE64C16B}" destId="{EF97DA61-B4DC-422B-A473-76C6A8D6C6D1}" srcOrd="2" destOrd="0" parTransId="{F8F55312-47ED-419A-A49D-4EFE00BF309E}" sibTransId="{E185F6F4-FE18-4B89-9E4E-B8DE69A8A598}"/>
    <dgm:cxn modelId="{FBDCCC74-CC4A-4348-AC87-D0027AA3B89B}" type="presOf" srcId="{1B245531-3365-475F-81B5-7898BE64C16B}" destId="{F81327FF-BCB1-4C4A-83C2-4C44D8A0123F}" srcOrd="0" destOrd="0" presId="urn:microsoft.com/office/officeart/2005/8/layout/hierarchy4"/>
    <dgm:cxn modelId="{900B0096-3B64-4B1F-B270-47F8B2C31BE8}" srcId="{0B170124-9C5E-4447-A3A0-B4EF570D995A}" destId="{175DED2E-C1ED-4B8E-9066-AC1385405770}" srcOrd="3" destOrd="0" parTransId="{E54EB9BE-9D55-4092-AC1E-2E2FE96BAF4F}" sibTransId="{82ACDB8C-424A-4714-A230-074C79295223}"/>
    <dgm:cxn modelId="{61E2D715-23D1-4BC4-B169-82FE80F7FC81}" type="presOf" srcId="{C6C863CF-7923-4830-9BC9-04CA15C8E436}" destId="{9BF3DE23-20C4-4083-8DA2-6ADF26299FA0}" srcOrd="0" destOrd="0" presId="urn:microsoft.com/office/officeart/2005/8/layout/hierarchy4"/>
    <dgm:cxn modelId="{4576164B-3B3B-4D90-9F8F-1B39E891D527}" srcId="{0B170124-9C5E-4447-A3A0-B4EF570D995A}" destId="{1B245531-3365-475F-81B5-7898BE64C16B}" srcOrd="2" destOrd="0" parTransId="{0ADBEC10-AD65-4213-A838-01B5AB75B7A6}" sibTransId="{5CA779D9-DE7B-408C-82FE-8CCB52AFBDDB}"/>
    <dgm:cxn modelId="{7A0F1EF1-4A17-4C1D-96AA-F71A12691426}" srcId="{2CFC1926-7928-492A-B03A-C87CA5B14B6C}" destId="{EB9A0250-F636-41F7-A675-3CC843D8996B}" srcOrd="0" destOrd="0" parTransId="{C70EF133-046A-491D-8419-0A50E5AFFD1F}" sibTransId="{A12DC7FD-1627-4410-83D1-380BD4019F92}"/>
    <dgm:cxn modelId="{8BFC579F-3AFC-4CA3-A53D-7BBC4798168D}" srcId="{C6C863CF-7923-4830-9BC9-04CA15C8E436}" destId="{5B0A2AF1-021B-4E41-B384-2198449E91C3}" srcOrd="0" destOrd="0" parTransId="{7156A1C4-BD9E-4878-9EEA-4FC95B836F9A}" sibTransId="{63E13A10-FBDC-4C9D-9966-4789661095B8}"/>
    <dgm:cxn modelId="{039C4B09-CC9F-4A34-866A-942406BCB90B}" srcId="{175DED2E-C1ED-4B8E-9066-AC1385405770}" destId="{C85451F4-11C4-45EF-8A2A-BE6AC9BAC657}" srcOrd="0" destOrd="0" parTransId="{8B5CDCE2-4FDC-458E-9C7C-7BAF9E899966}" sibTransId="{2D21CA29-0B4E-4C96-A034-A52744EB0CA5}"/>
    <dgm:cxn modelId="{CBDB0ED2-A15C-4544-B7EE-6214545438D7}" srcId="{5983A1AE-9346-485C-BE5E-17CCF3B9812D}" destId="{F66D7684-9269-4B7F-B74B-13A2CB179849}" srcOrd="0" destOrd="0" parTransId="{87846965-AA71-450D-9B7E-9F5BE47543C5}" sibTransId="{80B56145-BF77-4680-B2F5-92D16B89D83B}"/>
    <dgm:cxn modelId="{BCDD4FBE-9363-4F6A-BD2F-5BB67BDB8668}" type="presOf" srcId="{5FFDE685-DEBB-421C-858A-BABD277F497E}" destId="{ADFB7D6A-6439-4A0C-9D3E-A33A2DDE747A}" srcOrd="0" destOrd="0" presId="urn:microsoft.com/office/officeart/2005/8/layout/hierarchy4"/>
    <dgm:cxn modelId="{5C3FCE40-4757-46CB-90AD-936659842440}" type="presOf" srcId="{5B0A2AF1-021B-4E41-B384-2198449E91C3}" destId="{98952ACA-0E22-40BC-A5C9-9C24B912EC48}" srcOrd="0" destOrd="0" presId="urn:microsoft.com/office/officeart/2005/8/layout/hierarchy4"/>
    <dgm:cxn modelId="{E65E1459-EBE8-4E19-84E9-DD7F2D4369C0}" srcId="{89FBA08A-27DB-4BE9-8778-47FFB7679897}" destId="{C6C863CF-7923-4830-9BC9-04CA15C8E436}" srcOrd="3" destOrd="0" parTransId="{A8355B31-B027-4319-B0A2-DB2FD8AAFC90}" sibTransId="{E97A7489-166B-48F4-B7BE-20BEF5E8DA02}"/>
    <dgm:cxn modelId="{024C5722-DE6B-491D-A5A7-376C8971431A}" type="presOf" srcId="{EF97DA61-B4DC-422B-A473-76C6A8D6C6D1}" destId="{735D8420-955C-40E4-B19F-32EEF72BD2B6}" srcOrd="0" destOrd="0" presId="urn:microsoft.com/office/officeart/2005/8/layout/hierarchy4"/>
    <dgm:cxn modelId="{D265F347-061C-41F4-AB5A-9273E11E2C51}" type="presOf" srcId="{C85451F4-11C4-45EF-8A2A-BE6AC9BAC657}" destId="{5C3889A0-D58C-4B63-8FDA-F02A5ADD5F66}" srcOrd="0" destOrd="0" presId="urn:microsoft.com/office/officeart/2005/8/layout/hierarchy4"/>
    <dgm:cxn modelId="{0C362732-B994-45CA-8395-EC01CAB33A3E}" srcId="{D007BEEB-2D3D-4074-A01D-BB380D89385D}" destId="{006AD774-9E5E-4D0A-AA3E-C74A2551AE12}" srcOrd="0" destOrd="0" parTransId="{1C7C344D-5CD6-48B9-B371-6FAC803BCE6B}" sibTransId="{4414B130-6CD2-402E-8515-2DBED94F184C}"/>
    <dgm:cxn modelId="{24157983-7BBD-41AD-AE03-3334501AA754}" type="presOf" srcId="{D2B923D1-5C1F-4262-8DF5-65100A5D3368}" destId="{367C67C4-6E62-49F1-A876-62A9511D5734}" srcOrd="0" destOrd="0" presId="urn:microsoft.com/office/officeart/2005/8/layout/hierarchy4"/>
    <dgm:cxn modelId="{B2CF3C92-8E1D-4D31-AB6F-82B782F8F920}" type="presOf" srcId="{0F5174F8-1DFE-4BA4-8228-157EB8F44641}" destId="{8B4B2BC5-27BA-403E-87D1-AFA3517F9B90}" srcOrd="0" destOrd="0" presId="urn:microsoft.com/office/officeart/2005/8/layout/hierarchy4"/>
    <dgm:cxn modelId="{116327A5-4839-4C1E-B3E3-6D521D56ABB2}" type="presOf" srcId="{006AD774-9E5E-4D0A-AA3E-C74A2551AE12}" destId="{635A8229-B385-494B-9597-E7FF415D1EFF}" srcOrd="0" destOrd="0" presId="urn:microsoft.com/office/officeart/2005/8/layout/hierarchy4"/>
    <dgm:cxn modelId="{C162BF44-AC1C-4747-A56F-5DAE94CE2E20}" type="presOf" srcId="{0B170124-9C5E-4447-A3A0-B4EF570D995A}" destId="{66F08307-3CA6-4540-B79A-79F3AE4E4EAF}" srcOrd="0" destOrd="0" presId="urn:microsoft.com/office/officeart/2005/8/layout/hierarchy4"/>
    <dgm:cxn modelId="{A4BE27D5-F966-48B4-9F46-FC79D15CAE0E}" srcId="{D2B923D1-5C1F-4262-8DF5-65100A5D3368}" destId="{8CF9E576-9ADD-49D6-AAF4-B0A7DEF7A8E6}" srcOrd="0" destOrd="0" parTransId="{B0F660D8-B5F9-47DE-88D2-1CBA3AA82970}" sibTransId="{E7348B8A-0B4C-474D-AC5E-9378E7BF267B}"/>
    <dgm:cxn modelId="{8ADCF178-630A-4096-B2C9-5633AB65D48C}" srcId="{C850FB40-61BC-4590-A94C-45467AEC6341}" destId="{5FFDE685-DEBB-421C-858A-BABD277F497E}" srcOrd="0" destOrd="0" parTransId="{5C27ED97-A853-4450-898B-4A3F5CE1A310}" sibTransId="{824A4623-3A9B-4066-9CBE-3720704741A8}"/>
    <dgm:cxn modelId="{F4F50534-C673-4434-AD81-39089B6EF91D}" srcId="{C85451F4-11C4-45EF-8A2A-BE6AC9BAC657}" destId="{6973B224-887D-4312-952A-F63AAF787307}" srcOrd="0" destOrd="0" parTransId="{9934F6E4-9582-48AC-B52D-55EBF187D4D5}" sibTransId="{858227B0-F018-4FDF-AEFE-C19FF9292051}"/>
    <dgm:cxn modelId="{ACDB0A68-701E-4425-A1FE-0F4E94EF673D}" srcId="{0B170124-9C5E-4447-A3A0-B4EF570D995A}" destId="{89FBA08A-27DB-4BE9-8778-47FFB7679897}" srcOrd="0" destOrd="0" parTransId="{31928D11-4DF1-48DC-B0A2-6FD6FAEAE642}" sibTransId="{A7F4024A-8329-4329-95A9-AF89D78C2666}"/>
    <dgm:cxn modelId="{E9176322-620E-4620-8280-CD64945C1A1D}" type="presOf" srcId="{93CBD653-1604-4353-AA2F-FBB875B6B337}" destId="{E003DB7D-25D9-4D61-83C2-E2DE9859EC6C}" srcOrd="0" destOrd="0" presId="urn:microsoft.com/office/officeart/2005/8/layout/hierarchy4"/>
    <dgm:cxn modelId="{61CFB0D4-DB99-4DF0-B6F3-274F3A6B3C23}" srcId="{5983A1AE-9346-485C-BE5E-17CCF3B9812D}" destId="{D8E4B664-1082-4A4A-821F-420CDCA19AF7}" srcOrd="1" destOrd="0" parTransId="{3C124686-3820-4839-A436-B6401785F7B6}" sibTransId="{F7F4F492-4B66-49C9-AAE3-A596446AE367}"/>
    <dgm:cxn modelId="{510A9024-2CF2-4DD9-A6A3-699DED60854E}" type="presOf" srcId="{6973B224-887D-4312-952A-F63AAF787307}" destId="{DB16FC76-F742-460F-B607-987F36D8358C}" srcOrd="0" destOrd="0" presId="urn:microsoft.com/office/officeart/2005/8/layout/hierarchy4"/>
    <dgm:cxn modelId="{A864A008-F983-483D-A343-3C6D4B32F8E9}" srcId="{175DED2E-C1ED-4B8E-9066-AC1385405770}" destId="{D007BEEB-2D3D-4074-A01D-BB380D89385D}" srcOrd="1" destOrd="0" parTransId="{D59B2EA0-C676-4A35-9AAA-15B9EC1C1714}" sibTransId="{B3E0DE0D-DB9C-4C6C-892B-1E5C04A703E0}"/>
    <dgm:cxn modelId="{463018EB-C3E8-4066-B211-22A686A8611F}" srcId="{89FBA08A-27DB-4BE9-8778-47FFB7679897}" destId="{F281B61A-B858-471C-A1B0-62AFA7C06FE3}" srcOrd="2" destOrd="0" parTransId="{D5420314-3301-4F7B-BA84-022E14C4096A}" sibTransId="{C1F4AD4D-C8FC-4155-802E-8AAE6475A315}"/>
    <dgm:cxn modelId="{DA2EA3A0-106A-407F-AE6F-C9A0CF77FDEA}" srcId="{F281B61A-B858-471C-A1B0-62AFA7C06FE3}" destId="{48537324-0A90-4F6F-8B83-43E9692FCAE0}" srcOrd="0" destOrd="0" parTransId="{C3453ECF-F00E-4626-9A64-E6FD54CA6598}" sibTransId="{E4C28C3A-DDD5-4673-B5EF-B5AF3CAE3400}"/>
    <dgm:cxn modelId="{E3213DCE-6CDA-4531-A7C7-D8E2FC71736E}" type="presOf" srcId="{EB9A0250-F636-41F7-A675-3CC843D8996B}" destId="{FB4B84E8-C8FB-4E25-88DE-DF5D664C254D}" srcOrd="0" destOrd="0" presId="urn:microsoft.com/office/officeart/2005/8/layout/hierarchy4"/>
    <dgm:cxn modelId="{AF3E0C72-23B2-433D-AE5A-0F307A25B033}" type="presOf" srcId="{175DED2E-C1ED-4B8E-9066-AC1385405770}" destId="{57C2E411-BC02-402D-8151-ABCDB3E915AA}" srcOrd="0" destOrd="0" presId="urn:microsoft.com/office/officeart/2005/8/layout/hierarchy4"/>
    <dgm:cxn modelId="{367601FE-F03C-4D5D-BA5F-41FF76B64562}" srcId="{EB9A0250-F636-41F7-A675-3CC843D8996B}" destId="{93CBD653-1604-4353-AA2F-FBB875B6B337}" srcOrd="0" destOrd="0" parTransId="{0B00811A-8CA2-4ECA-9F10-671C7355F306}" sibTransId="{B7683772-6012-406F-BB9D-214547DB6ED1}"/>
    <dgm:cxn modelId="{1F7DDB2E-4D7C-4BDD-B73A-68953EF9E920}" type="presOf" srcId="{D007BEEB-2D3D-4074-A01D-BB380D89385D}" destId="{AA295B94-08DD-4FEF-8741-A335482C55B6}" srcOrd="0" destOrd="0" presId="urn:microsoft.com/office/officeart/2005/8/layout/hierarchy4"/>
    <dgm:cxn modelId="{88CC43CC-5C86-47AD-A8D7-038906344CF5}" type="presOf" srcId="{F281B61A-B858-471C-A1B0-62AFA7C06FE3}" destId="{BE49486F-0297-4971-BA5A-A3E8555DC22F}" srcOrd="0" destOrd="0" presId="urn:microsoft.com/office/officeart/2005/8/layout/hierarchy4"/>
    <dgm:cxn modelId="{9C8C0C7B-3290-44AC-9895-E7166D8191B1}" srcId="{1B245531-3365-475F-81B5-7898BE64C16B}" destId="{26CF7A28-A041-47FC-9652-0403115EFAE2}" srcOrd="1" destOrd="0" parTransId="{CDA1B952-2E2C-4549-B7E1-26A23D5ACD86}" sibTransId="{71222968-5E03-4832-B3C7-0D1B5CBBC5A1}"/>
    <dgm:cxn modelId="{A3E1F0A4-D542-40D6-8753-164C3B566C9E}" type="presOf" srcId="{89FBA08A-27DB-4BE9-8778-47FFB7679897}" destId="{F1576FEB-8A48-4053-91D0-77702EDD4F68}" srcOrd="0" destOrd="0" presId="urn:microsoft.com/office/officeart/2005/8/layout/hierarchy4"/>
    <dgm:cxn modelId="{E2D3E1A3-E1B4-4826-98B7-EADD627DE1A9}" srcId="{EB9A0250-F636-41F7-A675-3CC843D8996B}" destId="{7F8DA1F6-65CC-4B99-805C-BFC7CF424395}" srcOrd="1" destOrd="0" parTransId="{C60506D6-47C7-4703-8858-F8820B8362A5}" sibTransId="{1DE329F8-6053-4E45-A73C-54F8F0503C73}"/>
    <dgm:cxn modelId="{9A1606F5-2321-4950-919A-F0D853CEFB45}" srcId="{3368592F-5E1F-4E3B-95C4-0EDE7E70C26B}" destId="{0B170124-9C5E-4447-A3A0-B4EF570D995A}" srcOrd="0" destOrd="0" parTransId="{DCB00FB3-5CB6-45E0-AF93-BBE86172255A}" sibTransId="{51E56007-9A1E-46EF-A9A7-6ED4212BF694}"/>
    <dgm:cxn modelId="{F49D045E-C7E8-4648-9F3A-A1CFA9D2013E}" type="presOf" srcId="{48537324-0A90-4F6F-8B83-43E9692FCAE0}" destId="{76649912-7A3F-4812-B5EF-E40D48D1E3B7}" srcOrd="0" destOrd="0" presId="urn:microsoft.com/office/officeart/2005/8/layout/hierarchy4"/>
    <dgm:cxn modelId="{58E17FD2-D38D-4B57-A180-0276A862DA9C}" type="presOf" srcId="{5983A1AE-9346-485C-BE5E-17CCF3B9812D}" destId="{B7F5A562-F175-4490-BA05-64E194164F15}" srcOrd="0" destOrd="0" presId="urn:microsoft.com/office/officeart/2005/8/layout/hierarchy4"/>
    <dgm:cxn modelId="{E13399CF-CF66-48D3-ABD9-F2FECD0675D6}" srcId="{1B245531-3365-475F-81B5-7898BE64C16B}" destId="{C850FB40-61BC-4590-A94C-45467AEC6341}" srcOrd="0" destOrd="0" parTransId="{1F87BA72-F9B7-4DD4-B64D-DAAA981C6E3A}" sibTransId="{711F2574-4624-4C20-9053-F8C121DABE2D}"/>
    <dgm:cxn modelId="{1CFB1859-7514-4052-832D-16DFDF6A22D8}" srcId="{26CF7A28-A041-47FC-9652-0403115EFAE2}" destId="{260C65DC-A7FA-46CF-8F0B-364357BF14FB}" srcOrd="0" destOrd="0" parTransId="{BFDF4B2F-6C43-4BF5-B573-4AD405576E6D}" sibTransId="{2D0FC821-E620-4B2D-89C6-0A320BF151BD}"/>
    <dgm:cxn modelId="{DA96D3DC-396A-4F11-832C-9074519AC45B}" type="presOf" srcId="{D8E4B664-1082-4A4A-821F-420CDCA19AF7}" destId="{B6151B7F-2F77-47C7-AF0A-D8CF7F95F20F}" srcOrd="0" destOrd="0" presId="urn:microsoft.com/office/officeart/2005/8/layout/hierarchy4"/>
    <dgm:cxn modelId="{BCB275A8-4421-4069-A292-632D4D145CCC}" type="presOf" srcId="{3368592F-5E1F-4E3B-95C4-0EDE7E70C26B}" destId="{4969528F-7F35-4116-96A4-8AFBE6A2B096}" srcOrd="0" destOrd="0" presId="urn:microsoft.com/office/officeart/2005/8/layout/hierarchy4"/>
    <dgm:cxn modelId="{228CB438-BC00-4480-8B75-633AB8A7A61E}" type="presParOf" srcId="{4969528F-7F35-4116-96A4-8AFBE6A2B096}" destId="{F53D1992-2BA2-46E1-84AB-298FF3FF823D}" srcOrd="0" destOrd="0" presId="urn:microsoft.com/office/officeart/2005/8/layout/hierarchy4"/>
    <dgm:cxn modelId="{8914F7E0-04A7-4A43-83FE-6035CE84091A}" type="presParOf" srcId="{F53D1992-2BA2-46E1-84AB-298FF3FF823D}" destId="{66F08307-3CA6-4540-B79A-79F3AE4E4EAF}" srcOrd="0" destOrd="0" presId="urn:microsoft.com/office/officeart/2005/8/layout/hierarchy4"/>
    <dgm:cxn modelId="{1C618ED6-6015-4AAE-BDB8-1E6752EB7AFA}" type="presParOf" srcId="{F53D1992-2BA2-46E1-84AB-298FF3FF823D}" destId="{57A04195-CD7B-4758-B885-A09035F9F702}" srcOrd="1" destOrd="0" presId="urn:microsoft.com/office/officeart/2005/8/layout/hierarchy4"/>
    <dgm:cxn modelId="{AA81FB9D-4C9B-4471-91B5-62F1EF74E9F5}" type="presParOf" srcId="{F53D1992-2BA2-46E1-84AB-298FF3FF823D}" destId="{C18C4DBC-C14D-477F-BA75-5965618B74A2}" srcOrd="2" destOrd="0" presId="urn:microsoft.com/office/officeart/2005/8/layout/hierarchy4"/>
    <dgm:cxn modelId="{56F0043E-270F-4535-BB72-886EAC37E09C}" type="presParOf" srcId="{C18C4DBC-C14D-477F-BA75-5965618B74A2}" destId="{73B5A6A0-AE24-4DB6-9D20-CFB1B44E8CBF}" srcOrd="0" destOrd="0" presId="urn:microsoft.com/office/officeart/2005/8/layout/hierarchy4"/>
    <dgm:cxn modelId="{A7BB6ADB-A3DF-402B-AD4A-D7210B7A7E7C}" type="presParOf" srcId="{73B5A6A0-AE24-4DB6-9D20-CFB1B44E8CBF}" destId="{F1576FEB-8A48-4053-91D0-77702EDD4F68}" srcOrd="0" destOrd="0" presId="urn:microsoft.com/office/officeart/2005/8/layout/hierarchy4"/>
    <dgm:cxn modelId="{6171F3B4-D85A-45EE-8F13-68AAECF00C51}" type="presParOf" srcId="{73B5A6A0-AE24-4DB6-9D20-CFB1B44E8CBF}" destId="{AFB4F08E-DCF3-4B43-9ED6-8515FE410954}" srcOrd="1" destOrd="0" presId="urn:microsoft.com/office/officeart/2005/8/layout/hierarchy4"/>
    <dgm:cxn modelId="{4DACC2F9-DBF6-4006-9A44-7CF51D2D2F75}" type="presParOf" srcId="{73B5A6A0-AE24-4DB6-9D20-CFB1B44E8CBF}" destId="{8051AC9C-AEA3-4AEB-9FBF-563CBA79308C}" srcOrd="2" destOrd="0" presId="urn:microsoft.com/office/officeart/2005/8/layout/hierarchy4"/>
    <dgm:cxn modelId="{A4363F1A-2EB5-45F5-A144-F50E91F04163}" type="presParOf" srcId="{8051AC9C-AEA3-4AEB-9FBF-563CBA79308C}" destId="{8EF1B1CB-F8B4-4BC7-8C0A-81C64252E278}" srcOrd="0" destOrd="0" presId="urn:microsoft.com/office/officeart/2005/8/layout/hierarchy4"/>
    <dgm:cxn modelId="{F5E3C8F0-3003-4B16-BB65-773E07E76510}" type="presParOf" srcId="{8EF1B1CB-F8B4-4BC7-8C0A-81C64252E278}" destId="{B7F5A562-F175-4490-BA05-64E194164F15}" srcOrd="0" destOrd="0" presId="urn:microsoft.com/office/officeart/2005/8/layout/hierarchy4"/>
    <dgm:cxn modelId="{586E4222-B38F-4865-93D1-F004E3EFD1D1}" type="presParOf" srcId="{8EF1B1CB-F8B4-4BC7-8C0A-81C64252E278}" destId="{CBB0C98A-A94A-451A-A1FA-F6EBF7DB9E75}" srcOrd="1" destOrd="0" presId="urn:microsoft.com/office/officeart/2005/8/layout/hierarchy4"/>
    <dgm:cxn modelId="{093AD4AA-872B-4BE6-A8A4-C2704ECAB785}" type="presParOf" srcId="{8EF1B1CB-F8B4-4BC7-8C0A-81C64252E278}" destId="{26F4A8D8-BA1E-4A60-858A-D99928E28367}" srcOrd="2" destOrd="0" presId="urn:microsoft.com/office/officeart/2005/8/layout/hierarchy4"/>
    <dgm:cxn modelId="{1024588C-A3ED-47C2-97EE-B0E82C2985D1}" type="presParOf" srcId="{26F4A8D8-BA1E-4A60-858A-D99928E28367}" destId="{E290E2C9-AF70-42D0-81AD-7A432B0CD669}" srcOrd="0" destOrd="0" presId="urn:microsoft.com/office/officeart/2005/8/layout/hierarchy4"/>
    <dgm:cxn modelId="{51AE4871-EAE1-4B58-A744-7885EA32B50D}" type="presParOf" srcId="{E290E2C9-AF70-42D0-81AD-7A432B0CD669}" destId="{871AC1CF-3423-48B8-BCEB-12EFD9DCC190}" srcOrd="0" destOrd="0" presId="urn:microsoft.com/office/officeart/2005/8/layout/hierarchy4"/>
    <dgm:cxn modelId="{BCC6C3D2-73D8-4833-9A02-14C20D25068F}" type="presParOf" srcId="{E290E2C9-AF70-42D0-81AD-7A432B0CD669}" destId="{98A29AAD-B523-4F29-A8AA-9566BE471DD5}" srcOrd="1" destOrd="0" presId="urn:microsoft.com/office/officeart/2005/8/layout/hierarchy4"/>
    <dgm:cxn modelId="{13766E03-0A77-407D-BAD1-1972FEB05EC3}" type="presParOf" srcId="{26F4A8D8-BA1E-4A60-858A-D99928E28367}" destId="{B368C061-2970-4C7D-95C7-FCBE60217917}" srcOrd="1" destOrd="0" presId="urn:microsoft.com/office/officeart/2005/8/layout/hierarchy4"/>
    <dgm:cxn modelId="{9A470D1A-6C19-4B34-B7FD-E2B5BD34B566}" type="presParOf" srcId="{26F4A8D8-BA1E-4A60-858A-D99928E28367}" destId="{7651DB30-6AC9-473E-B0C7-5F61F4664BBC}" srcOrd="2" destOrd="0" presId="urn:microsoft.com/office/officeart/2005/8/layout/hierarchy4"/>
    <dgm:cxn modelId="{C8984290-9325-4CBB-B2F9-772A06F21779}" type="presParOf" srcId="{7651DB30-6AC9-473E-B0C7-5F61F4664BBC}" destId="{B6151B7F-2F77-47C7-AF0A-D8CF7F95F20F}" srcOrd="0" destOrd="0" presId="urn:microsoft.com/office/officeart/2005/8/layout/hierarchy4"/>
    <dgm:cxn modelId="{62986EF8-54D2-4442-8A16-D48138734503}" type="presParOf" srcId="{7651DB30-6AC9-473E-B0C7-5F61F4664BBC}" destId="{92A1CD9B-098E-4DCB-8075-9597B460BDF5}" srcOrd="1" destOrd="0" presId="urn:microsoft.com/office/officeart/2005/8/layout/hierarchy4"/>
    <dgm:cxn modelId="{BA428BDA-42A2-4E2D-9EAA-211630DF8A26}" type="presParOf" srcId="{8051AC9C-AEA3-4AEB-9FBF-563CBA79308C}" destId="{42819306-98AA-43C8-AED3-C62F4651881F}" srcOrd="1" destOrd="0" presId="urn:microsoft.com/office/officeart/2005/8/layout/hierarchy4"/>
    <dgm:cxn modelId="{0DF04BA2-C76F-4153-AFA3-7FDEEA86DD92}" type="presParOf" srcId="{8051AC9C-AEA3-4AEB-9FBF-563CBA79308C}" destId="{E8F5165B-B6DF-42BD-9F21-0D4B448AB253}" srcOrd="2" destOrd="0" presId="urn:microsoft.com/office/officeart/2005/8/layout/hierarchy4"/>
    <dgm:cxn modelId="{629222AE-763D-4473-BB88-7A097AE89596}" type="presParOf" srcId="{E8F5165B-B6DF-42BD-9F21-0D4B448AB253}" destId="{367C67C4-6E62-49F1-A876-62A9511D5734}" srcOrd="0" destOrd="0" presId="urn:microsoft.com/office/officeart/2005/8/layout/hierarchy4"/>
    <dgm:cxn modelId="{30849906-79A1-4694-93F3-DDC5946E9A0C}" type="presParOf" srcId="{E8F5165B-B6DF-42BD-9F21-0D4B448AB253}" destId="{A4981C62-B31E-40C7-AC8B-DFA9E093354C}" srcOrd="1" destOrd="0" presId="urn:microsoft.com/office/officeart/2005/8/layout/hierarchy4"/>
    <dgm:cxn modelId="{AF394481-49B1-4DBD-938C-EEC7FB16A6E4}" type="presParOf" srcId="{E8F5165B-B6DF-42BD-9F21-0D4B448AB253}" destId="{E5DADF9D-55CF-4CB6-AE6A-5D917832ECF1}" srcOrd="2" destOrd="0" presId="urn:microsoft.com/office/officeart/2005/8/layout/hierarchy4"/>
    <dgm:cxn modelId="{9CA6C133-A651-49B9-B9B1-203C0CA3679E}" type="presParOf" srcId="{E5DADF9D-55CF-4CB6-AE6A-5D917832ECF1}" destId="{EB43692E-C941-4AD6-8825-955EA13F10D2}" srcOrd="0" destOrd="0" presId="urn:microsoft.com/office/officeart/2005/8/layout/hierarchy4"/>
    <dgm:cxn modelId="{42AF7EB4-F9A1-49A3-91CD-F3F24125FB3D}" type="presParOf" srcId="{EB43692E-C941-4AD6-8825-955EA13F10D2}" destId="{1BC3D9D6-FB1E-482D-9DA6-162987B9BB57}" srcOrd="0" destOrd="0" presId="urn:microsoft.com/office/officeart/2005/8/layout/hierarchy4"/>
    <dgm:cxn modelId="{D687B5E0-D085-4707-BEF2-228272892C13}" type="presParOf" srcId="{EB43692E-C941-4AD6-8825-955EA13F10D2}" destId="{8E56EBB8-58F3-4AF2-97DE-F765A41787F3}" srcOrd="1" destOrd="0" presId="urn:microsoft.com/office/officeart/2005/8/layout/hierarchy4"/>
    <dgm:cxn modelId="{6C8C4DF5-C850-4306-B738-75CF6EAEDACB}" type="presParOf" srcId="{8051AC9C-AEA3-4AEB-9FBF-563CBA79308C}" destId="{C376DAF3-19ED-4B18-95A6-80068CDAEB88}" srcOrd="3" destOrd="0" presId="urn:microsoft.com/office/officeart/2005/8/layout/hierarchy4"/>
    <dgm:cxn modelId="{9EB547A6-2A46-4B2A-AE65-C66CDFC00F3B}" type="presParOf" srcId="{8051AC9C-AEA3-4AEB-9FBF-563CBA79308C}" destId="{445BDC88-7CA1-49F3-B8FA-803563F4368B}" srcOrd="4" destOrd="0" presId="urn:microsoft.com/office/officeart/2005/8/layout/hierarchy4"/>
    <dgm:cxn modelId="{D25CF835-2566-4CE8-BD22-EC0F1A0710ED}" type="presParOf" srcId="{445BDC88-7CA1-49F3-B8FA-803563F4368B}" destId="{BE49486F-0297-4971-BA5A-A3E8555DC22F}" srcOrd="0" destOrd="0" presId="urn:microsoft.com/office/officeart/2005/8/layout/hierarchy4"/>
    <dgm:cxn modelId="{01D61517-7501-481B-ADDA-764C5D9A3D0F}" type="presParOf" srcId="{445BDC88-7CA1-49F3-B8FA-803563F4368B}" destId="{C9232DE3-9488-4597-8F8F-8C291CDF7DDD}" srcOrd="1" destOrd="0" presId="urn:microsoft.com/office/officeart/2005/8/layout/hierarchy4"/>
    <dgm:cxn modelId="{01F4425A-569E-47E3-BDD0-943DEAC935E3}" type="presParOf" srcId="{445BDC88-7CA1-49F3-B8FA-803563F4368B}" destId="{A4488ECF-E765-4558-B9C7-4C09909F5302}" srcOrd="2" destOrd="0" presId="urn:microsoft.com/office/officeart/2005/8/layout/hierarchy4"/>
    <dgm:cxn modelId="{97AF7119-CCBD-4EBF-A6BD-2AE7E2BD310F}" type="presParOf" srcId="{A4488ECF-E765-4558-B9C7-4C09909F5302}" destId="{11DF78F2-3821-429C-A542-3F18E52388F7}" srcOrd="0" destOrd="0" presId="urn:microsoft.com/office/officeart/2005/8/layout/hierarchy4"/>
    <dgm:cxn modelId="{FDFDED7A-DA1C-4CA6-828B-6C9C33B01C1B}" type="presParOf" srcId="{11DF78F2-3821-429C-A542-3F18E52388F7}" destId="{76649912-7A3F-4812-B5EF-E40D48D1E3B7}" srcOrd="0" destOrd="0" presId="urn:microsoft.com/office/officeart/2005/8/layout/hierarchy4"/>
    <dgm:cxn modelId="{FF07F775-3893-4810-885C-036528445211}" type="presParOf" srcId="{11DF78F2-3821-429C-A542-3F18E52388F7}" destId="{FCE88BBE-FB65-4D49-BD01-DCEE5334BAAD}" srcOrd="1" destOrd="0" presId="urn:microsoft.com/office/officeart/2005/8/layout/hierarchy4"/>
    <dgm:cxn modelId="{5A818B99-0B58-4E54-8BBA-6A67B5465BF3}" type="presParOf" srcId="{8051AC9C-AEA3-4AEB-9FBF-563CBA79308C}" destId="{88DF0EDB-9E0A-491C-B248-E9C4217B147D}" srcOrd="5" destOrd="0" presId="urn:microsoft.com/office/officeart/2005/8/layout/hierarchy4"/>
    <dgm:cxn modelId="{4DFB82AE-31B4-41C7-80DD-66E99440C36F}" type="presParOf" srcId="{8051AC9C-AEA3-4AEB-9FBF-563CBA79308C}" destId="{0CB562DF-9685-4923-B417-9750DCD5B9CD}" srcOrd="6" destOrd="0" presId="urn:microsoft.com/office/officeart/2005/8/layout/hierarchy4"/>
    <dgm:cxn modelId="{D781CCC0-85AE-4800-A554-4C7DE2506A5B}" type="presParOf" srcId="{0CB562DF-9685-4923-B417-9750DCD5B9CD}" destId="{9BF3DE23-20C4-4083-8DA2-6ADF26299FA0}" srcOrd="0" destOrd="0" presId="urn:microsoft.com/office/officeart/2005/8/layout/hierarchy4"/>
    <dgm:cxn modelId="{E7F28440-EB4A-4FAA-BFC3-6DC2E1C4835A}" type="presParOf" srcId="{0CB562DF-9685-4923-B417-9750DCD5B9CD}" destId="{CAA8F119-E674-4CAA-9C2C-3D3E150C7FB9}" srcOrd="1" destOrd="0" presId="urn:microsoft.com/office/officeart/2005/8/layout/hierarchy4"/>
    <dgm:cxn modelId="{3260B0D3-D255-49BC-91D2-38BF19479063}" type="presParOf" srcId="{0CB562DF-9685-4923-B417-9750DCD5B9CD}" destId="{3497C8D8-D5C8-4910-8EEA-FF9A0986895C}" srcOrd="2" destOrd="0" presId="urn:microsoft.com/office/officeart/2005/8/layout/hierarchy4"/>
    <dgm:cxn modelId="{3FA6E4FD-D03D-4255-AC44-76BFC85958FA}" type="presParOf" srcId="{3497C8D8-D5C8-4910-8EEA-FF9A0986895C}" destId="{BA24CD43-0A79-4C6B-A7CA-5FFC551F0AFE}" srcOrd="0" destOrd="0" presId="urn:microsoft.com/office/officeart/2005/8/layout/hierarchy4"/>
    <dgm:cxn modelId="{73DF8524-1EA0-4971-89A8-C46156179E3C}" type="presParOf" srcId="{BA24CD43-0A79-4C6B-A7CA-5FFC551F0AFE}" destId="{98952ACA-0E22-40BC-A5C9-9C24B912EC48}" srcOrd="0" destOrd="0" presId="urn:microsoft.com/office/officeart/2005/8/layout/hierarchy4"/>
    <dgm:cxn modelId="{4AF39FFA-B2C6-430B-BA15-3819DBF0E90C}" type="presParOf" srcId="{BA24CD43-0A79-4C6B-A7CA-5FFC551F0AFE}" destId="{1ECC82B2-974A-41E3-943B-C7209599A05B}" srcOrd="1" destOrd="0" presId="urn:microsoft.com/office/officeart/2005/8/layout/hierarchy4"/>
    <dgm:cxn modelId="{ACC13B8D-E818-4D3F-BA14-B87489FE08F5}" type="presParOf" srcId="{C18C4DBC-C14D-477F-BA75-5965618B74A2}" destId="{6A3E1FA9-AA66-4642-B610-364E1F096BE2}" srcOrd="1" destOrd="0" presId="urn:microsoft.com/office/officeart/2005/8/layout/hierarchy4"/>
    <dgm:cxn modelId="{332AB0A2-1E4F-4360-9ED7-4F4A9AA5E1E8}" type="presParOf" srcId="{C18C4DBC-C14D-477F-BA75-5965618B74A2}" destId="{7EA00632-E806-4559-961E-91C6868BF72B}" srcOrd="2" destOrd="0" presId="urn:microsoft.com/office/officeart/2005/8/layout/hierarchy4"/>
    <dgm:cxn modelId="{B9F0979E-B7AE-45B4-B2E7-297B6482C328}" type="presParOf" srcId="{7EA00632-E806-4559-961E-91C6868BF72B}" destId="{627F235B-C180-4925-A4A9-0B5DC468F968}" srcOrd="0" destOrd="0" presId="urn:microsoft.com/office/officeart/2005/8/layout/hierarchy4"/>
    <dgm:cxn modelId="{072A4E4B-8516-4AAA-97AE-E5E054774F80}" type="presParOf" srcId="{7EA00632-E806-4559-961E-91C6868BF72B}" destId="{2A2F122F-4BB6-459A-A8AE-8A40ADEC900C}" srcOrd="1" destOrd="0" presId="urn:microsoft.com/office/officeart/2005/8/layout/hierarchy4"/>
    <dgm:cxn modelId="{A09B6462-425C-4DD8-853E-8369FC2BD82D}" type="presParOf" srcId="{7EA00632-E806-4559-961E-91C6868BF72B}" destId="{46B573EE-2210-4243-8EF9-CF57D2732C79}" srcOrd="2" destOrd="0" presId="urn:microsoft.com/office/officeart/2005/8/layout/hierarchy4"/>
    <dgm:cxn modelId="{5540B6C0-617D-4BBD-915D-EF0A18768B3F}" type="presParOf" srcId="{46B573EE-2210-4243-8EF9-CF57D2732C79}" destId="{F7D927AA-CBF6-4158-B5E7-0D10E57E44B1}" srcOrd="0" destOrd="0" presId="urn:microsoft.com/office/officeart/2005/8/layout/hierarchy4"/>
    <dgm:cxn modelId="{FC532A95-6078-4986-8298-BF0E113FDA3F}" type="presParOf" srcId="{F7D927AA-CBF6-4158-B5E7-0D10E57E44B1}" destId="{FB4B84E8-C8FB-4E25-88DE-DF5D664C254D}" srcOrd="0" destOrd="0" presId="urn:microsoft.com/office/officeart/2005/8/layout/hierarchy4"/>
    <dgm:cxn modelId="{F3EC34FB-8490-466D-AD4D-A29823744954}" type="presParOf" srcId="{F7D927AA-CBF6-4158-B5E7-0D10E57E44B1}" destId="{96A510E9-A03B-4A9F-B477-001EE5756CF4}" srcOrd="1" destOrd="0" presId="urn:microsoft.com/office/officeart/2005/8/layout/hierarchy4"/>
    <dgm:cxn modelId="{2D46C389-E5FD-48AE-9AC7-4C2429C13BD1}" type="presParOf" srcId="{F7D927AA-CBF6-4158-B5E7-0D10E57E44B1}" destId="{0D542D6A-6000-42C3-BBFF-1257C04003A0}" srcOrd="2" destOrd="0" presId="urn:microsoft.com/office/officeart/2005/8/layout/hierarchy4"/>
    <dgm:cxn modelId="{0EA746D0-8809-4A7E-BD38-35A2D2AD39A1}" type="presParOf" srcId="{0D542D6A-6000-42C3-BBFF-1257C04003A0}" destId="{C9DA78A1-0A88-48DA-B91E-B0C01B6B1F64}" srcOrd="0" destOrd="0" presId="urn:microsoft.com/office/officeart/2005/8/layout/hierarchy4"/>
    <dgm:cxn modelId="{6B2FBA88-B424-4B12-8673-1FD926CB7F7C}" type="presParOf" srcId="{C9DA78A1-0A88-48DA-B91E-B0C01B6B1F64}" destId="{E003DB7D-25D9-4D61-83C2-E2DE9859EC6C}" srcOrd="0" destOrd="0" presId="urn:microsoft.com/office/officeart/2005/8/layout/hierarchy4"/>
    <dgm:cxn modelId="{63FBEDF5-D379-4B26-ADCE-54B41CA837AB}" type="presParOf" srcId="{C9DA78A1-0A88-48DA-B91E-B0C01B6B1F64}" destId="{73618A8A-ADCB-4E20-BF17-F12B567772EB}" srcOrd="1" destOrd="0" presId="urn:microsoft.com/office/officeart/2005/8/layout/hierarchy4"/>
    <dgm:cxn modelId="{9A5FEE50-00EE-4FAA-87F6-C3300C3C0FBE}" type="presParOf" srcId="{0D542D6A-6000-42C3-BBFF-1257C04003A0}" destId="{DA63C287-9634-45E3-8C47-EDBB8BE1BE4F}" srcOrd="1" destOrd="0" presId="urn:microsoft.com/office/officeart/2005/8/layout/hierarchy4"/>
    <dgm:cxn modelId="{84928183-E9FA-474B-AD62-1B9C79206CED}" type="presParOf" srcId="{0D542D6A-6000-42C3-BBFF-1257C04003A0}" destId="{D8BA6DAF-6BC4-48E9-B65D-30080CC6CC30}" srcOrd="2" destOrd="0" presId="urn:microsoft.com/office/officeart/2005/8/layout/hierarchy4"/>
    <dgm:cxn modelId="{38367590-07AB-4F80-AC01-5412D16F1385}" type="presParOf" srcId="{D8BA6DAF-6BC4-48E9-B65D-30080CC6CC30}" destId="{37EEEF3E-E4CD-4A5B-B2F9-866901AC60B4}" srcOrd="0" destOrd="0" presId="urn:microsoft.com/office/officeart/2005/8/layout/hierarchy4"/>
    <dgm:cxn modelId="{2534D0A5-11F1-48BC-A5AB-EB3F189AE4BA}" type="presParOf" srcId="{D8BA6DAF-6BC4-48E9-B65D-30080CC6CC30}" destId="{34F9B378-120E-4CA2-BCAE-64942F0074A2}" srcOrd="1" destOrd="0" presId="urn:microsoft.com/office/officeart/2005/8/layout/hierarchy4"/>
    <dgm:cxn modelId="{F5A21DBA-4381-4F63-A6F0-A518361CD1C6}" type="presParOf" srcId="{C18C4DBC-C14D-477F-BA75-5965618B74A2}" destId="{26209474-EB79-4DA4-9B79-55D4B80E4AB1}" srcOrd="3" destOrd="0" presId="urn:microsoft.com/office/officeart/2005/8/layout/hierarchy4"/>
    <dgm:cxn modelId="{CD01FA06-4322-4743-B40C-24C96C202126}" type="presParOf" srcId="{C18C4DBC-C14D-477F-BA75-5965618B74A2}" destId="{5E6A449C-1566-432E-9152-F376F417111F}" srcOrd="4" destOrd="0" presId="urn:microsoft.com/office/officeart/2005/8/layout/hierarchy4"/>
    <dgm:cxn modelId="{A76C73CD-3F63-4931-848B-D64D2C75DB70}" type="presParOf" srcId="{5E6A449C-1566-432E-9152-F376F417111F}" destId="{F81327FF-BCB1-4C4A-83C2-4C44D8A0123F}" srcOrd="0" destOrd="0" presId="urn:microsoft.com/office/officeart/2005/8/layout/hierarchy4"/>
    <dgm:cxn modelId="{411C070B-D72A-44EC-8AC9-36ADCAF4457F}" type="presParOf" srcId="{5E6A449C-1566-432E-9152-F376F417111F}" destId="{BFEFEED6-A6A4-455C-9D2B-CFCA829D92EF}" srcOrd="1" destOrd="0" presId="urn:microsoft.com/office/officeart/2005/8/layout/hierarchy4"/>
    <dgm:cxn modelId="{F3817EF8-B37F-41D7-A56B-442438B4A329}" type="presParOf" srcId="{5E6A449C-1566-432E-9152-F376F417111F}" destId="{18E1B6FB-250D-487B-952A-1EFC133902F8}" srcOrd="2" destOrd="0" presId="urn:microsoft.com/office/officeart/2005/8/layout/hierarchy4"/>
    <dgm:cxn modelId="{9545C5FC-3037-4A31-8E66-552CFDD6B955}" type="presParOf" srcId="{18E1B6FB-250D-487B-952A-1EFC133902F8}" destId="{09AB6EC7-6A54-4D22-B972-B424010ACC7A}" srcOrd="0" destOrd="0" presId="urn:microsoft.com/office/officeart/2005/8/layout/hierarchy4"/>
    <dgm:cxn modelId="{490BE448-FDF4-407B-ADF1-1CC493DB9299}" type="presParOf" srcId="{09AB6EC7-6A54-4D22-B972-B424010ACC7A}" destId="{25F64376-4274-4767-ACD5-DB7B9AA586A8}" srcOrd="0" destOrd="0" presId="urn:microsoft.com/office/officeart/2005/8/layout/hierarchy4"/>
    <dgm:cxn modelId="{5CEF6DB0-A0AF-461A-A0B0-9248784FED11}" type="presParOf" srcId="{09AB6EC7-6A54-4D22-B972-B424010ACC7A}" destId="{08E13E86-8E54-4FAD-9B2D-493F3F088B19}" srcOrd="1" destOrd="0" presId="urn:microsoft.com/office/officeart/2005/8/layout/hierarchy4"/>
    <dgm:cxn modelId="{AEA8D851-0990-44CC-A54C-4109B665B061}" type="presParOf" srcId="{09AB6EC7-6A54-4D22-B972-B424010ACC7A}" destId="{11329B78-E83A-4B13-A8A4-61C9920C3AF6}" srcOrd="2" destOrd="0" presId="urn:microsoft.com/office/officeart/2005/8/layout/hierarchy4"/>
    <dgm:cxn modelId="{27F636A6-49D1-46A4-B100-28143699D843}" type="presParOf" srcId="{11329B78-E83A-4B13-A8A4-61C9920C3AF6}" destId="{F6D0E5D2-6CD3-4C2F-9376-B33D05E025EA}" srcOrd="0" destOrd="0" presId="urn:microsoft.com/office/officeart/2005/8/layout/hierarchy4"/>
    <dgm:cxn modelId="{59C5F8A3-0A1B-46C4-8EA2-A1383DEADAC6}" type="presParOf" srcId="{F6D0E5D2-6CD3-4C2F-9376-B33D05E025EA}" destId="{ADFB7D6A-6439-4A0C-9D3E-A33A2DDE747A}" srcOrd="0" destOrd="0" presId="urn:microsoft.com/office/officeart/2005/8/layout/hierarchy4"/>
    <dgm:cxn modelId="{0F8B4A99-DB00-40E5-9B63-70EB794972D7}" type="presParOf" srcId="{F6D0E5D2-6CD3-4C2F-9376-B33D05E025EA}" destId="{63329D4F-48F8-4D96-BB69-6375BF14AEA8}" srcOrd="1" destOrd="0" presId="urn:microsoft.com/office/officeart/2005/8/layout/hierarchy4"/>
    <dgm:cxn modelId="{3A60B94F-937D-4D14-B9FD-4385595B05F4}" type="presParOf" srcId="{18E1B6FB-250D-487B-952A-1EFC133902F8}" destId="{0C16FE8D-0C07-4CB6-98A2-CA307C8743D6}" srcOrd="1" destOrd="0" presId="urn:microsoft.com/office/officeart/2005/8/layout/hierarchy4"/>
    <dgm:cxn modelId="{B6827B51-EE08-481E-A7F5-FCEE2F3AFD54}" type="presParOf" srcId="{18E1B6FB-250D-487B-952A-1EFC133902F8}" destId="{83945A7B-2253-432C-B71F-9C958708B9A0}" srcOrd="2" destOrd="0" presId="urn:microsoft.com/office/officeart/2005/8/layout/hierarchy4"/>
    <dgm:cxn modelId="{C070E534-C078-4944-8DC5-0850D180FB54}" type="presParOf" srcId="{83945A7B-2253-432C-B71F-9C958708B9A0}" destId="{106432E9-C7F5-41C6-BDC9-64696D9E6FC2}" srcOrd="0" destOrd="0" presId="urn:microsoft.com/office/officeart/2005/8/layout/hierarchy4"/>
    <dgm:cxn modelId="{E5554478-CFE9-462A-BE6C-C49C590EEFB3}" type="presParOf" srcId="{83945A7B-2253-432C-B71F-9C958708B9A0}" destId="{3F436AF1-B946-4393-B3F9-244D79907774}" srcOrd="1" destOrd="0" presId="urn:microsoft.com/office/officeart/2005/8/layout/hierarchy4"/>
    <dgm:cxn modelId="{46AD1B53-B244-4BEE-9D1D-64E623C4EE0C}" type="presParOf" srcId="{83945A7B-2253-432C-B71F-9C958708B9A0}" destId="{EB512852-A68D-4AD8-BADB-783BD7279DD9}" srcOrd="2" destOrd="0" presId="urn:microsoft.com/office/officeart/2005/8/layout/hierarchy4"/>
    <dgm:cxn modelId="{A12E5733-A2F5-4558-9251-5951D883194F}" type="presParOf" srcId="{EB512852-A68D-4AD8-BADB-783BD7279DD9}" destId="{D7401318-93A2-4D6D-AD76-BBA2B28ECE82}" srcOrd="0" destOrd="0" presId="urn:microsoft.com/office/officeart/2005/8/layout/hierarchy4"/>
    <dgm:cxn modelId="{1136084B-B4B9-4E3F-AD7C-F0CFC18C0E2C}" type="presParOf" srcId="{D7401318-93A2-4D6D-AD76-BBA2B28ECE82}" destId="{64F2BA5A-7C58-47EA-AABB-E7E098E1EDC6}" srcOrd="0" destOrd="0" presId="urn:microsoft.com/office/officeart/2005/8/layout/hierarchy4"/>
    <dgm:cxn modelId="{E85BACF9-8E78-4BAC-A58B-BA844913DFAD}" type="presParOf" srcId="{D7401318-93A2-4D6D-AD76-BBA2B28ECE82}" destId="{DC687B91-5577-4B7C-88A9-2438C58A9B77}" srcOrd="1" destOrd="0" presId="urn:microsoft.com/office/officeart/2005/8/layout/hierarchy4"/>
    <dgm:cxn modelId="{F7A787A2-07ED-4278-B96E-1667F655BFFD}" type="presParOf" srcId="{18E1B6FB-250D-487B-952A-1EFC133902F8}" destId="{BDB1EA63-1144-4A59-8642-7C2F7B077FF4}" srcOrd="3" destOrd="0" presId="urn:microsoft.com/office/officeart/2005/8/layout/hierarchy4"/>
    <dgm:cxn modelId="{7AEDED95-FA06-4A1B-8DFB-59A913558BD0}" type="presParOf" srcId="{18E1B6FB-250D-487B-952A-1EFC133902F8}" destId="{22D2FDEF-383B-44E8-A5F8-D95B6096E3AE}" srcOrd="4" destOrd="0" presId="urn:microsoft.com/office/officeart/2005/8/layout/hierarchy4"/>
    <dgm:cxn modelId="{E9393F22-0266-47B3-A31B-9623D31E292B}" type="presParOf" srcId="{22D2FDEF-383B-44E8-A5F8-D95B6096E3AE}" destId="{735D8420-955C-40E4-B19F-32EEF72BD2B6}" srcOrd="0" destOrd="0" presId="urn:microsoft.com/office/officeart/2005/8/layout/hierarchy4"/>
    <dgm:cxn modelId="{889171F8-916A-4012-BD8C-E2CF00725A68}" type="presParOf" srcId="{22D2FDEF-383B-44E8-A5F8-D95B6096E3AE}" destId="{0FA34C09-E50F-44A6-A93E-72AA072AF357}" srcOrd="1" destOrd="0" presId="urn:microsoft.com/office/officeart/2005/8/layout/hierarchy4"/>
    <dgm:cxn modelId="{2EA4B584-F7F2-4698-8993-60CFBDA071A4}" type="presParOf" srcId="{22D2FDEF-383B-44E8-A5F8-D95B6096E3AE}" destId="{7222A93F-2B26-4CCA-9996-3E21CB2F64AE}" srcOrd="2" destOrd="0" presId="urn:microsoft.com/office/officeart/2005/8/layout/hierarchy4"/>
    <dgm:cxn modelId="{45725327-F3C3-40C6-B83C-F96D4D346FB8}" type="presParOf" srcId="{7222A93F-2B26-4CCA-9996-3E21CB2F64AE}" destId="{48F4EB3B-C61E-41B2-A1E4-618CED8E47AE}" srcOrd="0" destOrd="0" presId="urn:microsoft.com/office/officeart/2005/8/layout/hierarchy4"/>
    <dgm:cxn modelId="{EE9B2C88-FF8A-4C2D-8516-3689551CF20B}" type="presParOf" srcId="{48F4EB3B-C61E-41B2-A1E4-618CED8E47AE}" destId="{8B4B2BC5-27BA-403E-87D1-AFA3517F9B90}" srcOrd="0" destOrd="0" presId="urn:microsoft.com/office/officeart/2005/8/layout/hierarchy4"/>
    <dgm:cxn modelId="{5DBEA338-386A-4557-82C6-A9C0CB8DFF16}" type="presParOf" srcId="{48F4EB3B-C61E-41B2-A1E4-618CED8E47AE}" destId="{6C8ED3DD-6C10-44D5-8B9D-F8EA9D33E377}" srcOrd="1" destOrd="0" presId="urn:microsoft.com/office/officeart/2005/8/layout/hierarchy4"/>
    <dgm:cxn modelId="{24B81BDA-ECC9-4F34-8509-34811CC0D6F9}" type="presParOf" srcId="{C18C4DBC-C14D-477F-BA75-5965618B74A2}" destId="{D8348B48-3F84-4E8A-892A-4CC8A64C799D}" srcOrd="5" destOrd="0" presId="urn:microsoft.com/office/officeart/2005/8/layout/hierarchy4"/>
    <dgm:cxn modelId="{EA9044C1-3853-4B25-8499-733F8E8E7D3C}" type="presParOf" srcId="{C18C4DBC-C14D-477F-BA75-5965618B74A2}" destId="{12F11814-D7F7-4A72-8803-43E1344838F0}" srcOrd="6" destOrd="0" presId="urn:microsoft.com/office/officeart/2005/8/layout/hierarchy4"/>
    <dgm:cxn modelId="{3024C709-39AD-4861-A6A9-C0E86BD32B34}" type="presParOf" srcId="{12F11814-D7F7-4A72-8803-43E1344838F0}" destId="{57C2E411-BC02-402D-8151-ABCDB3E915AA}" srcOrd="0" destOrd="0" presId="urn:microsoft.com/office/officeart/2005/8/layout/hierarchy4"/>
    <dgm:cxn modelId="{62799187-7716-4541-82E2-12CA838E7A5F}" type="presParOf" srcId="{12F11814-D7F7-4A72-8803-43E1344838F0}" destId="{44EBB9DA-113E-44D5-BB54-4ED923480C04}" srcOrd="1" destOrd="0" presId="urn:microsoft.com/office/officeart/2005/8/layout/hierarchy4"/>
    <dgm:cxn modelId="{BC9A9665-0A65-4105-AE31-7E686C6050D3}" type="presParOf" srcId="{12F11814-D7F7-4A72-8803-43E1344838F0}" destId="{B8CEAD24-7CC8-4259-AE3F-9A32F44C3AA3}" srcOrd="2" destOrd="0" presId="urn:microsoft.com/office/officeart/2005/8/layout/hierarchy4"/>
    <dgm:cxn modelId="{26A28E44-284A-4BD7-BC24-BB53CFC0ACE3}" type="presParOf" srcId="{B8CEAD24-7CC8-4259-AE3F-9A32F44C3AA3}" destId="{70B41795-6483-41EE-8617-E7399C953B20}" srcOrd="0" destOrd="0" presId="urn:microsoft.com/office/officeart/2005/8/layout/hierarchy4"/>
    <dgm:cxn modelId="{96B5B367-1BB5-4E76-8718-BEDFFAB7F390}" type="presParOf" srcId="{70B41795-6483-41EE-8617-E7399C953B20}" destId="{5C3889A0-D58C-4B63-8FDA-F02A5ADD5F66}" srcOrd="0" destOrd="0" presId="urn:microsoft.com/office/officeart/2005/8/layout/hierarchy4"/>
    <dgm:cxn modelId="{8CB2EC12-2098-45E6-A2A4-DC5862171462}" type="presParOf" srcId="{70B41795-6483-41EE-8617-E7399C953B20}" destId="{055CF06D-EDA6-4E30-AE83-D3CACDA76A0D}" srcOrd="1" destOrd="0" presId="urn:microsoft.com/office/officeart/2005/8/layout/hierarchy4"/>
    <dgm:cxn modelId="{DC6EEA5F-FE13-4845-BC05-3FA32C0335A7}" type="presParOf" srcId="{70B41795-6483-41EE-8617-E7399C953B20}" destId="{31DDC1D7-81DE-4E61-AA1E-1B544AE1DCB5}" srcOrd="2" destOrd="0" presId="urn:microsoft.com/office/officeart/2005/8/layout/hierarchy4"/>
    <dgm:cxn modelId="{41903498-1E98-40B4-9C71-D602DD34CF64}" type="presParOf" srcId="{31DDC1D7-81DE-4E61-AA1E-1B544AE1DCB5}" destId="{B7D528D3-65E6-46C4-8EB0-5CE8C83156C3}" srcOrd="0" destOrd="0" presId="urn:microsoft.com/office/officeart/2005/8/layout/hierarchy4"/>
    <dgm:cxn modelId="{E734E3E4-8BF7-4044-96F9-385EC03AFD69}" type="presParOf" srcId="{B7D528D3-65E6-46C4-8EB0-5CE8C83156C3}" destId="{DB16FC76-F742-460F-B607-987F36D8358C}" srcOrd="0" destOrd="0" presId="urn:microsoft.com/office/officeart/2005/8/layout/hierarchy4"/>
    <dgm:cxn modelId="{F2725C8C-8446-40E0-98C5-7E884B67EEF3}" type="presParOf" srcId="{B7D528D3-65E6-46C4-8EB0-5CE8C83156C3}" destId="{1D828979-E8D8-48C1-9641-C57847146ABB}" srcOrd="1" destOrd="0" presId="urn:microsoft.com/office/officeart/2005/8/layout/hierarchy4"/>
    <dgm:cxn modelId="{DA563E25-228F-48B8-95BF-DC009CBC31AE}" type="presParOf" srcId="{B8CEAD24-7CC8-4259-AE3F-9A32F44C3AA3}" destId="{F8591A14-527E-47E7-A030-7437A3A55EB2}" srcOrd="1" destOrd="0" presId="urn:microsoft.com/office/officeart/2005/8/layout/hierarchy4"/>
    <dgm:cxn modelId="{116C4CD8-9DF9-464C-A8D9-277F4A2CD231}" type="presParOf" srcId="{B8CEAD24-7CC8-4259-AE3F-9A32F44C3AA3}" destId="{CE4DC696-5AD4-420A-A980-629C94423BD7}" srcOrd="2" destOrd="0" presId="urn:microsoft.com/office/officeart/2005/8/layout/hierarchy4"/>
    <dgm:cxn modelId="{6179EB09-5722-4009-9981-E7F1B082191B}" type="presParOf" srcId="{CE4DC696-5AD4-420A-A980-629C94423BD7}" destId="{AA295B94-08DD-4FEF-8741-A335482C55B6}" srcOrd="0" destOrd="0" presId="urn:microsoft.com/office/officeart/2005/8/layout/hierarchy4"/>
    <dgm:cxn modelId="{47132EFF-6440-4B83-82BA-B0C0764F31C6}" type="presParOf" srcId="{CE4DC696-5AD4-420A-A980-629C94423BD7}" destId="{699445F9-A0FD-4502-817B-009FD9D28249}" srcOrd="1" destOrd="0" presId="urn:microsoft.com/office/officeart/2005/8/layout/hierarchy4"/>
    <dgm:cxn modelId="{FF46FEBC-E3BB-498D-A308-99A90FBA5280}" type="presParOf" srcId="{CE4DC696-5AD4-420A-A980-629C94423BD7}" destId="{619F8605-C50C-40A4-81EF-4BA8FD73D3C3}" srcOrd="2" destOrd="0" presId="urn:microsoft.com/office/officeart/2005/8/layout/hierarchy4"/>
    <dgm:cxn modelId="{7FC209D9-D79F-473C-92A9-A3AABD51F2A6}" type="presParOf" srcId="{619F8605-C50C-40A4-81EF-4BA8FD73D3C3}" destId="{6C85B61B-164B-494B-80DF-B50D8019F2DF}" srcOrd="0" destOrd="0" presId="urn:microsoft.com/office/officeart/2005/8/layout/hierarchy4"/>
    <dgm:cxn modelId="{9A0AEC17-8143-410E-95AA-DA4BB69C7BAB}" type="presParOf" srcId="{6C85B61B-164B-494B-80DF-B50D8019F2DF}" destId="{635A8229-B385-494B-9597-E7FF415D1EFF}" srcOrd="0" destOrd="0" presId="urn:microsoft.com/office/officeart/2005/8/layout/hierarchy4"/>
    <dgm:cxn modelId="{E461EF72-DE0C-431E-9A33-948D6EA811B0}" type="presParOf" srcId="{6C85B61B-164B-494B-80DF-B50D8019F2DF}" destId="{0EB5EB86-B1E0-4E82-B5E5-2210C911F567}"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E19D2F-F838-441B-B3DE-02C940B6FE16}" type="doc">
      <dgm:prSet loTypeId="urn:diagrams.loki3.com/BracketList+Icon" loCatId="list" qsTypeId="urn:microsoft.com/office/officeart/2005/8/quickstyle/simple1" qsCatId="simple" csTypeId="urn:microsoft.com/office/officeart/2005/8/colors/accent1_1" csCatId="accent1" phldr="1"/>
      <dgm:spPr/>
      <dgm:t>
        <a:bodyPr/>
        <a:lstStyle/>
        <a:p>
          <a:endParaRPr lang="en-GB"/>
        </a:p>
      </dgm:t>
    </dgm:pt>
    <dgm:pt modelId="{CCAF1B2E-4E1C-4833-B5C8-ACC45C871A36}">
      <dgm:prSet phldrT="[Text]"/>
      <dgm:spPr/>
      <dgm:t>
        <a:bodyPr/>
        <a:lstStyle/>
        <a:p>
          <a:r>
            <a:rPr lang="en-GB" dirty="0" smtClean="0"/>
            <a:t>30 April 2016</a:t>
          </a:r>
          <a:endParaRPr lang="en-GB" dirty="0"/>
        </a:p>
      </dgm:t>
    </dgm:pt>
    <dgm:pt modelId="{5AE5A3C0-9C27-46F1-8167-5F10AEA63E35}" type="parTrans" cxnId="{49351170-4336-4FEA-82F8-54DBAC803B85}">
      <dgm:prSet/>
      <dgm:spPr/>
      <dgm:t>
        <a:bodyPr/>
        <a:lstStyle/>
        <a:p>
          <a:endParaRPr lang="en-GB"/>
        </a:p>
      </dgm:t>
    </dgm:pt>
    <dgm:pt modelId="{861D9B79-D62A-4D23-8142-359ABC2D04D9}" type="sibTrans" cxnId="{49351170-4336-4FEA-82F8-54DBAC803B85}">
      <dgm:prSet/>
      <dgm:spPr/>
      <dgm:t>
        <a:bodyPr/>
        <a:lstStyle/>
        <a:p>
          <a:endParaRPr lang="en-GB"/>
        </a:p>
      </dgm:t>
    </dgm:pt>
    <dgm:pt modelId="{9828E4A1-2E68-42D4-925C-18D92F5982C9}">
      <dgm:prSet phldrT="[Text]" custT="1"/>
      <dgm:spPr/>
      <dgm:t>
        <a:bodyPr/>
        <a:lstStyle/>
        <a:p>
          <a:r>
            <a:rPr lang="en-GB" sz="1800" b="1" dirty="0" smtClean="0"/>
            <a:t>Indonesia</a:t>
          </a:r>
          <a:r>
            <a:rPr lang="en-GB" sz="1800" dirty="0" smtClean="0"/>
            <a:t> (1</a:t>
          </a:r>
          <a:r>
            <a:rPr lang="en-GB" sz="1800" baseline="30000" dirty="0" smtClean="0"/>
            <a:t>st</a:t>
          </a:r>
          <a:r>
            <a:rPr lang="en-GB" sz="1800" dirty="0" smtClean="0"/>
            <a:t> QPR)</a:t>
          </a:r>
          <a:endParaRPr lang="en-GB" sz="1800" dirty="0"/>
        </a:p>
      </dgm:t>
    </dgm:pt>
    <dgm:pt modelId="{45CCB4D3-401A-4B42-8CB8-71998BC03691}" type="parTrans" cxnId="{BDD7823C-7C4A-4CB7-B75E-EB3A2727D0A2}">
      <dgm:prSet/>
      <dgm:spPr/>
      <dgm:t>
        <a:bodyPr/>
        <a:lstStyle/>
        <a:p>
          <a:endParaRPr lang="en-GB"/>
        </a:p>
      </dgm:t>
    </dgm:pt>
    <dgm:pt modelId="{0E58FFD6-2618-4918-9F63-F42EF80B2CC7}" type="sibTrans" cxnId="{BDD7823C-7C4A-4CB7-B75E-EB3A2727D0A2}">
      <dgm:prSet/>
      <dgm:spPr/>
      <dgm:t>
        <a:bodyPr/>
        <a:lstStyle/>
        <a:p>
          <a:endParaRPr lang="en-GB"/>
        </a:p>
      </dgm:t>
    </dgm:pt>
    <dgm:pt modelId="{F1D696C6-E90C-463C-A2A6-E90AA978AD25}">
      <dgm:prSet phldrT="[Text]" custT="1"/>
      <dgm:spPr/>
      <dgm:t>
        <a:bodyPr/>
        <a:lstStyle/>
        <a:p>
          <a:r>
            <a:rPr lang="en-GB" sz="1800" b="1" dirty="0" smtClean="0"/>
            <a:t>Rwanda</a:t>
          </a:r>
          <a:r>
            <a:rPr lang="en-GB" sz="1800" dirty="0" smtClean="0"/>
            <a:t> (1</a:t>
          </a:r>
          <a:r>
            <a:rPr lang="en-GB" sz="1800" baseline="30000" dirty="0" smtClean="0"/>
            <a:t>st</a:t>
          </a:r>
          <a:r>
            <a:rPr lang="en-GB" sz="1800" dirty="0" smtClean="0"/>
            <a:t> QPR)</a:t>
          </a:r>
          <a:endParaRPr lang="en-GB" sz="1800" dirty="0"/>
        </a:p>
      </dgm:t>
    </dgm:pt>
    <dgm:pt modelId="{2FD76BEC-EC51-45B1-9480-C7695C9754BC}" type="parTrans" cxnId="{DDDFE821-E299-4952-9572-99008C98F14E}">
      <dgm:prSet/>
      <dgm:spPr/>
      <dgm:t>
        <a:bodyPr/>
        <a:lstStyle/>
        <a:p>
          <a:endParaRPr lang="en-GB"/>
        </a:p>
      </dgm:t>
    </dgm:pt>
    <dgm:pt modelId="{4198AAEE-BCE4-46CF-8781-CD799D51056F}" type="sibTrans" cxnId="{DDDFE821-E299-4952-9572-99008C98F14E}">
      <dgm:prSet/>
      <dgm:spPr/>
      <dgm:t>
        <a:bodyPr/>
        <a:lstStyle/>
        <a:p>
          <a:endParaRPr lang="en-GB"/>
        </a:p>
      </dgm:t>
    </dgm:pt>
    <dgm:pt modelId="{23FC94FE-5BF8-4552-879A-2538E397C3C3}">
      <dgm:prSet phldrT="[Text]"/>
      <dgm:spPr/>
      <dgm:t>
        <a:bodyPr/>
        <a:lstStyle/>
        <a:p>
          <a:r>
            <a:rPr lang="en-GB" dirty="0" smtClean="0"/>
            <a:t>30 April 2017</a:t>
          </a:r>
          <a:endParaRPr lang="en-GB" dirty="0"/>
        </a:p>
      </dgm:t>
    </dgm:pt>
    <dgm:pt modelId="{49AE5DDA-2F97-430C-B447-B9C4B2DC7162}" type="parTrans" cxnId="{5656E997-2B91-49B1-B5B6-26C4B253E171}">
      <dgm:prSet/>
      <dgm:spPr/>
      <dgm:t>
        <a:bodyPr/>
        <a:lstStyle/>
        <a:p>
          <a:endParaRPr lang="en-GB"/>
        </a:p>
      </dgm:t>
    </dgm:pt>
    <dgm:pt modelId="{8562939B-BF96-4215-8A48-D898D3811C5C}" type="sibTrans" cxnId="{5656E997-2B91-49B1-B5B6-26C4B253E171}">
      <dgm:prSet/>
      <dgm:spPr/>
      <dgm:t>
        <a:bodyPr/>
        <a:lstStyle/>
        <a:p>
          <a:endParaRPr lang="en-GB"/>
        </a:p>
      </dgm:t>
    </dgm:pt>
    <dgm:pt modelId="{DDBF11EE-1D44-4364-B7CC-AEE8BF498AF3}">
      <dgm:prSet custT="1"/>
      <dgm:spPr/>
      <dgm:t>
        <a:bodyPr/>
        <a:lstStyle/>
        <a:p>
          <a:r>
            <a:rPr lang="en-GB" sz="1800" b="1" dirty="0" smtClean="0"/>
            <a:t>Colombia</a:t>
          </a:r>
          <a:r>
            <a:rPr lang="en-GB" sz="1800" dirty="0" smtClean="0"/>
            <a:t> (1</a:t>
          </a:r>
          <a:r>
            <a:rPr lang="en-GB" sz="1800" baseline="30000" dirty="0" smtClean="0"/>
            <a:t>st</a:t>
          </a:r>
          <a:r>
            <a:rPr lang="en-GB" sz="1800" dirty="0" smtClean="0"/>
            <a:t> QPR)</a:t>
          </a:r>
          <a:endParaRPr lang="en-GB" sz="1800" dirty="0"/>
        </a:p>
      </dgm:t>
    </dgm:pt>
    <dgm:pt modelId="{E49ED33F-E4AB-429F-830B-F207BCB98D01}" type="parTrans" cxnId="{0AB92C51-8E4B-45E6-9B08-0D10E5B74BB7}">
      <dgm:prSet/>
      <dgm:spPr/>
      <dgm:t>
        <a:bodyPr/>
        <a:lstStyle/>
        <a:p>
          <a:endParaRPr lang="en-GB"/>
        </a:p>
      </dgm:t>
    </dgm:pt>
    <dgm:pt modelId="{C0B039A2-C472-40C6-A2C6-1610DE1AC62E}" type="sibTrans" cxnId="{0AB92C51-8E4B-45E6-9B08-0D10E5B74BB7}">
      <dgm:prSet/>
      <dgm:spPr/>
      <dgm:t>
        <a:bodyPr/>
        <a:lstStyle/>
        <a:p>
          <a:endParaRPr lang="en-GB"/>
        </a:p>
      </dgm:t>
    </dgm:pt>
    <dgm:pt modelId="{3D7D4920-C4D3-48FD-BE66-42A1010E1C6A}">
      <dgm:prSet custT="1"/>
      <dgm:spPr/>
      <dgm:t>
        <a:bodyPr/>
        <a:lstStyle/>
        <a:p>
          <a:r>
            <a:rPr lang="en-GB" sz="1800" b="1" dirty="0" smtClean="0"/>
            <a:t>Morocco</a:t>
          </a:r>
          <a:r>
            <a:rPr lang="en-GB" sz="1800" dirty="0" smtClean="0"/>
            <a:t> (1</a:t>
          </a:r>
          <a:r>
            <a:rPr lang="en-GB" sz="1800" baseline="30000" dirty="0" smtClean="0"/>
            <a:t>st</a:t>
          </a:r>
          <a:r>
            <a:rPr lang="en-GB" sz="1800" dirty="0" smtClean="0"/>
            <a:t> QPR)</a:t>
          </a:r>
          <a:endParaRPr lang="en-GB" sz="1800" dirty="0"/>
        </a:p>
      </dgm:t>
    </dgm:pt>
    <dgm:pt modelId="{5A6A0673-F26F-4784-A677-F13E082CA5DA}" type="parTrans" cxnId="{AE19438C-568D-4351-A862-56CEFE53A2AB}">
      <dgm:prSet/>
      <dgm:spPr/>
      <dgm:t>
        <a:bodyPr/>
        <a:lstStyle/>
        <a:p>
          <a:endParaRPr lang="en-GB"/>
        </a:p>
      </dgm:t>
    </dgm:pt>
    <dgm:pt modelId="{CF6EC17D-4294-4F10-BB53-BBF55DDC4DAB}" type="sibTrans" cxnId="{AE19438C-568D-4351-A862-56CEFE53A2AB}">
      <dgm:prSet/>
      <dgm:spPr/>
      <dgm:t>
        <a:bodyPr/>
        <a:lstStyle/>
        <a:p>
          <a:endParaRPr lang="en-GB"/>
        </a:p>
      </dgm:t>
    </dgm:pt>
    <dgm:pt modelId="{C931A14B-9F7D-4A20-B3B3-B6D0A9552D1E}">
      <dgm:prSet custT="1"/>
      <dgm:spPr/>
      <dgm:t>
        <a:bodyPr/>
        <a:lstStyle/>
        <a:p>
          <a:r>
            <a:rPr lang="en-GB" sz="1800" b="1" dirty="0" smtClean="0"/>
            <a:t>Tunisia</a:t>
          </a:r>
          <a:r>
            <a:rPr lang="en-GB" sz="1800" dirty="0" smtClean="0"/>
            <a:t> (2</a:t>
          </a:r>
          <a:r>
            <a:rPr lang="en-GB" sz="1800" baseline="30000" dirty="0" smtClean="0"/>
            <a:t>nd</a:t>
          </a:r>
          <a:r>
            <a:rPr lang="en-GB" sz="1800" dirty="0" smtClean="0"/>
            <a:t> QPR)</a:t>
          </a:r>
          <a:endParaRPr lang="en-GB" sz="1800" dirty="0"/>
        </a:p>
      </dgm:t>
    </dgm:pt>
    <dgm:pt modelId="{5BE54905-4BAE-4FBB-8462-B15D9FE82723}" type="parTrans" cxnId="{8D0DDCAE-EA69-4E28-8A76-4F78019EA70A}">
      <dgm:prSet/>
      <dgm:spPr/>
      <dgm:t>
        <a:bodyPr/>
        <a:lstStyle/>
        <a:p>
          <a:endParaRPr lang="en-GB"/>
        </a:p>
      </dgm:t>
    </dgm:pt>
    <dgm:pt modelId="{80EE24AE-820D-4C29-8A8F-0048BDA41AEB}" type="sibTrans" cxnId="{8D0DDCAE-EA69-4E28-8A76-4F78019EA70A}">
      <dgm:prSet/>
      <dgm:spPr/>
      <dgm:t>
        <a:bodyPr/>
        <a:lstStyle/>
        <a:p>
          <a:endParaRPr lang="en-GB"/>
        </a:p>
      </dgm:t>
    </dgm:pt>
    <dgm:pt modelId="{4C785EF0-49C9-44DA-AA06-42935D7CC9BF}">
      <dgm:prSet custT="1"/>
      <dgm:spPr/>
      <dgm:t>
        <a:bodyPr/>
        <a:lstStyle/>
        <a:p>
          <a:r>
            <a:rPr lang="en-GB" sz="1800" b="1" dirty="0" smtClean="0"/>
            <a:t>Ethiopia</a:t>
          </a:r>
          <a:r>
            <a:rPr lang="en-GB" sz="1800" dirty="0" smtClean="0"/>
            <a:t> (1</a:t>
          </a:r>
          <a:r>
            <a:rPr lang="en-GB" sz="1800" baseline="30000" dirty="0" smtClean="0"/>
            <a:t>st</a:t>
          </a:r>
          <a:r>
            <a:rPr lang="en-GB" sz="1800" dirty="0" smtClean="0"/>
            <a:t> QPR overdue since 2012)</a:t>
          </a:r>
          <a:endParaRPr lang="en-GB" sz="1800" dirty="0"/>
        </a:p>
      </dgm:t>
    </dgm:pt>
    <dgm:pt modelId="{3B5E6586-A7BB-4ACD-BB0D-BA7E79CE5394}" type="parTrans" cxnId="{FB53E47D-862E-44F1-A1FD-11E03DD7F596}">
      <dgm:prSet/>
      <dgm:spPr/>
      <dgm:t>
        <a:bodyPr/>
        <a:lstStyle/>
        <a:p>
          <a:endParaRPr lang="en-GB"/>
        </a:p>
      </dgm:t>
    </dgm:pt>
    <dgm:pt modelId="{8E4C15DC-E665-4D35-9B4D-EF698FC1427F}" type="sibTrans" cxnId="{FB53E47D-862E-44F1-A1FD-11E03DD7F596}">
      <dgm:prSet/>
      <dgm:spPr/>
      <dgm:t>
        <a:bodyPr/>
        <a:lstStyle/>
        <a:p>
          <a:endParaRPr lang="en-GB"/>
        </a:p>
      </dgm:t>
    </dgm:pt>
    <dgm:pt modelId="{F695276C-000E-4AB8-838F-852E0ED31215}">
      <dgm:prSet custT="1"/>
      <dgm:spPr/>
      <dgm:t>
        <a:bodyPr/>
        <a:lstStyle/>
        <a:p>
          <a:r>
            <a:rPr lang="en-GB" sz="1800" b="1" dirty="0" smtClean="0"/>
            <a:t>Cuba</a:t>
          </a:r>
          <a:r>
            <a:rPr lang="en-GB" sz="1800" dirty="0" smtClean="0"/>
            <a:t> (2</a:t>
          </a:r>
          <a:r>
            <a:rPr lang="en-GB" sz="1800" baseline="30000" dirty="0" smtClean="0"/>
            <a:t>nd</a:t>
          </a:r>
          <a:r>
            <a:rPr lang="en-GB" sz="1800" dirty="0" smtClean="0"/>
            <a:t> QPR)</a:t>
          </a:r>
          <a:endParaRPr lang="en-GB" sz="1800" dirty="0"/>
        </a:p>
      </dgm:t>
    </dgm:pt>
    <dgm:pt modelId="{3253A1F8-806A-4227-BFBB-FA05AC50CAC4}" type="parTrans" cxnId="{6A279DE7-DA2A-4204-8056-686E25A0BC24}">
      <dgm:prSet/>
      <dgm:spPr/>
      <dgm:t>
        <a:bodyPr/>
        <a:lstStyle/>
        <a:p>
          <a:endParaRPr lang="en-GB"/>
        </a:p>
      </dgm:t>
    </dgm:pt>
    <dgm:pt modelId="{44B15AC8-F8F0-4274-8BB6-11CC2ED7C87C}" type="sibTrans" cxnId="{6A279DE7-DA2A-4204-8056-686E25A0BC24}">
      <dgm:prSet/>
      <dgm:spPr/>
      <dgm:t>
        <a:bodyPr/>
        <a:lstStyle/>
        <a:p>
          <a:endParaRPr lang="en-GB"/>
        </a:p>
      </dgm:t>
    </dgm:pt>
    <dgm:pt modelId="{E0F1131D-5D2F-4552-8317-440429B8016C}">
      <dgm:prSet phldrT="[Text]" custT="1"/>
      <dgm:spPr/>
      <dgm:t>
        <a:bodyPr/>
        <a:lstStyle/>
        <a:p>
          <a:r>
            <a:rPr lang="en-GB" sz="1800" b="1" dirty="0" smtClean="0"/>
            <a:t>Burkina Faso </a:t>
          </a:r>
          <a:r>
            <a:rPr lang="en-GB" sz="1800" dirty="0" smtClean="0"/>
            <a:t>(2</a:t>
          </a:r>
          <a:r>
            <a:rPr lang="en-GB" sz="1800" baseline="30000" dirty="0" smtClean="0"/>
            <a:t>nd</a:t>
          </a:r>
          <a:r>
            <a:rPr lang="en-GB" sz="1800" dirty="0" smtClean="0"/>
            <a:t> QPR)</a:t>
          </a:r>
          <a:endParaRPr lang="en-GB" sz="1800" dirty="0"/>
        </a:p>
      </dgm:t>
    </dgm:pt>
    <dgm:pt modelId="{56C554DC-3E3C-48A9-BD01-AF5F4E3E59B3}" type="parTrans" cxnId="{6A594322-41B0-497A-8920-65E6B64A3830}">
      <dgm:prSet/>
      <dgm:spPr/>
      <dgm:t>
        <a:bodyPr/>
        <a:lstStyle/>
        <a:p>
          <a:endParaRPr lang="en-GB"/>
        </a:p>
      </dgm:t>
    </dgm:pt>
    <dgm:pt modelId="{D84D6560-D10E-427E-8664-98CC6E07C660}" type="sibTrans" cxnId="{6A594322-41B0-497A-8920-65E6B64A3830}">
      <dgm:prSet/>
      <dgm:spPr/>
      <dgm:t>
        <a:bodyPr/>
        <a:lstStyle/>
        <a:p>
          <a:endParaRPr lang="en-GB"/>
        </a:p>
      </dgm:t>
    </dgm:pt>
    <dgm:pt modelId="{2A246635-282E-421D-8E6D-E0F21314AD48}">
      <dgm:prSet phldrT="[Text]" custT="1"/>
      <dgm:spPr/>
      <dgm:t>
        <a:bodyPr/>
        <a:lstStyle/>
        <a:p>
          <a:r>
            <a:rPr lang="en-GB" sz="1800" b="1" dirty="0" smtClean="0"/>
            <a:t>Cambodia</a:t>
          </a:r>
          <a:r>
            <a:rPr lang="en-GB" sz="1800" dirty="0" smtClean="0"/>
            <a:t> (2</a:t>
          </a:r>
          <a:r>
            <a:rPr lang="en-GB" sz="1800" baseline="30000" dirty="0" smtClean="0"/>
            <a:t>nd</a:t>
          </a:r>
          <a:r>
            <a:rPr lang="en-GB" sz="1800" dirty="0" smtClean="0"/>
            <a:t> QPR)</a:t>
          </a:r>
          <a:endParaRPr lang="en-GB" sz="1800" dirty="0"/>
        </a:p>
      </dgm:t>
    </dgm:pt>
    <dgm:pt modelId="{F8BB58E6-BA9E-47C3-8F39-AF7E23DE244D}" type="parTrans" cxnId="{FAE220FE-F19D-4DEF-835B-0996C52EBC8C}">
      <dgm:prSet/>
      <dgm:spPr/>
      <dgm:t>
        <a:bodyPr/>
        <a:lstStyle/>
        <a:p>
          <a:endParaRPr lang="en-GB"/>
        </a:p>
      </dgm:t>
    </dgm:pt>
    <dgm:pt modelId="{B919C060-006C-47AD-82BB-31242994FAE0}" type="sibTrans" cxnId="{FAE220FE-F19D-4DEF-835B-0996C52EBC8C}">
      <dgm:prSet/>
      <dgm:spPr/>
      <dgm:t>
        <a:bodyPr/>
        <a:lstStyle/>
        <a:p>
          <a:endParaRPr lang="en-GB"/>
        </a:p>
      </dgm:t>
    </dgm:pt>
    <dgm:pt modelId="{32FE15D8-EF86-430C-B851-75E6A9EC943B}">
      <dgm:prSet custT="1"/>
      <dgm:spPr/>
      <dgm:t>
        <a:bodyPr/>
        <a:lstStyle/>
        <a:p>
          <a:r>
            <a:rPr lang="en-GB" sz="1800" b="1" dirty="0" smtClean="0"/>
            <a:t>Viet Nam</a:t>
          </a:r>
          <a:r>
            <a:rPr lang="en-GB" sz="1800" dirty="0" smtClean="0"/>
            <a:t> (2</a:t>
          </a:r>
          <a:r>
            <a:rPr lang="en-GB" sz="1800" baseline="30000" dirty="0" smtClean="0"/>
            <a:t>nd</a:t>
          </a:r>
          <a:r>
            <a:rPr lang="en-GB" sz="1800" dirty="0" smtClean="0"/>
            <a:t> QPR)</a:t>
          </a:r>
          <a:endParaRPr lang="en-GB" sz="1800" dirty="0"/>
        </a:p>
      </dgm:t>
    </dgm:pt>
    <dgm:pt modelId="{1AE53986-98FF-449E-B7A2-5AD03963A9B8}" type="parTrans" cxnId="{F8BB7AAE-149A-4612-B1FF-9D411CD6DAFC}">
      <dgm:prSet/>
      <dgm:spPr/>
      <dgm:t>
        <a:bodyPr/>
        <a:lstStyle/>
        <a:p>
          <a:endParaRPr lang="en-GB"/>
        </a:p>
      </dgm:t>
    </dgm:pt>
    <dgm:pt modelId="{73786ED0-254E-483D-BDAE-193C4179A9DE}" type="sibTrans" cxnId="{F8BB7AAE-149A-4612-B1FF-9D411CD6DAFC}">
      <dgm:prSet/>
      <dgm:spPr/>
      <dgm:t>
        <a:bodyPr/>
        <a:lstStyle/>
        <a:p>
          <a:endParaRPr lang="en-GB"/>
        </a:p>
      </dgm:t>
    </dgm:pt>
    <dgm:pt modelId="{71AD6F57-BA2C-4097-8F7F-6204FAC87B5F}">
      <dgm:prSet custT="1"/>
      <dgm:spPr/>
      <dgm:t>
        <a:bodyPr/>
        <a:lstStyle/>
        <a:p>
          <a:r>
            <a:rPr lang="en-GB" sz="1800" b="1" smtClean="0"/>
            <a:t>Zimbabwe</a:t>
          </a:r>
          <a:r>
            <a:rPr lang="en-GB" sz="1800" smtClean="0"/>
            <a:t> (1</a:t>
          </a:r>
          <a:r>
            <a:rPr lang="en-GB" sz="1800" baseline="30000" smtClean="0"/>
            <a:t>st</a:t>
          </a:r>
          <a:r>
            <a:rPr lang="en-GB" sz="1800" smtClean="0"/>
            <a:t> QPR overdue since 2012)</a:t>
          </a:r>
          <a:endParaRPr lang="en-GB" sz="1800" dirty="0"/>
        </a:p>
      </dgm:t>
    </dgm:pt>
    <dgm:pt modelId="{D017E2D4-D8DF-4955-AFB8-218C32D295B7}" type="parTrans" cxnId="{4DC2A772-34DD-4005-B05E-13B65BC63A2F}">
      <dgm:prSet/>
      <dgm:spPr/>
      <dgm:t>
        <a:bodyPr/>
        <a:lstStyle/>
        <a:p>
          <a:endParaRPr lang="en-GB"/>
        </a:p>
      </dgm:t>
    </dgm:pt>
    <dgm:pt modelId="{ED8FE70C-6B48-4097-919F-1F1A5AAB55D5}" type="sibTrans" cxnId="{4DC2A772-34DD-4005-B05E-13B65BC63A2F}">
      <dgm:prSet/>
      <dgm:spPr/>
      <dgm:t>
        <a:bodyPr/>
        <a:lstStyle/>
        <a:p>
          <a:endParaRPr lang="en-GB"/>
        </a:p>
      </dgm:t>
    </dgm:pt>
    <dgm:pt modelId="{A93CAA3C-25D3-4175-A215-BD7C832C3B8C}">
      <dgm:prSet custT="1"/>
      <dgm:spPr/>
      <dgm:t>
        <a:bodyPr/>
        <a:lstStyle/>
        <a:p>
          <a:r>
            <a:rPr lang="en-GB" sz="1800" b="1" smtClean="0"/>
            <a:t>Senegal </a:t>
          </a:r>
          <a:r>
            <a:rPr lang="en-GB" sz="1800" smtClean="0"/>
            <a:t>(1</a:t>
          </a:r>
          <a:r>
            <a:rPr lang="en-GB" sz="1800" baseline="30000" smtClean="0"/>
            <a:t>st</a:t>
          </a:r>
          <a:r>
            <a:rPr lang="en-GB" sz="1800" smtClean="0"/>
            <a:t> QPR overdue since 2012)</a:t>
          </a:r>
          <a:endParaRPr lang="en-GB" sz="1800" dirty="0"/>
        </a:p>
      </dgm:t>
    </dgm:pt>
    <dgm:pt modelId="{0AE2AD96-6261-478A-9AAA-51036EAD4BC0}" type="parTrans" cxnId="{56744922-5331-414B-B4AD-B35C7C4F1649}">
      <dgm:prSet/>
      <dgm:spPr/>
      <dgm:t>
        <a:bodyPr/>
        <a:lstStyle/>
        <a:p>
          <a:endParaRPr lang="en-GB"/>
        </a:p>
      </dgm:t>
    </dgm:pt>
    <dgm:pt modelId="{3DDD83D8-9E31-4912-9378-30ED7EECE78A}" type="sibTrans" cxnId="{56744922-5331-414B-B4AD-B35C7C4F1649}">
      <dgm:prSet/>
      <dgm:spPr/>
      <dgm:t>
        <a:bodyPr/>
        <a:lstStyle/>
        <a:p>
          <a:endParaRPr lang="en-GB"/>
        </a:p>
      </dgm:t>
    </dgm:pt>
    <dgm:pt modelId="{BA9A25D7-A15E-46E7-A446-EFE8A6C3E9B1}" type="pres">
      <dgm:prSet presAssocID="{19E19D2F-F838-441B-B3DE-02C940B6FE16}" presName="Name0" presStyleCnt="0">
        <dgm:presLayoutVars>
          <dgm:dir/>
          <dgm:animLvl val="lvl"/>
          <dgm:resizeHandles val="exact"/>
        </dgm:presLayoutVars>
      </dgm:prSet>
      <dgm:spPr/>
      <dgm:t>
        <a:bodyPr/>
        <a:lstStyle/>
        <a:p>
          <a:endParaRPr lang="en-GB"/>
        </a:p>
      </dgm:t>
    </dgm:pt>
    <dgm:pt modelId="{52E44171-758E-415E-B4B9-DE6F4B08DE0D}" type="pres">
      <dgm:prSet presAssocID="{CCAF1B2E-4E1C-4833-B5C8-ACC45C871A36}" presName="linNode" presStyleCnt="0"/>
      <dgm:spPr/>
    </dgm:pt>
    <dgm:pt modelId="{5D00C3C5-9C9F-4901-8FAA-72E32859E4BB}" type="pres">
      <dgm:prSet presAssocID="{CCAF1B2E-4E1C-4833-B5C8-ACC45C871A36}" presName="parTx" presStyleLbl="revTx" presStyleIdx="0" presStyleCnt="2">
        <dgm:presLayoutVars>
          <dgm:chMax val="1"/>
          <dgm:bulletEnabled val="1"/>
        </dgm:presLayoutVars>
      </dgm:prSet>
      <dgm:spPr/>
      <dgm:t>
        <a:bodyPr/>
        <a:lstStyle/>
        <a:p>
          <a:endParaRPr lang="en-GB"/>
        </a:p>
      </dgm:t>
    </dgm:pt>
    <dgm:pt modelId="{8C3DE8D7-E6B2-4F72-8852-E49B44DB4951}" type="pres">
      <dgm:prSet presAssocID="{CCAF1B2E-4E1C-4833-B5C8-ACC45C871A36}" presName="bracket" presStyleLbl="parChTrans1D1" presStyleIdx="0" presStyleCnt="2"/>
      <dgm:spPr/>
    </dgm:pt>
    <dgm:pt modelId="{BCCDC4BA-3B06-486E-82F5-E4321D8862DA}" type="pres">
      <dgm:prSet presAssocID="{CCAF1B2E-4E1C-4833-B5C8-ACC45C871A36}" presName="spH" presStyleCnt="0"/>
      <dgm:spPr/>
    </dgm:pt>
    <dgm:pt modelId="{C5476B9B-258B-4A9A-9A8B-23D3E3648044}" type="pres">
      <dgm:prSet presAssocID="{CCAF1B2E-4E1C-4833-B5C8-ACC45C871A36}" presName="desTx" presStyleLbl="node1" presStyleIdx="0" presStyleCnt="2">
        <dgm:presLayoutVars>
          <dgm:bulletEnabled val="1"/>
        </dgm:presLayoutVars>
      </dgm:prSet>
      <dgm:spPr/>
      <dgm:t>
        <a:bodyPr/>
        <a:lstStyle/>
        <a:p>
          <a:endParaRPr lang="en-GB"/>
        </a:p>
      </dgm:t>
    </dgm:pt>
    <dgm:pt modelId="{0596FE49-9B00-42A6-84C7-CC364C884AE7}" type="pres">
      <dgm:prSet presAssocID="{861D9B79-D62A-4D23-8142-359ABC2D04D9}" presName="spV" presStyleCnt="0"/>
      <dgm:spPr/>
    </dgm:pt>
    <dgm:pt modelId="{4D4B3CD8-A9D3-429A-88BA-8EF32D8C2DF8}" type="pres">
      <dgm:prSet presAssocID="{23FC94FE-5BF8-4552-879A-2538E397C3C3}" presName="linNode" presStyleCnt="0"/>
      <dgm:spPr/>
    </dgm:pt>
    <dgm:pt modelId="{BF47987F-3EDC-4152-849D-5E8F0D53306D}" type="pres">
      <dgm:prSet presAssocID="{23FC94FE-5BF8-4552-879A-2538E397C3C3}" presName="parTx" presStyleLbl="revTx" presStyleIdx="1" presStyleCnt="2">
        <dgm:presLayoutVars>
          <dgm:chMax val="1"/>
          <dgm:bulletEnabled val="1"/>
        </dgm:presLayoutVars>
      </dgm:prSet>
      <dgm:spPr/>
      <dgm:t>
        <a:bodyPr/>
        <a:lstStyle/>
        <a:p>
          <a:endParaRPr lang="en-GB"/>
        </a:p>
      </dgm:t>
    </dgm:pt>
    <dgm:pt modelId="{BBF5802E-E4DB-49D1-A3A1-664B55FED8A4}" type="pres">
      <dgm:prSet presAssocID="{23FC94FE-5BF8-4552-879A-2538E397C3C3}" presName="bracket" presStyleLbl="parChTrans1D1" presStyleIdx="1" presStyleCnt="2"/>
      <dgm:spPr/>
    </dgm:pt>
    <dgm:pt modelId="{88620450-77C4-4F9A-B9E0-8787C7008906}" type="pres">
      <dgm:prSet presAssocID="{23FC94FE-5BF8-4552-879A-2538E397C3C3}" presName="spH" presStyleCnt="0"/>
      <dgm:spPr/>
    </dgm:pt>
    <dgm:pt modelId="{C02F3681-D5C8-4782-B57A-5978E1BE925B}" type="pres">
      <dgm:prSet presAssocID="{23FC94FE-5BF8-4552-879A-2538E397C3C3}" presName="desTx" presStyleLbl="node1" presStyleIdx="1" presStyleCnt="2">
        <dgm:presLayoutVars>
          <dgm:bulletEnabled val="1"/>
        </dgm:presLayoutVars>
      </dgm:prSet>
      <dgm:spPr/>
      <dgm:t>
        <a:bodyPr/>
        <a:lstStyle/>
        <a:p>
          <a:endParaRPr lang="en-GB"/>
        </a:p>
      </dgm:t>
    </dgm:pt>
  </dgm:ptLst>
  <dgm:cxnLst>
    <dgm:cxn modelId="{6014A655-F4C5-4F4B-9547-66F17ADAC864}" type="presOf" srcId="{3D7D4920-C4D3-48FD-BE66-42A1010E1C6A}" destId="{C02F3681-D5C8-4782-B57A-5978E1BE925B}" srcOrd="0" destOrd="1" presId="urn:diagrams.loki3.com/BracketList+Icon"/>
    <dgm:cxn modelId="{5557D8DA-F732-4E0C-AD55-C63ABD0008D6}" type="presOf" srcId="{9828E4A1-2E68-42D4-925C-18D92F5982C9}" destId="{C5476B9B-258B-4A9A-9A8B-23D3E3648044}" srcOrd="0" destOrd="4" presId="urn:diagrams.loki3.com/BracketList+Icon"/>
    <dgm:cxn modelId="{AC1CBABE-5B96-4B1A-AF6A-2537A4CA95E9}" type="presOf" srcId="{F695276C-000E-4AB8-838F-852E0ED31215}" destId="{C5476B9B-258B-4A9A-9A8B-23D3E3648044}" srcOrd="0" destOrd="2" presId="urn:diagrams.loki3.com/BracketList+Icon"/>
    <dgm:cxn modelId="{69B831C6-F3B5-4D50-8DE8-6C38D7669458}" type="presOf" srcId="{C931A14B-9F7D-4A20-B3B3-B6D0A9552D1E}" destId="{C5476B9B-258B-4A9A-9A8B-23D3E3648044}" srcOrd="0" destOrd="7" presId="urn:diagrams.loki3.com/BracketList+Icon"/>
    <dgm:cxn modelId="{2BA15DC6-AACE-4F4E-9E89-0EF7E5507BB3}" type="presOf" srcId="{32FE15D8-EF86-430C-B851-75E6A9EC943B}" destId="{C5476B9B-258B-4A9A-9A8B-23D3E3648044}" srcOrd="0" destOrd="8" presId="urn:diagrams.loki3.com/BracketList+Icon"/>
    <dgm:cxn modelId="{BDD7823C-7C4A-4CB7-B75E-EB3A2727D0A2}" srcId="{CCAF1B2E-4E1C-4833-B5C8-ACC45C871A36}" destId="{9828E4A1-2E68-42D4-925C-18D92F5982C9}" srcOrd="4" destOrd="0" parTransId="{45CCB4D3-401A-4B42-8CB8-71998BC03691}" sibTransId="{0E58FFD6-2618-4918-9F63-F42EF80B2CC7}"/>
    <dgm:cxn modelId="{5656E997-2B91-49B1-B5B6-26C4B253E171}" srcId="{19E19D2F-F838-441B-B3DE-02C940B6FE16}" destId="{23FC94FE-5BF8-4552-879A-2538E397C3C3}" srcOrd="1" destOrd="0" parTransId="{49AE5DDA-2F97-430C-B447-B9C4B2DC7162}" sibTransId="{8562939B-BF96-4215-8A48-D898D3811C5C}"/>
    <dgm:cxn modelId="{FB53E47D-862E-44F1-A1FD-11E03DD7F596}" srcId="{CCAF1B2E-4E1C-4833-B5C8-ACC45C871A36}" destId="{4C785EF0-49C9-44DA-AA06-42935D7CC9BF}" srcOrd="3" destOrd="0" parTransId="{3B5E6586-A7BB-4ACD-BB0D-BA7E79CE5394}" sibTransId="{8E4C15DC-E665-4D35-9B4D-EF698FC1427F}"/>
    <dgm:cxn modelId="{6A594322-41B0-497A-8920-65E6B64A3830}" srcId="{CCAF1B2E-4E1C-4833-B5C8-ACC45C871A36}" destId="{E0F1131D-5D2F-4552-8317-440429B8016C}" srcOrd="0" destOrd="0" parTransId="{56C554DC-3E3C-48A9-BD01-AF5F4E3E59B3}" sibTransId="{D84D6560-D10E-427E-8664-98CC6E07C660}"/>
    <dgm:cxn modelId="{8D0DDCAE-EA69-4E28-8A76-4F78019EA70A}" srcId="{CCAF1B2E-4E1C-4833-B5C8-ACC45C871A36}" destId="{C931A14B-9F7D-4A20-B3B3-B6D0A9552D1E}" srcOrd="7" destOrd="0" parTransId="{5BE54905-4BAE-4FBB-8462-B15D9FE82723}" sibTransId="{80EE24AE-820D-4C29-8A8F-0048BDA41AEB}"/>
    <dgm:cxn modelId="{476F3FB8-45D8-490A-A460-0D85E3F1AE69}" type="presOf" srcId="{4C785EF0-49C9-44DA-AA06-42935D7CC9BF}" destId="{C5476B9B-258B-4A9A-9A8B-23D3E3648044}" srcOrd="0" destOrd="3" presId="urn:diagrams.loki3.com/BracketList+Icon"/>
    <dgm:cxn modelId="{40511168-FFEE-473B-9CD8-A9E9962B058E}" type="presOf" srcId="{71AD6F57-BA2C-4097-8F7F-6204FAC87B5F}" destId="{C5476B9B-258B-4A9A-9A8B-23D3E3648044}" srcOrd="0" destOrd="9" presId="urn:diagrams.loki3.com/BracketList+Icon"/>
    <dgm:cxn modelId="{CF55E78A-8473-48A0-8E67-D13EC5233BE4}" type="presOf" srcId="{2A246635-282E-421D-8E6D-E0F21314AD48}" destId="{C5476B9B-258B-4A9A-9A8B-23D3E3648044}" srcOrd="0" destOrd="1" presId="urn:diagrams.loki3.com/BracketList+Icon"/>
    <dgm:cxn modelId="{6A279DE7-DA2A-4204-8056-686E25A0BC24}" srcId="{CCAF1B2E-4E1C-4833-B5C8-ACC45C871A36}" destId="{F695276C-000E-4AB8-838F-852E0ED31215}" srcOrd="2" destOrd="0" parTransId="{3253A1F8-806A-4227-BFBB-FA05AC50CAC4}" sibTransId="{44B15AC8-F8F0-4274-8BB6-11CC2ED7C87C}"/>
    <dgm:cxn modelId="{EABFC4C3-14AE-4920-894E-7C625A006E47}" type="presOf" srcId="{A93CAA3C-25D3-4175-A215-BD7C832C3B8C}" destId="{C5476B9B-258B-4A9A-9A8B-23D3E3648044}" srcOrd="0" destOrd="6" presId="urn:diagrams.loki3.com/BracketList+Icon"/>
    <dgm:cxn modelId="{FAE220FE-F19D-4DEF-835B-0996C52EBC8C}" srcId="{CCAF1B2E-4E1C-4833-B5C8-ACC45C871A36}" destId="{2A246635-282E-421D-8E6D-E0F21314AD48}" srcOrd="1" destOrd="0" parTransId="{F8BB58E6-BA9E-47C3-8F39-AF7E23DE244D}" sibTransId="{B919C060-006C-47AD-82BB-31242994FAE0}"/>
    <dgm:cxn modelId="{AE19438C-568D-4351-A862-56CEFE53A2AB}" srcId="{23FC94FE-5BF8-4552-879A-2538E397C3C3}" destId="{3D7D4920-C4D3-48FD-BE66-42A1010E1C6A}" srcOrd="1" destOrd="0" parTransId="{5A6A0673-F26F-4784-A677-F13E082CA5DA}" sibTransId="{CF6EC17D-4294-4F10-BB53-BBF55DDC4DAB}"/>
    <dgm:cxn modelId="{49351170-4336-4FEA-82F8-54DBAC803B85}" srcId="{19E19D2F-F838-441B-B3DE-02C940B6FE16}" destId="{CCAF1B2E-4E1C-4833-B5C8-ACC45C871A36}" srcOrd="0" destOrd="0" parTransId="{5AE5A3C0-9C27-46F1-8167-5F10AEA63E35}" sibTransId="{861D9B79-D62A-4D23-8142-359ABC2D04D9}"/>
    <dgm:cxn modelId="{4BEF3DF5-0005-4D0D-AFC2-F3C18183621C}" type="presOf" srcId="{CCAF1B2E-4E1C-4833-B5C8-ACC45C871A36}" destId="{5D00C3C5-9C9F-4901-8FAA-72E32859E4BB}" srcOrd="0" destOrd="0" presId="urn:diagrams.loki3.com/BracketList+Icon"/>
    <dgm:cxn modelId="{0AB92C51-8E4B-45E6-9B08-0D10E5B74BB7}" srcId="{23FC94FE-5BF8-4552-879A-2538E397C3C3}" destId="{DDBF11EE-1D44-4364-B7CC-AEE8BF498AF3}" srcOrd="0" destOrd="0" parTransId="{E49ED33F-E4AB-429F-830B-F207BCB98D01}" sibTransId="{C0B039A2-C472-40C6-A2C6-1610DE1AC62E}"/>
    <dgm:cxn modelId="{53E59811-9B95-40EC-9831-FDEF99D3C43C}" type="presOf" srcId="{23FC94FE-5BF8-4552-879A-2538E397C3C3}" destId="{BF47987F-3EDC-4152-849D-5E8F0D53306D}" srcOrd="0" destOrd="0" presId="urn:diagrams.loki3.com/BracketList+Icon"/>
    <dgm:cxn modelId="{0B86C112-7CFF-4892-9C94-5D2C15681A59}" type="presOf" srcId="{E0F1131D-5D2F-4552-8317-440429B8016C}" destId="{C5476B9B-258B-4A9A-9A8B-23D3E3648044}" srcOrd="0" destOrd="0" presId="urn:diagrams.loki3.com/BracketList+Icon"/>
    <dgm:cxn modelId="{F8BB7AAE-149A-4612-B1FF-9D411CD6DAFC}" srcId="{CCAF1B2E-4E1C-4833-B5C8-ACC45C871A36}" destId="{32FE15D8-EF86-430C-B851-75E6A9EC943B}" srcOrd="8" destOrd="0" parTransId="{1AE53986-98FF-449E-B7A2-5AD03963A9B8}" sibTransId="{73786ED0-254E-483D-BDAE-193C4179A9DE}"/>
    <dgm:cxn modelId="{56744922-5331-414B-B4AD-B35C7C4F1649}" srcId="{CCAF1B2E-4E1C-4833-B5C8-ACC45C871A36}" destId="{A93CAA3C-25D3-4175-A215-BD7C832C3B8C}" srcOrd="6" destOrd="0" parTransId="{0AE2AD96-6261-478A-9AAA-51036EAD4BC0}" sibTransId="{3DDD83D8-9E31-4912-9378-30ED7EECE78A}"/>
    <dgm:cxn modelId="{4DC2A772-34DD-4005-B05E-13B65BC63A2F}" srcId="{CCAF1B2E-4E1C-4833-B5C8-ACC45C871A36}" destId="{71AD6F57-BA2C-4097-8F7F-6204FAC87B5F}" srcOrd="9" destOrd="0" parTransId="{D017E2D4-D8DF-4955-AFB8-218C32D295B7}" sibTransId="{ED8FE70C-6B48-4097-919F-1F1A5AAB55D5}"/>
    <dgm:cxn modelId="{20A6ED9E-0A3D-4548-967A-AAF85AA01E62}" type="presOf" srcId="{19E19D2F-F838-441B-B3DE-02C940B6FE16}" destId="{BA9A25D7-A15E-46E7-A446-EFE8A6C3E9B1}" srcOrd="0" destOrd="0" presId="urn:diagrams.loki3.com/BracketList+Icon"/>
    <dgm:cxn modelId="{DDDFE821-E299-4952-9572-99008C98F14E}" srcId="{CCAF1B2E-4E1C-4833-B5C8-ACC45C871A36}" destId="{F1D696C6-E90C-463C-A2A6-E90AA978AD25}" srcOrd="5" destOrd="0" parTransId="{2FD76BEC-EC51-45B1-9480-C7695C9754BC}" sibTransId="{4198AAEE-BCE4-46CF-8781-CD799D51056F}"/>
    <dgm:cxn modelId="{5B7461D4-7F70-4675-8882-5DBDBDBC5159}" type="presOf" srcId="{F1D696C6-E90C-463C-A2A6-E90AA978AD25}" destId="{C5476B9B-258B-4A9A-9A8B-23D3E3648044}" srcOrd="0" destOrd="5" presId="urn:diagrams.loki3.com/BracketList+Icon"/>
    <dgm:cxn modelId="{17530BD7-1DCE-40D1-A7C0-8126E0E1FE49}" type="presOf" srcId="{DDBF11EE-1D44-4364-B7CC-AEE8BF498AF3}" destId="{C02F3681-D5C8-4782-B57A-5978E1BE925B}" srcOrd="0" destOrd="0" presId="urn:diagrams.loki3.com/BracketList+Icon"/>
    <dgm:cxn modelId="{C6AA8087-FE63-41C1-B30F-014C06672F20}" type="presParOf" srcId="{BA9A25D7-A15E-46E7-A446-EFE8A6C3E9B1}" destId="{52E44171-758E-415E-B4B9-DE6F4B08DE0D}" srcOrd="0" destOrd="0" presId="urn:diagrams.loki3.com/BracketList+Icon"/>
    <dgm:cxn modelId="{5B857B0A-306E-48C8-AC91-54A9B0ED4DC6}" type="presParOf" srcId="{52E44171-758E-415E-B4B9-DE6F4B08DE0D}" destId="{5D00C3C5-9C9F-4901-8FAA-72E32859E4BB}" srcOrd="0" destOrd="0" presId="urn:diagrams.loki3.com/BracketList+Icon"/>
    <dgm:cxn modelId="{62392AA1-C3C7-47A7-A3EB-D09E45D71207}" type="presParOf" srcId="{52E44171-758E-415E-B4B9-DE6F4B08DE0D}" destId="{8C3DE8D7-E6B2-4F72-8852-E49B44DB4951}" srcOrd="1" destOrd="0" presId="urn:diagrams.loki3.com/BracketList+Icon"/>
    <dgm:cxn modelId="{3696472D-0FB0-42D0-A7F9-D6E90EA507B8}" type="presParOf" srcId="{52E44171-758E-415E-B4B9-DE6F4B08DE0D}" destId="{BCCDC4BA-3B06-486E-82F5-E4321D8862DA}" srcOrd="2" destOrd="0" presId="urn:diagrams.loki3.com/BracketList+Icon"/>
    <dgm:cxn modelId="{95BC59A1-CF4C-41F7-A01D-4EC73372EC1A}" type="presParOf" srcId="{52E44171-758E-415E-B4B9-DE6F4B08DE0D}" destId="{C5476B9B-258B-4A9A-9A8B-23D3E3648044}" srcOrd="3" destOrd="0" presId="urn:diagrams.loki3.com/BracketList+Icon"/>
    <dgm:cxn modelId="{17E18364-9D1C-44AB-99C6-3F7AD51B41C5}" type="presParOf" srcId="{BA9A25D7-A15E-46E7-A446-EFE8A6C3E9B1}" destId="{0596FE49-9B00-42A6-84C7-CC364C884AE7}" srcOrd="1" destOrd="0" presId="urn:diagrams.loki3.com/BracketList+Icon"/>
    <dgm:cxn modelId="{9E864AF1-D5B4-4662-ABD4-2D910BA6DE3F}" type="presParOf" srcId="{BA9A25D7-A15E-46E7-A446-EFE8A6C3E9B1}" destId="{4D4B3CD8-A9D3-429A-88BA-8EF32D8C2DF8}" srcOrd="2" destOrd="0" presId="urn:diagrams.loki3.com/BracketList+Icon"/>
    <dgm:cxn modelId="{304D7127-E1BD-497C-8E4F-2CA024314B69}" type="presParOf" srcId="{4D4B3CD8-A9D3-429A-88BA-8EF32D8C2DF8}" destId="{BF47987F-3EDC-4152-849D-5E8F0D53306D}" srcOrd="0" destOrd="0" presId="urn:diagrams.loki3.com/BracketList+Icon"/>
    <dgm:cxn modelId="{EA88E0A2-7917-4AED-BAAA-84943A151FF8}" type="presParOf" srcId="{4D4B3CD8-A9D3-429A-88BA-8EF32D8C2DF8}" destId="{BBF5802E-E4DB-49D1-A3A1-664B55FED8A4}" srcOrd="1" destOrd="0" presId="urn:diagrams.loki3.com/BracketList+Icon"/>
    <dgm:cxn modelId="{A028668A-7559-4301-AE2E-954BF943A6D3}" type="presParOf" srcId="{4D4B3CD8-A9D3-429A-88BA-8EF32D8C2DF8}" destId="{88620450-77C4-4F9A-B9E0-8787C7008906}" srcOrd="2" destOrd="0" presId="urn:diagrams.loki3.com/BracketList+Icon"/>
    <dgm:cxn modelId="{5578ABC1-CDDA-4F40-9B88-3B829A7A7CB8}" type="presParOf" srcId="{4D4B3CD8-A9D3-429A-88BA-8EF32D8C2DF8}" destId="{C02F3681-D5C8-4782-B57A-5978E1BE925B}" srcOrd="3" destOrd="0" presId="urn:diagrams.loki3.com/BracketList+Ic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3FFE00-96E0-4146-8072-44037730EDFD}" type="doc">
      <dgm:prSet loTypeId="urn:microsoft.com/office/officeart/2005/8/layout/cycle3" loCatId="cycle" qsTypeId="urn:microsoft.com/office/officeart/2005/8/quickstyle/simple2" qsCatId="simple" csTypeId="urn:microsoft.com/office/officeart/2005/8/colors/accent1_1" csCatId="accent1" phldr="1"/>
      <dgm:spPr/>
      <dgm:t>
        <a:bodyPr/>
        <a:lstStyle/>
        <a:p>
          <a:endParaRPr lang="en-GB"/>
        </a:p>
      </dgm:t>
    </dgm:pt>
    <dgm:pt modelId="{23065059-BA38-4429-98F9-FBF07A9E9561}">
      <dgm:prSet phldrT="[Text]" custT="1"/>
      <dgm:spPr/>
      <dgm:t>
        <a:bodyPr/>
        <a:lstStyle/>
        <a:p>
          <a:r>
            <a:rPr lang="en-US" sz="2000" b="0" noProof="0" dirty="0" smtClean="0"/>
            <a:t>1. Consultation </a:t>
          </a:r>
        </a:p>
        <a:p>
          <a:r>
            <a:rPr lang="en-US" sz="2000" b="0" noProof="0" dirty="0" smtClean="0"/>
            <a:t>(1-day event) &amp;</a:t>
          </a:r>
        </a:p>
        <a:p>
          <a:r>
            <a:rPr lang="en-US" sz="2000" b="0" noProof="0" dirty="0" smtClean="0"/>
            <a:t>needs assessment </a:t>
          </a:r>
        </a:p>
        <a:p>
          <a:r>
            <a:rPr lang="en-US" sz="2000" b="0" noProof="0" dirty="0" smtClean="0"/>
            <a:t>(1-2 months)</a:t>
          </a:r>
          <a:endParaRPr lang="en-US" sz="2000" b="0" noProof="0" dirty="0"/>
        </a:p>
      </dgm:t>
    </dgm:pt>
    <dgm:pt modelId="{1878473C-B3EB-43CD-9627-5BBDAF2AA44C}" type="parTrans" cxnId="{CED2AAD4-E167-4457-B4C2-3D7168FE4EA1}">
      <dgm:prSet/>
      <dgm:spPr/>
      <dgm:t>
        <a:bodyPr/>
        <a:lstStyle/>
        <a:p>
          <a:endParaRPr lang="en-GB"/>
        </a:p>
      </dgm:t>
    </dgm:pt>
    <dgm:pt modelId="{231EAD5E-433A-4747-A8F4-A70AF0B6D5A7}" type="sibTrans" cxnId="{CED2AAD4-E167-4457-B4C2-3D7168FE4EA1}">
      <dgm:prSet/>
      <dgm:spPr/>
      <dgm:t>
        <a:bodyPr/>
        <a:lstStyle/>
        <a:p>
          <a:endParaRPr lang="en-GB"/>
        </a:p>
      </dgm:t>
    </dgm:pt>
    <dgm:pt modelId="{9A1D201F-9727-4B6D-87C8-BDC570832417}">
      <dgm:prSet phldrT="[Text]" custT="1"/>
      <dgm:spPr/>
      <dgm:t>
        <a:bodyPr/>
        <a:lstStyle/>
        <a:p>
          <a:r>
            <a:rPr lang="en-US" sz="2000" b="0" noProof="0" dirty="0" smtClean="0"/>
            <a:t>2. National training workshop</a:t>
          </a:r>
        </a:p>
        <a:p>
          <a:r>
            <a:rPr lang="en-US" sz="2000" b="0" noProof="0" dirty="0" smtClean="0"/>
            <a:t>(3-days)</a:t>
          </a:r>
          <a:endParaRPr lang="en-US" sz="2000" b="0" noProof="0" dirty="0"/>
        </a:p>
      </dgm:t>
    </dgm:pt>
    <dgm:pt modelId="{169A8DC3-055D-48D8-9777-222F14E1B56E}" type="parTrans" cxnId="{CFD5C190-41C5-4622-A47E-2C9FC42EEB3E}">
      <dgm:prSet/>
      <dgm:spPr/>
      <dgm:t>
        <a:bodyPr/>
        <a:lstStyle/>
        <a:p>
          <a:endParaRPr lang="en-GB"/>
        </a:p>
      </dgm:t>
    </dgm:pt>
    <dgm:pt modelId="{8F9AB1FE-C365-4D0D-AAFD-C43B2667007E}" type="sibTrans" cxnId="{CFD5C190-41C5-4622-A47E-2C9FC42EEB3E}">
      <dgm:prSet/>
      <dgm:spPr/>
      <dgm:t>
        <a:bodyPr/>
        <a:lstStyle/>
        <a:p>
          <a:endParaRPr lang="en-GB"/>
        </a:p>
      </dgm:t>
    </dgm:pt>
    <dgm:pt modelId="{0FD8BFDE-8995-4A00-9969-EBC7A67F7904}">
      <dgm:prSet phldrT="[Text]" custT="1"/>
      <dgm:spPr/>
      <dgm:t>
        <a:bodyPr/>
        <a:lstStyle/>
        <a:p>
          <a:r>
            <a:rPr lang="en-US" sz="2000" b="0" noProof="0" dirty="0" smtClean="0"/>
            <a:t>3. Elaboration of a periodic report </a:t>
          </a:r>
        </a:p>
        <a:p>
          <a:r>
            <a:rPr lang="en-US" sz="2000" b="0" noProof="0" dirty="0" smtClean="0"/>
            <a:t>(6-8 months)</a:t>
          </a:r>
          <a:endParaRPr lang="en-US" sz="2000" b="0" noProof="0" dirty="0"/>
        </a:p>
      </dgm:t>
    </dgm:pt>
    <dgm:pt modelId="{1533272D-765C-43D0-9A9A-927962F44A8B}" type="parTrans" cxnId="{D83F3EBD-C127-4369-9C83-661541972B3B}">
      <dgm:prSet/>
      <dgm:spPr/>
      <dgm:t>
        <a:bodyPr/>
        <a:lstStyle/>
        <a:p>
          <a:endParaRPr lang="en-GB"/>
        </a:p>
      </dgm:t>
    </dgm:pt>
    <dgm:pt modelId="{D8E73B8B-46D8-4008-AFF1-C69524ACCAF7}" type="sibTrans" cxnId="{D83F3EBD-C127-4369-9C83-661541972B3B}">
      <dgm:prSet/>
      <dgm:spPr/>
      <dgm:t>
        <a:bodyPr/>
        <a:lstStyle/>
        <a:p>
          <a:endParaRPr lang="en-GB"/>
        </a:p>
      </dgm:t>
    </dgm:pt>
    <dgm:pt modelId="{D71E640D-9993-44CE-8A58-588ED0D50428}">
      <dgm:prSet phldrT="[Text]" custT="1"/>
      <dgm:spPr/>
      <dgm:t>
        <a:bodyPr/>
        <a:lstStyle/>
        <a:p>
          <a:r>
            <a:rPr lang="en-US" sz="2000" b="0" noProof="0" dirty="0" smtClean="0"/>
            <a:t>4. Public presentation &amp; debate on the periodic reports </a:t>
          </a:r>
        </a:p>
        <a:p>
          <a:r>
            <a:rPr lang="en-US" sz="2000" b="0" noProof="0" dirty="0" smtClean="0"/>
            <a:t>(1-day event)</a:t>
          </a:r>
          <a:endParaRPr lang="en-US" sz="2000" b="0" noProof="0" dirty="0"/>
        </a:p>
      </dgm:t>
    </dgm:pt>
    <dgm:pt modelId="{E36A9334-33AE-4881-A496-54222585D425}" type="parTrans" cxnId="{EDC25930-A72A-43D4-A51F-2FBE7914FE01}">
      <dgm:prSet/>
      <dgm:spPr/>
      <dgm:t>
        <a:bodyPr/>
        <a:lstStyle/>
        <a:p>
          <a:endParaRPr lang="en-GB"/>
        </a:p>
      </dgm:t>
    </dgm:pt>
    <dgm:pt modelId="{AFF48DF9-C329-4938-9482-0C810AA525EC}" type="sibTrans" cxnId="{EDC25930-A72A-43D4-A51F-2FBE7914FE01}">
      <dgm:prSet/>
      <dgm:spPr/>
      <dgm:t>
        <a:bodyPr/>
        <a:lstStyle/>
        <a:p>
          <a:endParaRPr lang="en-GB"/>
        </a:p>
      </dgm:t>
    </dgm:pt>
    <dgm:pt modelId="{26CD2E61-DA00-4E87-BA86-4D856B564F95}" type="pres">
      <dgm:prSet presAssocID="{4D3FFE00-96E0-4146-8072-44037730EDFD}" presName="Name0" presStyleCnt="0">
        <dgm:presLayoutVars>
          <dgm:dir/>
          <dgm:resizeHandles val="exact"/>
        </dgm:presLayoutVars>
      </dgm:prSet>
      <dgm:spPr/>
      <dgm:t>
        <a:bodyPr/>
        <a:lstStyle/>
        <a:p>
          <a:endParaRPr lang="fr-FR"/>
        </a:p>
      </dgm:t>
    </dgm:pt>
    <dgm:pt modelId="{CBBEA043-C561-49C5-A28C-1AD6AAAEF8C3}" type="pres">
      <dgm:prSet presAssocID="{4D3FFE00-96E0-4146-8072-44037730EDFD}" presName="cycle" presStyleCnt="0"/>
      <dgm:spPr/>
      <dgm:t>
        <a:bodyPr/>
        <a:lstStyle/>
        <a:p>
          <a:endParaRPr lang="en-GB"/>
        </a:p>
      </dgm:t>
    </dgm:pt>
    <dgm:pt modelId="{B44C7580-E619-455F-B598-A46476DC9948}" type="pres">
      <dgm:prSet presAssocID="{23065059-BA38-4429-98F9-FBF07A9E9561}" presName="nodeFirstNode" presStyleLbl="node1" presStyleIdx="0" presStyleCnt="4">
        <dgm:presLayoutVars>
          <dgm:bulletEnabled val="1"/>
        </dgm:presLayoutVars>
      </dgm:prSet>
      <dgm:spPr/>
      <dgm:t>
        <a:bodyPr/>
        <a:lstStyle/>
        <a:p>
          <a:endParaRPr lang="en-GB"/>
        </a:p>
      </dgm:t>
    </dgm:pt>
    <dgm:pt modelId="{FCF4EEC8-1D39-45D2-B28B-FC6DB0942A66}" type="pres">
      <dgm:prSet presAssocID="{231EAD5E-433A-4747-A8F4-A70AF0B6D5A7}" presName="sibTransFirstNode" presStyleLbl="bgShp" presStyleIdx="0" presStyleCnt="1"/>
      <dgm:spPr/>
      <dgm:t>
        <a:bodyPr/>
        <a:lstStyle/>
        <a:p>
          <a:endParaRPr lang="fr-FR"/>
        </a:p>
      </dgm:t>
    </dgm:pt>
    <dgm:pt modelId="{E3EFB4DD-6D8E-48E7-B5FB-1D7F391B2950}" type="pres">
      <dgm:prSet presAssocID="{9A1D201F-9727-4B6D-87C8-BDC570832417}" presName="nodeFollowingNodes" presStyleLbl="node1" presStyleIdx="1" presStyleCnt="4" custRadScaleRad="155516" custRadScaleInc="-148">
        <dgm:presLayoutVars>
          <dgm:bulletEnabled val="1"/>
        </dgm:presLayoutVars>
      </dgm:prSet>
      <dgm:spPr/>
      <dgm:t>
        <a:bodyPr/>
        <a:lstStyle/>
        <a:p>
          <a:endParaRPr lang="en-GB"/>
        </a:p>
      </dgm:t>
    </dgm:pt>
    <dgm:pt modelId="{FA431BC6-6DBF-47FC-8098-23F6B59A5890}" type="pres">
      <dgm:prSet presAssocID="{0FD8BFDE-8995-4A00-9969-EBC7A67F7904}" presName="nodeFollowingNodes" presStyleLbl="node1" presStyleIdx="2" presStyleCnt="4" custRadScaleRad="100009" custRadScaleInc="-3984">
        <dgm:presLayoutVars>
          <dgm:bulletEnabled val="1"/>
        </dgm:presLayoutVars>
      </dgm:prSet>
      <dgm:spPr/>
      <dgm:t>
        <a:bodyPr/>
        <a:lstStyle/>
        <a:p>
          <a:endParaRPr lang="en-GB"/>
        </a:p>
      </dgm:t>
    </dgm:pt>
    <dgm:pt modelId="{05D55B7E-C152-46CB-B72E-341788926634}" type="pres">
      <dgm:prSet presAssocID="{D71E640D-9993-44CE-8A58-588ED0D50428}" presName="nodeFollowingNodes" presStyleLbl="node1" presStyleIdx="3" presStyleCnt="4" custRadScaleRad="155799" custRadScaleInc="148">
        <dgm:presLayoutVars>
          <dgm:bulletEnabled val="1"/>
        </dgm:presLayoutVars>
      </dgm:prSet>
      <dgm:spPr/>
      <dgm:t>
        <a:bodyPr/>
        <a:lstStyle/>
        <a:p>
          <a:endParaRPr lang="en-GB"/>
        </a:p>
      </dgm:t>
    </dgm:pt>
  </dgm:ptLst>
  <dgm:cxnLst>
    <dgm:cxn modelId="{EDC25930-A72A-43D4-A51F-2FBE7914FE01}" srcId="{4D3FFE00-96E0-4146-8072-44037730EDFD}" destId="{D71E640D-9993-44CE-8A58-588ED0D50428}" srcOrd="3" destOrd="0" parTransId="{E36A9334-33AE-4881-A496-54222585D425}" sibTransId="{AFF48DF9-C329-4938-9482-0C810AA525EC}"/>
    <dgm:cxn modelId="{CFD5C190-41C5-4622-A47E-2C9FC42EEB3E}" srcId="{4D3FFE00-96E0-4146-8072-44037730EDFD}" destId="{9A1D201F-9727-4B6D-87C8-BDC570832417}" srcOrd="1" destOrd="0" parTransId="{169A8DC3-055D-48D8-9777-222F14E1B56E}" sibTransId="{8F9AB1FE-C365-4D0D-AAFD-C43B2667007E}"/>
    <dgm:cxn modelId="{D83F3EBD-C127-4369-9C83-661541972B3B}" srcId="{4D3FFE00-96E0-4146-8072-44037730EDFD}" destId="{0FD8BFDE-8995-4A00-9969-EBC7A67F7904}" srcOrd="2" destOrd="0" parTransId="{1533272D-765C-43D0-9A9A-927962F44A8B}" sibTransId="{D8E73B8B-46D8-4008-AFF1-C69524ACCAF7}"/>
    <dgm:cxn modelId="{CED2AAD4-E167-4457-B4C2-3D7168FE4EA1}" srcId="{4D3FFE00-96E0-4146-8072-44037730EDFD}" destId="{23065059-BA38-4429-98F9-FBF07A9E9561}" srcOrd="0" destOrd="0" parTransId="{1878473C-B3EB-43CD-9627-5BBDAF2AA44C}" sibTransId="{231EAD5E-433A-4747-A8F4-A70AF0B6D5A7}"/>
    <dgm:cxn modelId="{FEA96A49-3150-4288-B2D2-35274920F041}" type="presOf" srcId="{4D3FFE00-96E0-4146-8072-44037730EDFD}" destId="{26CD2E61-DA00-4E87-BA86-4D856B564F95}" srcOrd="0" destOrd="0" presId="urn:microsoft.com/office/officeart/2005/8/layout/cycle3"/>
    <dgm:cxn modelId="{E1456AC5-23DA-40D7-8328-71964E68E0B2}" type="presOf" srcId="{9A1D201F-9727-4B6D-87C8-BDC570832417}" destId="{E3EFB4DD-6D8E-48E7-B5FB-1D7F391B2950}" srcOrd="0" destOrd="0" presId="urn:microsoft.com/office/officeart/2005/8/layout/cycle3"/>
    <dgm:cxn modelId="{BE6330D3-7943-4A23-BCB1-1DD4284DC40E}" type="presOf" srcId="{23065059-BA38-4429-98F9-FBF07A9E9561}" destId="{B44C7580-E619-455F-B598-A46476DC9948}" srcOrd="0" destOrd="0" presId="urn:microsoft.com/office/officeart/2005/8/layout/cycle3"/>
    <dgm:cxn modelId="{A1A63581-3464-418D-8D16-056C171C9ACB}" type="presOf" srcId="{0FD8BFDE-8995-4A00-9969-EBC7A67F7904}" destId="{FA431BC6-6DBF-47FC-8098-23F6B59A5890}" srcOrd="0" destOrd="0" presId="urn:microsoft.com/office/officeart/2005/8/layout/cycle3"/>
    <dgm:cxn modelId="{FBADEB52-1A7F-43B8-B461-7B58D9A1622C}" type="presOf" srcId="{231EAD5E-433A-4747-A8F4-A70AF0B6D5A7}" destId="{FCF4EEC8-1D39-45D2-B28B-FC6DB0942A66}" srcOrd="0" destOrd="0" presId="urn:microsoft.com/office/officeart/2005/8/layout/cycle3"/>
    <dgm:cxn modelId="{C0BA73E3-DAD9-4067-ACA7-71AB4D03E2E6}" type="presOf" srcId="{D71E640D-9993-44CE-8A58-588ED0D50428}" destId="{05D55B7E-C152-46CB-B72E-341788926634}" srcOrd="0" destOrd="0" presId="urn:microsoft.com/office/officeart/2005/8/layout/cycle3"/>
    <dgm:cxn modelId="{F29CEB40-C977-492D-9DF7-4F2DCA17EE71}" type="presParOf" srcId="{26CD2E61-DA00-4E87-BA86-4D856B564F95}" destId="{CBBEA043-C561-49C5-A28C-1AD6AAAEF8C3}" srcOrd="0" destOrd="0" presId="urn:microsoft.com/office/officeart/2005/8/layout/cycle3"/>
    <dgm:cxn modelId="{437BA76B-2E4D-484B-BF16-C54E9A23646B}" type="presParOf" srcId="{CBBEA043-C561-49C5-A28C-1AD6AAAEF8C3}" destId="{B44C7580-E619-455F-B598-A46476DC9948}" srcOrd="0" destOrd="0" presId="urn:microsoft.com/office/officeart/2005/8/layout/cycle3"/>
    <dgm:cxn modelId="{ABE5912E-43AC-4709-B375-800E11FD2441}" type="presParOf" srcId="{CBBEA043-C561-49C5-A28C-1AD6AAAEF8C3}" destId="{FCF4EEC8-1D39-45D2-B28B-FC6DB0942A66}" srcOrd="1" destOrd="0" presId="urn:microsoft.com/office/officeart/2005/8/layout/cycle3"/>
    <dgm:cxn modelId="{99C28F43-84B3-4A91-BBA8-37DE0AE35DB2}" type="presParOf" srcId="{CBBEA043-C561-49C5-A28C-1AD6AAAEF8C3}" destId="{E3EFB4DD-6D8E-48E7-B5FB-1D7F391B2950}" srcOrd="2" destOrd="0" presId="urn:microsoft.com/office/officeart/2005/8/layout/cycle3"/>
    <dgm:cxn modelId="{FDAEDBE5-D9A0-4783-8A45-E7F5833C2D39}" type="presParOf" srcId="{CBBEA043-C561-49C5-A28C-1AD6AAAEF8C3}" destId="{FA431BC6-6DBF-47FC-8098-23F6B59A5890}" srcOrd="3" destOrd="0" presId="urn:microsoft.com/office/officeart/2005/8/layout/cycle3"/>
    <dgm:cxn modelId="{5740D150-2643-4245-AC58-4C6D22FFEE17}" type="presParOf" srcId="{CBBEA043-C561-49C5-A28C-1AD6AAAEF8C3}" destId="{05D55B7E-C152-46CB-B72E-341788926634}" srcOrd="4"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7221B3C-6720-44A2-A9B8-058A852A48A2}" type="doc">
      <dgm:prSet loTypeId="urn:microsoft.com/office/officeart/2005/8/layout/process2" loCatId="process" qsTypeId="urn:microsoft.com/office/officeart/2005/8/quickstyle/simple1" qsCatId="simple" csTypeId="urn:microsoft.com/office/officeart/2005/8/colors/accent1_1" csCatId="accent1" phldr="1"/>
      <dgm:spPr/>
      <dgm:t>
        <a:bodyPr/>
        <a:lstStyle/>
        <a:p>
          <a:endParaRPr lang="en-GB"/>
        </a:p>
      </dgm:t>
    </dgm:pt>
    <dgm:pt modelId="{D32FC879-FE6E-4C67-AFAF-4D9F0FE0D7CC}">
      <dgm:prSet phldrT="[Text]" custT="1"/>
      <dgm:spPr/>
      <dgm:t>
        <a:bodyPr/>
        <a:lstStyle/>
        <a:p>
          <a:pPr algn="ctr"/>
          <a:r>
            <a:rPr lang="en-US" sz="3000" noProof="0" dirty="0" smtClean="0">
              <a:latin typeface="Calibri" panose="020F0502020204030204" pitchFamily="34" charset="0"/>
            </a:rPr>
            <a:t>1-day multi-stakeholder consultation</a:t>
          </a:r>
        </a:p>
        <a:p>
          <a:pPr algn="ctr"/>
          <a:r>
            <a:rPr lang="en-US" sz="3000" noProof="0" dirty="0" smtClean="0">
              <a:latin typeface="Calibri" panose="020F0502020204030204" pitchFamily="34" charset="0"/>
            </a:rPr>
            <a:t>= Raising awareness about the Convention among them is essential</a:t>
          </a:r>
        </a:p>
      </dgm:t>
    </dgm:pt>
    <dgm:pt modelId="{4DC549F8-FCEF-4CE0-B98E-3F61C6DCB0E9}" type="parTrans" cxnId="{DC853AC1-F4CF-4D0C-80CC-F324FF51841C}">
      <dgm:prSet/>
      <dgm:spPr/>
      <dgm:t>
        <a:bodyPr/>
        <a:lstStyle/>
        <a:p>
          <a:endParaRPr lang="en-GB"/>
        </a:p>
      </dgm:t>
    </dgm:pt>
    <dgm:pt modelId="{BCE132E0-3702-40BE-A5C1-69A4210AC626}" type="sibTrans" cxnId="{DC853AC1-F4CF-4D0C-80CC-F324FF51841C}">
      <dgm:prSet/>
      <dgm:spPr/>
      <dgm:t>
        <a:bodyPr/>
        <a:lstStyle/>
        <a:p>
          <a:endParaRPr lang="en-GB"/>
        </a:p>
      </dgm:t>
    </dgm:pt>
    <dgm:pt modelId="{7319F39D-B7F0-4600-A0DE-F5CE94EF9517}">
      <dgm:prSet custT="1"/>
      <dgm:spPr/>
      <dgm:t>
        <a:bodyPr/>
        <a:lstStyle/>
        <a:p>
          <a:pPr algn="ctr"/>
          <a:r>
            <a:rPr lang="fr-FR" sz="3000" noProof="0" dirty="0" smtClean="0">
              <a:latin typeface="Calibri" panose="020F0502020204030204" pitchFamily="34" charset="0"/>
            </a:rPr>
            <a:t>1 - 2 </a:t>
          </a:r>
          <a:r>
            <a:rPr lang="en-US" sz="3000" noProof="0" dirty="0" smtClean="0">
              <a:latin typeface="Calibri" panose="020F0502020204030204" pitchFamily="34" charset="0"/>
            </a:rPr>
            <a:t>months </a:t>
          </a:r>
          <a:r>
            <a:rPr lang="en-US" sz="3000" noProof="0" smtClean="0">
              <a:latin typeface="Calibri" panose="020F0502020204030204" pitchFamily="34" charset="0"/>
            </a:rPr>
            <a:t>for </a:t>
          </a:r>
          <a:endParaRPr lang="en-US" sz="3000" noProof="0" dirty="0">
            <a:latin typeface="Calibri" panose="020F0502020204030204" pitchFamily="34" charset="0"/>
          </a:endParaRPr>
        </a:p>
      </dgm:t>
    </dgm:pt>
    <dgm:pt modelId="{DA31B100-9E28-41AB-B1CA-3FFBEA856016}" type="parTrans" cxnId="{8E650D05-2E7C-48F5-9DBB-AC40179E60CB}">
      <dgm:prSet/>
      <dgm:spPr/>
      <dgm:t>
        <a:bodyPr/>
        <a:lstStyle/>
        <a:p>
          <a:endParaRPr lang="en-GB"/>
        </a:p>
      </dgm:t>
    </dgm:pt>
    <dgm:pt modelId="{790AAB69-9BBC-431E-A86B-4C964AE74B06}" type="sibTrans" cxnId="{8E650D05-2E7C-48F5-9DBB-AC40179E60CB}">
      <dgm:prSet/>
      <dgm:spPr/>
      <dgm:t>
        <a:bodyPr/>
        <a:lstStyle/>
        <a:p>
          <a:endParaRPr lang="en-GB"/>
        </a:p>
      </dgm:t>
    </dgm:pt>
    <dgm:pt modelId="{24980B66-B926-40DB-97CB-81955E00B019}">
      <dgm:prSet custT="1"/>
      <dgm:spPr/>
      <dgm:t>
        <a:bodyPr/>
        <a:lstStyle/>
        <a:p>
          <a:pPr algn="l"/>
          <a:r>
            <a:rPr lang="en-US" sz="3000" noProof="0" dirty="0" smtClean="0">
              <a:latin typeface="Calibri" panose="020F0502020204030204" pitchFamily="34" charset="0"/>
            </a:rPr>
            <a:t>Multi-stakeholder team to include governmental and civil society</a:t>
          </a:r>
          <a:endParaRPr lang="en-US" sz="3000" noProof="0" dirty="0"/>
        </a:p>
      </dgm:t>
    </dgm:pt>
    <dgm:pt modelId="{CD6C3938-AF2B-4F2E-9E97-3289DF30CD81}" type="sibTrans" cxnId="{E68DD9FF-71DB-4899-927D-BF20D888E835}">
      <dgm:prSet/>
      <dgm:spPr/>
      <dgm:t>
        <a:bodyPr/>
        <a:lstStyle/>
        <a:p>
          <a:endParaRPr lang="en-GB"/>
        </a:p>
      </dgm:t>
    </dgm:pt>
    <dgm:pt modelId="{36E10313-DB87-4D11-9F86-B5DBF54E8D4B}" type="parTrans" cxnId="{E68DD9FF-71DB-4899-927D-BF20D888E835}">
      <dgm:prSet/>
      <dgm:spPr/>
      <dgm:t>
        <a:bodyPr/>
        <a:lstStyle/>
        <a:p>
          <a:endParaRPr lang="en-GB"/>
        </a:p>
      </dgm:t>
    </dgm:pt>
    <dgm:pt modelId="{11796FA4-66BA-4F70-9432-313AF6E8DC38}">
      <dgm:prSet custT="1"/>
      <dgm:spPr/>
      <dgm:t>
        <a:bodyPr/>
        <a:lstStyle/>
        <a:p>
          <a:pPr algn="l"/>
          <a:r>
            <a:rPr lang="en-US" sz="3000" noProof="0" dirty="0" smtClean="0">
              <a:latin typeface="Calibri" panose="020F0502020204030204" pitchFamily="34" charset="0"/>
            </a:rPr>
            <a:t>Needs assessment by the national team</a:t>
          </a:r>
          <a:endParaRPr lang="en-US" sz="3000" noProof="0" dirty="0"/>
        </a:p>
      </dgm:t>
    </dgm:pt>
    <dgm:pt modelId="{ED98B283-6679-4C85-BC8F-633C83956F52}" type="sibTrans" cxnId="{E850C98B-C956-448F-AEBB-8631D9DAE29B}">
      <dgm:prSet/>
      <dgm:spPr/>
      <dgm:t>
        <a:bodyPr/>
        <a:lstStyle/>
        <a:p>
          <a:endParaRPr lang="en-GB"/>
        </a:p>
      </dgm:t>
    </dgm:pt>
    <dgm:pt modelId="{0391161D-46B3-487F-9C33-762901E572FA}" type="parTrans" cxnId="{E850C98B-C956-448F-AEBB-8631D9DAE29B}">
      <dgm:prSet/>
      <dgm:spPr/>
      <dgm:t>
        <a:bodyPr/>
        <a:lstStyle/>
        <a:p>
          <a:endParaRPr lang="en-GB"/>
        </a:p>
      </dgm:t>
    </dgm:pt>
    <dgm:pt modelId="{79AAEF19-B842-4D35-81E0-EB30C7B27314}" type="pres">
      <dgm:prSet presAssocID="{D7221B3C-6720-44A2-A9B8-058A852A48A2}" presName="linearFlow" presStyleCnt="0">
        <dgm:presLayoutVars>
          <dgm:resizeHandles val="exact"/>
        </dgm:presLayoutVars>
      </dgm:prSet>
      <dgm:spPr/>
      <dgm:t>
        <a:bodyPr/>
        <a:lstStyle/>
        <a:p>
          <a:endParaRPr lang="en-GB"/>
        </a:p>
      </dgm:t>
    </dgm:pt>
    <dgm:pt modelId="{45FDD9B0-FD5E-416E-90E7-4B10DB7C7131}" type="pres">
      <dgm:prSet presAssocID="{D32FC879-FE6E-4C67-AFAF-4D9F0FE0D7CC}" presName="node" presStyleLbl="node1" presStyleIdx="0" presStyleCnt="2" custScaleX="156029" custLinFactNeighborX="49501" custLinFactNeighborY="9459">
        <dgm:presLayoutVars>
          <dgm:bulletEnabled val="1"/>
        </dgm:presLayoutVars>
      </dgm:prSet>
      <dgm:spPr/>
      <dgm:t>
        <a:bodyPr/>
        <a:lstStyle/>
        <a:p>
          <a:endParaRPr lang="en-GB"/>
        </a:p>
      </dgm:t>
    </dgm:pt>
    <dgm:pt modelId="{D291882B-7C97-45CA-93E2-E566EBB511DE}" type="pres">
      <dgm:prSet presAssocID="{BCE132E0-3702-40BE-A5C1-69A4210AC626}" presName="sibTrans" presStyleLbl="sibTrans2D1" presStyleIdx="0" presStyleCnt="1"/>
      <dgm:spPr/>
      <dgm:t>
        <a:bodyPr/>
        <a:lstStyle/>
        <a:p>
          <a:endParaRPr lang="en-GB"/>
        </a:p>
      </dgm:t>
    </dgm:pt>
    <dgm:pt modelId="{757B51C5-B2ED-4E0A-8D3F-DF83503C8CF8}" type="pres">
      <dgm:prSet presAssocID="{BCE132E0-3702-40BE-A5C1-69A4210AC626}" presName="connectorText" presStyleLbl="sibTrans2D1" presStyleIdx="0" presStyleCnt="1"/>
      <dgm:spPr/>
      <dgm:t>
        <a:bodyPr/>
        <a:lstStyle/>
        <a:p>
          <a:endParaRPr lang="en-GB"/>
        </a:p>
      </dgm:t>
    </dgm:pt>
    <dgm:pt modelId="{9EB78E9E-CBC6-4731-86D4-4FBCDFC75CFB}" type="pres">
      <dgm:prSet presAssocID="{7319F39D-B7F0-4600-A0DE-F5CE94EF9517}" presName="node" presStyleLbl="node1" presStyleIdx="1" presStyleCnt="2" custScaleX="152079">
        <dgm:presLayoutVars>
          <dgm:bulletEnabled val="1"/>
        </dgm:presLayoutVars>
      </dgm:prSet>
      <dgm:spPr/>
      <dgm:t>
        <a:bodyPr/>
        <a:lstStyle/>
        <a:p>
          <a:endParaRPr lang="en-GB"/>
        </a:p>
      </dgm:t>
    </dgm:pt>
  </dgm:ptLst>
  <dgm:cxnLst>
    <dgm:cxn modelId="{DC853AC1-F4CF-4D0C-80CC-F324FF51841C}" srcId="{D7221B3C-6720-44A2-A9B8-058A852A48A2}" destId="{D32FC879-FE6E-4C67-AFAF-4D9F0FE0D7CC}" srcOrd="0" destOrd="0" parTransId="{4DC549F8-FCEF-4CE0-B98E-3F61C6DCB0E9}" sibTransId="{BCE132E0-3702-40BE-A5C1-69A4210AC626}"/>
    <dgm:cxn modelId="{E850C98B-C956-448F-AEBB-8631D9DAE29B}" srcId="{7319F39D-B7F0-4600-A0DE-F5CE94EF9517}" destId="{11796FA4-66BA-4F70-9432-313AF6E8DC38}" srcOrd="0" destOrd="0" parTransId="{0391161D-46B3-487F-9C33-762901E572FA}" sibTransId="{ED98B283-6679-4C85-BC8F-633C83956F52}"/>
    <dgm:cxn modelId="{149FB275-E289-4C23-BC75-48B808A72C32}" type="presOf" srcId="{D32FC879-FE6E-4C67-AFAF-4D9F0FE0D7CC}" destId="{45FDD9B0-FD5E-416E-90E7-4B10DB7C7131}" srcOrd="0" destOrd="0" presId="urn:microsoft.com/office/officeart/2005/8/layout/process2"/>
    <dgm:cxn modelId="{566FAF11-9A3D-45F9-8787-CD801B239E6F}" type="presOf" srcId="{BCE132E0-3702-40BE-A5C1-69A4210AC626}" destId="{D291882B-7C97-45CA-93E2-E566EBB511DE}" srcOrd="0" destOrd="0" presId="urn:microsoft.com/office/officeart/2005/8/layout/process2"/>
    <dgm:cxn modelId="{E68DD9FF-71DB-4899-927D-BF20D888E835}" srcId="{7319F39D-B7F0-4600-A0DE-F5CE94EF9517}" destId="{24980B66-B926-40DB-97CB-81955E00B019}" srcOrd="1" destOrd="0" parTransId="{36E10313-DB87-4D11-9F86-B5DBF54E8D4B}" sibTransId="{CD6C3938-AF2B-4F2E-9E97-3289DF30CD81}"/>
    <dgm:cxn modelId="{DDD581A8-A4C2-49E4-A496-24086A92729E}" type="presOf" srcId="{D7221B3C-6720-44A2-A9B8-058A852A48A2}" destId="{79AAEF19-B842-4D35-81E0-EB30C7B27314}" srcOrd="0" destOrd="0" presId="urn:microsoft.com/office/officeart/2005/8/layout/process2"/>
    <dgm:cxn modelId="{F98ED86D-9798-4E3F-A37B-81147297D13B}" type="presOf" srcId="{BCE132E0-3702-40BE-A5C1-69A4210AC626}" destId="{757B51C5-B2ED-4E0A-8D3F-DF83503C8CF8}" srcOrd="1" destOrd="0" presId="urn:microsoft.com/office/officeart/2005/8/layout/process2"/>
    <dgm:cxn modelId="{D1155660-DD03-4107-844F-A9245542E8F9}" type="presOf" srcId="{7319F39D-B7F0-4600-A0DE-F5CE94EF9517}" destId="{9EB78E9E-CBC6-4731-86D4-4FBCDFC75CFB}" srcOrd="0" destOrd="0" presId="urn:microsoft.com/office/officeart/2005/8/layout/process2"/>
    <dgm:cxn modelId="{BE0A3C65-0024-4B72-B42D-7FA1607D9817}" type="presOf" srcId="{11796FA4-66BA-4F70-9432-313AF6E8DC38}" destId="{9EB78E9E-CBC6-4731-86D4-4FBCDFC75CFB}" srcOrd="0" destOrd="1" presId="urn:microsoft.com/office/officeart/2005/8/layout/process2"/>
    <dgm:cxn modelId="{82C504B1-68D7-4FD7-9F5D-6FD941D9491D}" type="presOf" srcId="{24980B66-B926-40DB-97CB-81955E00B019}" destId="{9EB78E9E-CBC6-4731-86D4-4FBCDFC75CFB}" srcOrd="0" destOrd="2" presId="urn:microsoft.com/office/officeart/2005/8/layout/process2"/>
    <dgm:cxn modelId="{8E650D05-2E7C-48F5-9DBB-AC40179E60CB}" srcId="{D7221B3C-6720-44A2-A9B8-058A852A48A2}" destId="{7319F39D-B7F0-4600-A0DE-F5CE94EF9517}" srcOrd="1" destOrd="0" parTransId="{DA31B100-9E28-41AB-B1CA-3FFBEA856016}" sibTransId="{790AAB69-9BBC-431E-A86B-4C964AE74B06}"/>
    <dgm:cxn modelId="{560C04F4-FB15-46EE-982F-4AED58FFAB78}" type="presParOf" srcId="{79AAEF19-B842-4D35-81E0-EB30C7B27314}" destId="{45FDD9B0-FD5E-416E-90E7-4B10DB7C7131}" srcOrd="0" destOrd="0" presId="urn:microsoft.com/office/officeart/2005/8/layout/process2"/>
    <dgm:cxn modelId="{3833AA76-97FE-4429-A543-184D896F387A}" type="presParOf" srcId="{79AAEF19-B842-4D35-81E0-EB30C7B27314}" destId="{D291882B-7C97-45CA-93E2-E566EBB511DE}" srcOrd="1" destOrd="0" presId="urn:microsoft.com/office/officeart/2005/8/layout/process2"/>
    <dgm:cxn modelId="{970006F4-CD91-47B9-9025-7371506D7022}" type="presParOf" srcId="{D291882B-7C97-45CA-93E2-E566EBB511DE}" destId="{757B51C5-B2ED-4E0A-8D3F-DF83503C8CF8}" srcOrd="0" destOrd="0" presId="urn:microsoft.com/office/officeart/2005/8/layout/process2"/>
    <dgm:cxn modelId="{3F848E66-3472-4606-8A17-3652A3769957}" type="presParOf" srcId="{79AAEF19-B842-4D35-81E0-EB30C7B27314}" destId="{9EB78E9E-CBC6-4731-86D4-4FBCDFC75CFB}"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A5914-0B4A-4121-85D4-40C7094B46F9}">
      <dsp:nvSpPr>
        <dsp:cNvPr id="0" name=""/>
        <dsp:cNvSpPr/>
      </dsp:nvSpPr>
      <dsp:spPr>
        <a:xfrm>
          <a:off x="1986001" y="623"/>
          <a:ext cx="1311692" cy="44523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Creation</a:t>
          </a:r>
          <a:endParaRPr lang="en-GB" sz="1200" kern="1200" dirty="0"/>
        </a:p>
      </dsp:txBody>
      <dsp:txXfrm>
        <a:off x="2007735" y="22357"/>
        <a:ext cx="1268224" cy="401763"/>
      </dsp:txXfrm>
    </dsp:sp>
    <dsp:sp modelId="{9A926B24-9DC8-4DCD-834A-38DF02110933}">
      <dsp:nvSpPr>
        <dsp:cNvPr id="0" name=""/>
        <dsp:cNvSpPr/>
      </dsp:nvSpPr>
      <dsp:spPr>
        <a:xfrm>
          <a:off x="1775034" y="354875"/>
          <a:ext cx="1470354" cy="1470354"/>
        </a:xfrm>
        <a:custGeom>
          <a:avLst/>
          <a:gdLst/>
          <a:ahLst/>
          <a:cxnLst/>
          <a:rect l="0" t="0" r="0" b="0"/>
          <a:pathLst>
            <a:path>
              <a:moveTo>
                <a:pt x="1158938" y="134418"/>
              </a:moveTo>
              <a:arcTo wR="735177" hR="735177" stAng="18311896" swAng="117620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8F0CB8B-22DB-4A2D-92B3-CD6B5B0FE46F}">
      <dsp:nvSpPr>
        <dsp:cNvPr id="0" name=""/>
        <dsp:cNvSpPr/>
      </dsp:nvSpPr>
      <dsp:spPr>
        <a:xfrm>
          <a:off x="2721178" y="735800"/>
          <a:ext cx="1311692" cy="44523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Production</a:t>
          </a:r>
          <a:endParaRPr lang="en-GB" sz="1200" kern="1200" dirty="0"/>
        </a:p>
      </dsp:txBody>
      <dsp:txXfrm>
        <a:off x="2742912" y="757534"/>
        <a:ext cx="1268224" cy="401763"/>
      </dsp:txXfrm>
    </dsp:sp>
    <dsp:sp modelId="{83F3AEEF-16DE-4DE6-8398-A6ECFD3394B7}">
      <dsp:nvSpPr>
        <dsp:cNvPr id="0" name=""/>
        <dsp:cNvSpPr/>
      </dsp:nvSpPr>
      <dsp:spPr>
        <a:xfrm>
          <a:off x="1775034" y="91602"/>
          <a:ext cx="1470354" cy="1470354"/>
        </a:xfrm>
        <a:custGeom>
          <a:avLst/>
          <a:gdLst/>
          <a:ahLst/>
          <a:cxnLst/>
          <a:rect l="0" t="0" r="0" b="0"/>
          <a:pathLst>
            <a:path>
              <a:moveTo>
                <a:pt x="1335936" y="1158938"/>
              </a:moveTo>
              <a:arcTo wR="735177" hR="735177" stAng="2111896" swAng="117620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AFED332-ACFE-4700-851B-76DDAE6F266A}">
      <dsp:nvSpPr>
        <dsp:cNvPr id="0" name=""/>
        <dsp:cNvSpPr/>
      </dsp:nvSpPr>
      <dsp:spPr>
        <a:xfrm>
          <a:off x="1986001" y="1470977"/>
          <a:ext cx="1311692" cy="44523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Distribution/</a:t>
          </a:r>
        </a:p>
        <a:p>
          <a:pPr lvl="0" algn="ctr" defTabSz="533400">
            <a:lnSpc>
              <a:spcPct val="90000"/>
            </a:lnSpc>
            <a:spcBef>
              <a:spcPct val="0"/>
            </a:spcBef>
            <a:spcAft>
              <a:spcPct val="35000"/>
            </a:spcAft>
          </a:pPr>
          <a:r>
            <a:rPr lang="en-GB" sz="1200" kern="1200" dirty="0" smtClean="0"/>
            <a:t>dissemination</a:t>
          </a:r>
          <a:endParaRPr lang="en-GB" sz="1200" kern="1200" dirty="0"/>
        </a:p>
      </dsp:txBody>
      <dsp:txXfrm>
        <a:off x="2007735" y="1492711"/>
        <a:ext cx="1268224" cy="401763"/>
      </dsp:txXfrm>
    </dsp:sp>
    <dsp:sp modelId="{98C3C1F7-0E4B-4BAF-B981-53A16FB628CA}">
      <dsp:nvSpPr>
        <dsp:cNvPr id="0" name=""/>
        <dsp:cNvSpPr/>
      </dsp:nvSpPr>
      <dsp:spPr>
        <a:xfrm>
          <a:off x="2038307" y="91602"/>
          <a:ext cx="1470354" cy="1470354"/>
        </a:xfrm>
        <a:custGeom>
          <a:avLst/>
          <a:gdLst/>
          <a:ahLst/>
          <a:cxnLst/>
          <a:rect l="0" t="0" r="0" b="0"/>
          <a:pathLst>
            <a:path>
              <a:moveTo>
                <a:pt x="311415" y="1335936"/>
              </a:moveTo>
              <a:arcTo wR="735177" hR="735177" stAng="7511896" swAng="117620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47EB78E-67A9-4D80-B3CA-38393A5C1251}">
      <dsp:nvSpPr>
        <dsp:cNvPr id="0" name=""/>
        <dsp:cNvSpPr/>
      </dsp:nvSpPr>
      <dsp:spPr>
        <a:xfrm>
          <a:off x="1250824" y="735800"/>
          <a:ext cx="1311692" cy="44523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Enjoyment</a:t>
          </a:r>
          <a:endParaRPr lang="en-GB" sz="1200" kern="1200" dirty="0"/>
        </a:p>
      </dsp:txBody>
      <dsp:txXfrm>
        <a:off x="1272558" y="757534"/>
        <a:ext cx="1268224" cy="401763"/>
      </dsp:txXfrm>
    </dsp:sp>
    <dsp:sp modelId="{7D1426B7-2B5A-472C-A982-3F369007649C}">
      <dsp:nvSpPr>
        <dsp:cNvPr id="0" name=""/>
        <dsp:cNvSpPr/>
      </dsp:nvSpPr>
      <dsp:spPr>
        <a:xfrm>
          <a:off x="2038307" y="354875"/>
          <a:ext cx="1470354" cy="1470354"/>
        </a:xfrm>
        <a:custGeom>
          <a:avLst/>
          <a:gdLst/>
          <a:ahLst/>
          <a:cxnLst/>
          <a:rect l="0" t="0" r="0" b="0"/>
          <a:pathLst>
            <a:path>
              <a:moveTo>
                <a:pt x="134418" y="311415"/>
              </a:moveTo>
              <a:arcTo wR="735177" hR="735177" stAng="12911896" swAng="117620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7EF4F-1DDB-49CC-864D-48497729D3E7}">
      <dsp:nvSpPr>
        <dsp:cNvPr id="0" name=""/>
        <dsp:cNvSpPr/>
      </dsp:nvSpPr>
      <dsp:spPr>
        <a:xfrm>
          <a:off x="0" y="609"/>
          <a:ext cx="7772400" cy="199669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noProof="0" dirty="0" smtClean="0">
              <a:latin typeface="Calibri" panose="020F0502020204030204" pitchFamily="34" charset="0"/>
            </a:rPr>
            <a:t>3-day national training workshop</a:t>
          </a:r>
        </a:p>
        <a:p>
          <a:pPr lvl="0" algn="ctr" defTabSz="1333500">
            <a:lnSpc>
              <a:spcPct val="90000"/>
            </a:lnSpc>
            <a:spcBef>
              <a:spcPct val="0"/>
            </a:spcBef>
            <a:spcAft>
              <a:spcPct val="35000"/>
            </a:spcAft>
          </a:pPr>
          <a:r>
            <a:rPr lang="en-US" sz="3000" kern="1200" noProof="0" dirty="0" smtClean="0">
              <a:latin typeface="Calibri" panose="020F0502020204030204" pitchFamily="34" charset="0"/>
            </a:rPr>
            <a:t>by </a:t>
          </a:r>
          <a:r>
            <a:rPr lang="en-US" sz="3000" b="1" kern="1200" noProof="0" dirty="0" smtClean="0">
              <a:latin typeface="Calibri" panose="020F0502020204030204" pitchFamily="34" charset="0"/>
            </a:rPr>
            <a:t>experts from the Expert Facility &amp;</a:t>
          </a:r>
          <a:r>
            <a:rPr lang="en-US" sz="3000" kern="1200" noProof="0" dirty="0" smtClean="0">
              <a:latin typeface="Calibri" panose="020F0502020204030204" pitchFamily="34" charset="0"/>
            </a:rPr>
            <a:t> </a:t>
          </a:r>
        </a:p>
        <a:p>
          <a:pPr lvl="0" algn="ctr" defTabSz="1333500">
            <a:lnSpc>
              <a:spcPct val="90000"/>
            </a:lnSpc>
            <a:spcBef>
              <a:spcPct val="0"/>
            </a:spcBef>
            <a:spcAft>
              <a:spcPct val="35000"/>
            </a:spcAft>
          </a:pPr>
          <a:r>
            <a:rPr lang="en-US" sz="3000" kern="1200" noProof="0" dirty="0" smtClean="0">
              <a:latin typeface="Calibri" panose="020F0502020204030204" pitchFamily="34" charset="0"/>
            </a:rPr>
            <a:t>UNESCO Field office </a:t>
          </a:r>
          <a:endParaRPr lang="en-US" sz="3000" kern="1200" noProof="0" dirty="0">
            <a:latin typeface="Calibri" panose="020F0502020204030204" pitchFamily="34" charset="0"/>
          </a:endParaRPr>
        </a:p>
      </dsp:txBody>
      <dsp:txXfrm>
        <a:off x="58481" y="59090"/>
        <a:ext cx="7655438" cy="1879734"/>
      </dsp:txXfrm>
    </dsp:sp>
    <dsp:sp modelId="{7EB360E7-4DB4-44E0-B34E-F53AC9695CC5}">
      <dsp:nvSpPr>
        <dsp:cNvPr id="0" name=""/>
        <dsp:cNvSpPr/>
      </dsp:nvSpPr>
      <dsp:spPr>
        <a:xfrm rot="5400000">
          <a:off x="3511819" y="2047223"/>
          <a:ext cx="748761" cy="8985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endParaRPr lang="en-GB" sz="3700" kern="1200"/>
        </a:p>
      </dsp:txBody>
      <dsp:txXfrm rot="-5400000">
        <a:off x="3616646" y="2122099"/>
        <a:ext cx="539107" cy="524133"/>
      </dsp:txXfrm>
    </dsp:sp>
    <dsp:sp modelId="{67252544-F431-4A70-B537-D96DB30295D2}">
      <dsp:nvSpPr>
        <dsp:cNvPr id="0" name=""/>
        <dsp:cNvSpPr/>
      </dsp:nvSpPr>
      <dsp:spPr>
        <a:xfrm>
          <a:off x="0" y="2995654"/>
          <a:ext cx="7772400" cy="199669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dirty="0" smtClean="0"/>
            <a:t>Participants representing various stakeholders </a:t>
          </a:r>
        </a:p>
      </dsp:txBody>
      <dsp:txXfrm>
        <a:off x="58481" y="3054135"/>
        <a:ext cx="7655438" cy="18797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1CD96-4B0B-4478-8C27-59A77BC2DFE7}">
      <dsp:nvSpPr>
        <dsp:cNvPr id="0" name=""/>
        <dsp:cNvSpPr/>
      </dsp:nvSpPr>
      <dsp:spPr>
        <a:xfrm>
          <a:off x="0" y="3046"/>
          <a:ext cx="7772400" cy="71240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noProof="0" dirty="0" smtClean="0">
              <a:latin typeface="Calibri" panose="020F0502020204030204" pitchFamily="34" charset="0"/>
            </a:rPr>
            <a:t>Collection of relevant data and information</a:t>
          </a:r>
          <a:endParaRPr lang="en-US" sz="3000" kern="1200" noProof="0" dirty="0">
            <a:latin typeface="Calibri" panose="020F0502020204030204" pitchFamily="34" charset="0"/>
          </a:endParaRPr>
        </a:p>
      </dsp:txBody>
      <dsp:txXfrm>
        <a:off x="20866" y="23912"/>
        <a:ext cx="7730668" cy="670677"/>
      </dsp:txXfrm>
    </dsp:sp>
    <dsp:sp modelId="{E300F7E2-6854-4922-B049-65252FE34539}">
      <dsp:nvSpPr>
        <dsp:cNvPr id="0" name=""/>
        <dsp:cNvSpPr/>
      </dsp:nvSpPr>
      <dsp:spPr>
        <a:xfrm rot="5400000">
          <a:off x="3752623" y="733266"/>
          <a:ext cx="267153" cy="3205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rot="-5400000">
        <a:off x="3790025" y="759981"/>
        <a:ext cx="192350" cy="187007"/>
      </dsp:txXfrm>
    </dsp:sp>
    <dsp:sp modelId="{5205C148-42F2-4513-99BD-E393BD291A63}">
      <dsp:nvSpPr>
        <dsp:cNvPr id="0" name=""/>
        <dsp:cNvSpPr/>
      </dsp:nvSpPr>
      <dsp:spPr>
        <a:xfrm>
          <a:off x="0" y="1071661"/>
          <a:ext cx="7772400" cy="71240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noProof="0" dirty="0" smtClean="0">
              <a:latin typeface="Calibri" panose="020F0502020204030204" pitchFamily="34" charset="0"/>
            </a:rPr>
            <a:t>Inclusion of contributions by civil society</a:t>
          </a:r>
          <a:endParaRPr lang="en-US" sz="3000" kern="1200" noProof="0" dirty="0">
            <a:latin typeface="Calibri" panose="020F0502020204030204" pitchFamily="34" charset="0"/>
          </a:endParaRPr>
        </a:p>
      </dsp:txBody>
      <dsp:txXfrm>
        <a:off x="20866" y="1092527"/>
        <a:ext cx="7730668" cy="670677"/>
      </dsp:txXfrm>
    </dsp:sp>
    <dsp:sp modelId="{97834157-EC5B-40F1-89C0-8A57972251E9}">
      <dsp:nvSpPr>
        <dsp:cNvPr id="0" name=""/>
        <dsp:cNvSpPr/>
      </dsp:nvSpPr>
      <dsp:spPr>
        <a:xfrm rot="5400000">
          <a:off x="3752623" y="1801880"/>
          <a:ext cx="267153" cy="3205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rot="-5400000">
        <a:off x="3790025" y="1828595"/>
        <a:ext cx="192350" cy="187007"/>
      </dsp:txXfrm>
    </dsp:sp>
    <dsp:sp modelId="{4DCC1276-A718-47B1-A5E5-885E643C6DF2}">
      <dsp:nvSpPr>
        <dsp:cNvPr id="0" name=""/>
        <dsp:cNvSpPr/>
      </dsp:nvSpPr>
      <dsp:spPr>
        <a:xfrm>
          <a:off x="0" y="2140275"/>
          <a:ext cx="7772400" cy="712409"/>
        </a:xfrm>
        <a:prstGeom prst="roundRect">
          <a:avLst>
            <a:gd name="adj" fmla="val 10000"/>
          </a:avLst>
        </a:prstGeom>
        <a:solidFill>
          <a:schemeClr val="accent5">
            <a:lumMod val="40000"/>
            <a:lumOff val="6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noProof="0" dirty="0" smtClean="0">
              <a:latin typeface="Calibri" panose="020F0502020204030204" pitchFamily="34" charset="0"/>
            </a:rPr>
            <a:t>Mentoring provided by the experts</a:t>
          </a:r>
          <a:endParaRPr lang="en-US" sz="3000" b="1" kern="1200" noProof="0" dirty="0">
            <a:latin typeface="Calibri" panose="020F0502020204030204" pitchFamily="34" charset="0"/>
          </a:endParaRPr>
        </a:p>
      </dsp:txBody>
      <dsp:txXfrm>
        <a:off x="20866" y="2161141"/>
        <a:ext cx="7730668" cy="670677"/>
      </dsp:txXfrm>
    </dsp:sp>
    <dsp:sp modelId="{80DB0B25-645F-4B0B-9EC3-5C73423FE494}">
      <dsp:nvSpPr>
        <dsp:cNvPr id="0" name=""/>
        <dsp:cNvSpPr/>
      </dsp:nvSpPr>
      <dsp:spPr>
        <a:xfrm rot="5400000">
          <a:off x="3752623" y="2870494"/>
          <a:ext cx="267153" cy="3205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rot="-5400000">
        <a:off x="3790025" y="2897209"/>
        <a:ext cx="192350" cy="187007"/>
      </dsp:txXfrm>
    </dsp:sp>
    <dsp:sp modelId="{AD9BD676-97D5-4733-974A-C95F37B1E1E4}">
      <dsp:nvSpPr>
        <dsp:cNvPr id="0" name=""/>
        <dsp:cNvSpPr/>
      </dsp:nvSpPr>
      <dsp:spPr>
        <a:xfrm>
          <a:off x="0" y="3208889"/>
          <a:ext cx="7772400" cy="71240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noProof="0" dirty="0" smtClean="0">
              <a:latin typeface="Calibri" panose="020F0502020204030204" pitchFamily="34" charset="0"/>
            </a:rPr>
            <a:t>Participatory drafting of a periodic report</a:t>
          </a:r>
          <a:endParaRPr lang="en-US" sz="3000" kern="1200" noProof="0" dirty="0">
            <a:latin typeface="Calibri" panose="020F0502020204030204" pitchFamily="34" charset="0"/>
          </a:endParaRPr>
        </a:p>
      </dsp:txBody>
      <dsp:txXfrm>
        <a:off x="20866" y="3229755"/>
        <a:ext cx="7730668" cy="670677"/>
      </dsp:txXfrm>
    </dsp:sp>
    <dsp:sp modelId="{C10E7B08-0E40-4898-89C5-809B35334418}">
      <dsp:nvSpPr>
        <dsp:cNvPr id="0" name=""/>
        <dsp:cNvSpPr/>
      </dsp:nvSpPr>
      <dsp:spPr>
        <a:xfrm rot="5400000">
          <a:off x="3752623" y="3939109"/>
          <a:ext cx="267153" cy="3205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rot="-5400000">
        <a:off x="3790025" y="3965824"/>
        <a:ext cx="192350" cy="187007"/>
      </dsp:txXfrm>
    </dsp:sp>
    <dsp:sp modelId="{DDB56626-1FA8-47ED-A12C-FC5C65C63A72}">
      <dsp:nvSpPr>
        <dsp:cNvPr id="0" name=""/>
        <dsp:cNvSpPr/>
      </dsp:nvSpPr>
      <dsp:spPr>
        <a:xfrm>
          <a:off x="0" y="4277503"/>
          <a:ext cx="7772400" cy="71240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noProof="0" dirty="0" smtClean="0">
              <a:latin typeface="Calibri" panose="020F0502020204030204" pitchFamily="34" charset="0"/>
            </a:rPr>
            <a:t>Finalization of a draft periodic report</a:t>
          </a:r>
          <a:endParaRPr lang="en-US" sz="3000" kern="1200" noProof="0" dirty="0">
            <a:latin typeface="Calibri" panose="020F0502020204030204" pitchFamily="34" charset="0"/>
          </a:endParaRPr>
        </a:p>
      </dsp:txBody>
      <dsp:txXfrm>
        <a:off x="20866" y="4298369"/>
        <a:ext cx="7730668" cy="67067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D6E14-B66B-4519-BAD0-7CD2AF547AE0}">
      <dsp:nvSpPr>
        <dsp:cNvPr id="0" name=""/>
        <dsp:cNvSpPr/>
      </dsp:nvSpPr>
      <dsp:spPr>
        <a:xfrm>
          <a:off x="0" y="1968"/>
          <a:ext cx="7772400" cy="100712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noProof="0" dirty="0" smtClean="0">
              <a:latin typeface="Calibri" panose="020F0502020204030204" pitchFamily="34" charset="0"/>
            </a:rPr>
            <a:t>Multi-stakeholder forums for feedback and validation </a:t>
          </a:r>
          <a:endParaRPr lang="en-US" sz="3000" b="1" kern="1200" noProof="0" dirty="0">
            <a:latin typeface="Calibri" panose="020F0502020204030204" pitchFamily="34" charset="0"/>
          </a:endParaRPr>
        </a:p>
      </dsp:txBody>
      <dsp:txXfrm>
        <a:off x="29498" y="31466"/>
        <a:ext cx="7713404" cy="948131"/>
      </dsp:txXfrm>
    </dsp:sp>
    <dsp:sp modelId="{803F12F2-FAED-47AB-B114-7B297AF466FE}">
      <dsp:nvSpPr>
        <dsp:cNvPr id="0" name=""/>
        <dsp:cNvSpPr/>
      </dsp:nvSpPr>
      <dsp:spPr>
        <a:xfrm rot="5400000">
          <a:off x="3697363" y="1034274"/>
          <a:ext cx="377672" cy="4532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rot="-5400000">
        <a:off x="3750237" y="1072041"/>
        <a:ext cx="271925" cy="264370"/>
      </dsp:txXfrm>
    </dsp:sp>
    <dsp:sp modelId="{C8364B2F-064A-4AA7-8A4E-8C573477CCCA}">
      <dsp:nvSpPr>
        <dsp:cNvPr id="0" name=""/>
        <dsp:cNvSpPr/>
      </dsp:nvSpPr>
      <dsp:spPr>
        <a:xfrm>
          <a:off x="0" y="1512660"/>
          <a:ext cx="7772400" cy="100712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noProof="0" dirty="0" smtClean="0">
              <a:latin typeface="Calibri" panose="020F0502020204030204" pitchFamily="34" charset="0"/>
            </a:rPr>
            <a:t>Integration of comments provided at the forum</a:t>
          </a:r>
          <a:endParaRPr lang="en-US" sz="3000" kern="1200" noProof="0" dirty="0">
            <a:latin typeface="Calibri" panose="020F0502020204030204" pitchFamily="34" charset="0"/>
          </a:endParaRPr>
        </a:p>
      </dsp:txBody>
      <dsp:txXfrm>
        <a:off x="29498" y="1542158"/>
        <a:ext cx="7713404" cy="948131"/>
      </dsp:txXfrm>
    </dsp:sp>
    <dsp:sp modelId="{3CD0E577-7FC2-45C1-ADC9-C9D1F94C544A}">
      <dsp:nvSpPr>
        <dsp:cNvPr id="0" name=""/>
        <dsp:cNvSpPr/>
      </dsp:nvSpPr>
      <dsp:spPr>
        <a:xfrm rot="5400000">
          <a:off x="3697363" y="2544965"/>
          <a:ext cx="377672" cy="4532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rot="-5400000">
        <a:off x="3750237" y="2582732"/>
        <a:ext cx="271925" cy="264370"/>
      </dsp:txXfrm>
    </dsp:sp>
    <dsp:sp modelId="{543E2601-0717-41FF-8C7A-0E040C0C52B1}">
      <dsp:nvSpPr>
        <dsp:cNvPr id="0" name=""/>
        <dsp:cNvSpPr/>
      </dsp:nvSpPr>
      <dsp:spPr>
        <a:xfrm>
          <a:off x="0" y="3023351"/>
          <a:ext cx="7772400" cy="100712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noProof="0" dirty="0" smtClean="0">
              <a:latin typeface="Calibri" panose="020F0502020204030204" pitchFamily="34" charset="0"/>
            </a:rPr>
            <a:t>Submission of the finalized periodic reports to UNESCO</a:t>
          </a:r>
          <a:endParaRPr lang="en-US" sz="3000" kern="1200" noProof="0" dirty="0">
            <a:latin typeface="Calibri" panose="020F0502020204030204" pitchFamily="34" charset="0"/>
          </a:endParaRPr>
        </a:p>
      </dsp:txBody>
      <dsp:txXfrm>
        <a:off x="29498" y="3052849"/>
        <a:ext cx="7713404" cy="94813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8E316-788A-4094-859B-BA247B3FA5AF}">
      <dsp:nvSpPr>
        <dsp:cNvPr id="0" name=""/>
        <dsp:cNvSpPr/>
      </dsp:nvSpPr>
      <dsp:spPr>
        <a:xfrm>
          <a:off x="-6170529" y="-944691"/>
          <a:ext cx="7350384" cy="7350384"/>
        </a:xfrm>
        <a:prstGeom prst="blockArc">
          <a:avLst>
            <a:gd name="adj1" fmla="val 18900000"/>
            <a:gd name="adj2" fmla="val 2700000"/>
            <a:gd name="adj3" fmla="val 29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A0D213-A300-42D8-8959-3EB651C12276}">
      <dsp:nvSpPr>
        <dsp:cNvPr id="0" name=""/>
        <dsp:cNvSpPr/>
      </dsp:nvSpPr>
      <dsp:spPr>
        <a:xfrm>
          <a:off x="383089" y="248257"/>
          <a:ext cx="7536894" cy="496295"/>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93935" tIns="38100" rIns="38100" bIns="38100" numCol="1" spcCol="1270" anchor="ctr" anchorCtr="0">
          <a:noAutofit/>
        </a:bodyPr>
        <a:lstStyle/>
        <a:p>
          <a:pPr lvl="0" algn="l" defTabSz="666750">
            <a:lnSpc>
              <a:spcPct val="90000"/>
            </a:lnSpc>
            <a:spcBef>
              <a:spcPct val="0"/>
            </a:spcBef>
            <a:spcAft>
              <a:spcPct val="35000"/>
            </a:spcAft>
          </a:pPr>
          <a:r>
            <a:rPr lang="en-GB" sz="1500" kern="1200" dirty="0" smtClean="0"/>
            <a:t>1 day </a:t>
          </a:r>
          <a:r>
            <a:rPr lang="en-GB" sz="1500" b="1" kern="1200" dirty="0" smtClean="0"/>
            <a:t>consultations</a:t>
          </a:r>
          <a:r>
            <a:rPr lang="en-GB" sz="1500" kern="1200" dirty="0" smtClean="0"/>
            <a:t> organized</a:t>
          </a:r>
          <a:endParaRPr lang="en-GB" sz="1500" kern="1200" dirty="0"/>
        </a:p>
      </dsp:txBody>
      <dsp:txXfrm>
        <a:off x="383089" y="248257"/>
        <a:ext cx="7536894" cy="496295"/>
      </dsp:txXfrm>
    </dsp:sp>
    <dsp:sp modelId="{F7F47B1B-4E86-4649-AB30-F40C27EDCC74}">
      <dsp:nvSpPr>
        <dsp:cNvPr id="0" name=""/>
        <dsp:cNvSpPr/>
      </dsp:nvSpPr>
      <dsp:spPr>
        <a:xfrm>
          <a:off x="72904" y="186220"/>
          <a:ext cx="620369" cy="62036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AF5ACD-C06A-4D36-958C-A8C58A6DF37B}">
      <dsp:nvSpPr>
        <dsp:cNvPr id="0" name=""/>
        <dsp:cNvSpPr/>
      </dsp:nvSpPr>
      <dsp:spPr>
        <a:xfrm>
          <a:off x="832529" y="993137"/>
          <a:ext cx="7087454" cy="496295"/>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93935" tIns="38100" rIns="38100" bIns="38100" numCol="1" spcCol="1270" anchor="ctr" anchorCtr="0">
          <a:noAutofit/>
        </a:bodyPr>
        <a:lstStyle/>
        <a:p>
          <a:pPr lvl="0" algn="l" defTabSz="666750">
            <a:lnSpc>
              <a:spcPct val="90000"/>
            </a:lnSpc>
            <a:spcBef>
              <a:spcPct val="0"/>
            </a:spcBef>
            <a:spcAft>
              <a:spcPct val="35000"/>
            </a:spcAft>
          </a:pPr>
          <a:r>
            <a:rPr lang="en-GB" sz="1500" b="1" kern="1200" dirty="0" smtClean="0"/>
            <a:t>National team </a:t>
          </a:r>
          <a:r>
            <a:rPr lang="en-GB" sz="1500" kern="1200" dirty="0" smtClean="0"/>
            <a:t>developed for periodic reporting</a:t>
          </a:r>
          <a:endParaRPr lang="en-GB" sz="1500" kern="1200" dirty="0"/>
        </a:p>
      </dsp:txBody>
      <dsp:txXfrm>
        <a:off x="832529" y="993137"/>
        <a:ext cx="7087454" cy="496295"/>
      </dsp:txXfrm>
    </dsp:sp>
    <dsp:sp modelId="{34EB5D51-0A1B-4EBD-BE27-E466A922C2FF}">
      <dsp:nvSpPr>
        <dsp:cNvPr id="0" name=""/>
        <dsp:cNvSpPr/>
      </dsp:nvSpPr>
      <dsp:spPr>
        <a:xfrm>
          <a:off x="522344" y="931100"/>
          <a:ext cx="620369" cy="62036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0BDBC2-412D-411D-A150-26F98CAEAE8C}">
      <dsp:nvSpPr>
        <dsp:cNvPr id="0" name=""/>
        <dsp:cNvSpPr/>
      </dsp:nvSpPr>
      <dsp:spPr>
        <a:xfrm>
          <a:off x="1078820" y="1737471"/>
          <a:ext cx="6841163" cy="496295"/>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93935" tIns="38100" rIns="38100" bIns="38100" numCol="1" spcCol="1270" anchor="ctr" anchorCtr="0">
          <a:noAutofit/>
        </a:bodyPr>
        <a:lstStyle/>
        <a:p>
          <a:pPr lvl="0" algn="l" defTabSz="666750">
            <a:lnSpc>
              <a:spcPct val="90000"/>
            </a:lnSpc>
            <a:spcBef>
              <a:spcPct val="0"/>
            </a:spcBef>
            <a:spcAft>
              <a:spcPct val="35000"/>
            </a:spcAft>
          </a:pPr>
          <a:r>
            <a:rPr lang="en-GB" sz="1500" b="1" kern="1200" dirty="0" smtClean="0"/>
            <a:t>Needs assessment </a:t>
          </a:r>
          <a:r>
            <a:rPr lang="en-GB" sz="1500" kern="1200" dirty="0" smtClean="0"/>
            <a:t>conducted</a:t>
          </a:r>
          <a:endParaRPr lang="en-GB" sz="1500" kern="1200" dirty="0"/>
        </a:p>
      </dsp:txBody>
      <dsp:txXfrm>
        <a:off x="1078820" y="1737471"/>
        <a:ext cx="6841163" cy="496295"/>
      </dsp:txXfrm>
    </dsp:sp>
    <dsp:sp modelId="{01F13EA0-D995-4D00-B064-2C3562401F63}">
      <dsp:nvSpPr>
        <dsp:cNvPr id="0" name=""/>
        <dsp:cNvSpPr/>
      </dsp:nvSpPr>
      <dsp:spPr>
        <a:xfrm>
          <a:off x="768635" y="1675434"/>
          <a:ext cx="620369" cy="62036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4BCB9-1FFB-49DF-BD57-9252AC5BFA4C}">
      <dsp:nvSpPr>
        <dsp:cNvPr id="0" name=""/>
        <dsp:cNvSpPr/>
      </dsp:nvSpPr>
      <dsp:spPr>
        <a:xfrm>
          <a:off x="1157458" y="2482352"/>
          <a:ext cx="6762524" cy="496295"/>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93935" tIns="38100" rIns="38100" bIns="38100" numCol="1" spcCol="1270" anchor="ctr" anchorCtr="0">
          <a:noAutofit/>
        </a:bodyPr>
        <a:lstStyle/>
        <a:p>
          <a:pPr lvl="0" algn="l" defTabSz="666750">
            <a:lnSpc>
              <a:spcPct val="90000"/>
            </a:lnSpc>
            <a:spcBef>
              <a:spcPct val="0"/>
            </a:spcBef>
            <a:spcAft>
              <a:spcPct val="35000"/>
            </a:spcAft>
          </a:pPr>
          <a:r>
            <a:rPr lang="en-GB" sz="1500" b="1" kern="1200" dirty="0" smtClean="0"/>
            <a:t>3-day  national workshop </a:t>
          </a:r>
          <a:r>
            <a:rPr lang="en-GB" sz="1500" kern="1200" dirty="0" smtClean="0"/>
            <a:t>conducted</a:t>
          </a:r>
          <a:endParaRPr lang="en-GB" sz="1500" kern="1200" dirty="0"/>
        </a:p>
      </dsp:txBody>
      <dsp:txXfrm>
        <a:off x="1157458" y="2482352"/>
        <a:ext cx="6762524" cy="496295"/>
      </dsp:txXfrm>
    </dsp:sp>
    <dsp:sp modelId="{C2989E07-05D3-4A0B-A197-6F6534CD1A01}">
      <dsp:nvSpPr>
        <dsp:cNvPr id="0" name=""/>
        <dsp:cNvSpPr/>
      </dsp:nvSpPr>
      <dsp:spPr>
        <a:xfrm>
          <a:off x="847274" y="2420315"/>
          <a:ext cx="620369" cy="62036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677A27-9D91-4A2B-93D4-2E7593CF09D1}">
      <dsp:nvSpPr>
        <dsp:cNvPr id="0" name=""/>
        <dsp:cNvSpPr/>
      </dsp:nvSpPr>
      <dsp:spPr>
        <a:xfrm>
          <a:off x="1078820" y="3227232"/>
          <a:ext cx="6841163" cy="496295"/>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93935" tIns="38100" rIns="38100" bIns="38100" numCol="1" spcCol="1270" anchor="ctr" anchorCtr="0">
          <a:noAutofit/>
        </a:bodyPr>
        <a:lstStyle/>
        <a:p>
          <a:pPr lvl="0" algn="l" defTabSz="666750">
            <a:lnSpc>
              <a:spcPct val="90000"/>
            </a:lnSpc>
            <a:spcBef>
              <a:spcPct val="0"/>
            </a:spcBef>
            <a:spcAft>
              <a:spcPct val="35000"/>
            </a:spcAft>
          </a:pPr>
          <a:r>
            <a:rPr lang="en-GB" sz="1500" b="1" kern="1200" dirty="0" smtClean="0"/>
            <a:t>Periodic reports elaborated </a:t>
          </a:r>
          <a:r>
            <a:rPr lang="en-GB" sz="1500" kern="1200" dirty="0" smtClean="0"/>
            <a:t>by the national team with inputs from various governmental institutions and civil society organizations</a:t>
          </a:r>
          <a:endParaRPr lang="en-GB" sz="1500" kern="1200" dirty="0"/>
        </a:p>
      </dsp:txBody>
      <dsp:txXfrm>
        <a:off x="1078820" y="3227232"/>
        <a:ext cx="6841163" cy="496295"/>
      </dsp:txXfrm>
    </dsp:sp>
    <dsp:sp modelId="{7863939D-6622-4E9E-A863-E1CBFA792BE9}">
      <dsp:nvSpPr>
        <dsp:cNvPr id="0" name=""/>
        <dsp:cNvSpPr/>
      </dsp:nvSpPr>
      <dsp:spPr>
        <a:xfrm>
          <a:off x="768635" y="3165195"/>
          <a:ext cx="620369" cy="62036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0B287C-4938-488C-8D2A-4DAECD94AE3A}">
      <dsp:nvSpPr>
        <dsp:cNvPr id="0" name=""/>
        <dsp:cNvSpPr/>
      </dsp:nvSpPr>
      <dsp:spPr>
        <a:xfrm>
          <a:off x="832529" y="3971566"/>
          <a:ext cx="7087454" cy="496295"/>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93935" tIns="38100" rIns="38100" bIns="38100" numCol="1" spcCol="1270" anchor="ctr" anchorCtr="0">
          <a:noAutofit/>
        </a:bodyPr>
        <a:lstStyle/>
        <a:p>
          <a:pPr lvl="0" algn="l" defTabSz="666750">
            <a:lnSpc>
              <a:spcPct val="90000"/>
            </a:lnSpc>
            <a:spcBef>
              <a:spcPct val="0"/>
            </a:spcBef>
            <a:spcAft>
              <a:spcPct val="35000"/>
            </a:spcAft>
          </a:pPr>
          <a:r>
            <a:rPr lang="en-GB" sz="1500" b="1" kern="1200" dirty="0" smtClean="0"/>
            <a:t>Public presentation o</a:t>
          </a:r>
          <a:r>
            <a:rPr lang="en-GB" sz="1500" kern="1200" dirty="0" smtClean="0"/>
            <a:t>rganized to review/finalize the periodic reports</a:t>
          </a:r>
          <a:endParaRPr lang="en-GB" sz="1500" kern="1200" dirty="0"/>
        </a:p>
      </dsp:txBody>
      <dsp:txXfrm>
        <a:off x="832529" y="3971566"/>
        <a:ext cx="7087454" cy="496295"/>
      </dsp:txXfrm>
    </dsp:sp>
    <dsp:sp modelId="{F0383CA3-18D9-415D-B538-90CA25945326}">
      <dsp:nvSpPr>
        <dsp:cNvPr id="0" name=""/>
        <dsp:cNvSpPr/>
      </dsp:nvSpPr>
      <dsp:spPr>
        <a:xfrm>
          <a:off x="522344" y="3909529"/>
          <a:ext cx="620369" cy="62036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1B7B1B-E7CD-4F27-8BCE-48AE02EB9E17}">
      <dsp:nvSpPr>
        <dsp:cNvPr id="0" name=""/>
        <dsp:cNvSpPr/>
      </dsp:nvSpPr>
      <dsp:spPr>
        <a:xfrm>
          <a:off x="383089" y="4716447"/>
          <a:ext cx="7536894" cy="496295"/>
        </a:xfrm>
        <a:prstGeom prst="rect">
          <a:avLst/>
        </a:prstGeom>
        <a:solidFill>
          <a:schemeClr val="accent5">
            <a:lumMod val="40000"/>
            <a:lumOff val="6000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93935" tIns="76200" rIns="76200" bIns="76200" numCol="1" spcCol="1270" anchor="ctr" anchorCtr="0">
          <a:noAutofit/>
        </a:bodyPr>
        <a:lstStyle/>
        <a:p>
          <a:pPr lvl="0" algn="l" defTabSz="1333500">
            <a:lnSpc>
              <a:spcPct val="90000"/>
            </a:lnSpc>
            <a:spcBef>
              <a:spcPct val="0"/>
            </a:spcBef>
            <a:spcAft>
              <a:spcPct val="35000"/>
            </a:spcAft>
          </a:pPr>
          <a:r>
            <a:rPr lang="en-GB" sz="3000" b="1" kern="1200" dirty="0" smtClean="0"/>
            <a:t>Periodic reports submitted </a:t>
          </a:r>
          <a:r>
            <a:rPr lang="en-GB" sz="3000" kern="1200" dirty="0" smtClean="0"/>
            <a:t>to UNESCO </a:t>
          </a:r>
          <a:endParaRPr lang="en-GB" sz="3000" kern="1200" dirty="0"/>
        </a:p>
      </dsp:txBody>
      <dsp:txXfrm>
        <a:off x="383089" y="4716447"/>
        <a:ext cx="7536894" cy="496295"/>
      </dsp:txXfrm>
    </dsp:sp>
    <dsp:sp modelId="{0416DC7F-6D3B-44D1-9EF3-5F74C1D8B8D3}">
      <dsp:nvSpPr>
        <dsp:cNvPr id="0" name=""/>
        <dsp:cNvSpPr/>
      </dsp:nvSpPr>
      <dsp:spPr>
        <a:xfrm>
          <a:off x="72904" y="4654410"/>
          <a:ext cx="620369" cy="62036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CED5C-5A14-485B-AE96-4AF6749F55E4}">
      <dsp:nvSpPr>
        <dsp:cNvPr id="0" name=""/>
        <dsp:cNvSpPr/>
      </dsp:nvSpPr>
      <dsp:spPr>
        <a:xfrm>
          <a:off x="0" y="11146"/>
          <a:ext cx="8136904" cy="1031354"/>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GB" sz="4300" kern="1200" dirty="0" smtClean="0"/>
            <a:t>Media diversity</a:t>
          </a:r>
          <a:endParaRPr lang="en-GB" sz="4300" kern="1200" dirty="0"/>
        </a:p>
      </dsp:txBody>
      <dsp:txXfrm>
        <a:off x="50347" y="61493"/>
        <a:ext cx="8036210" cy="930660"/>
      </dsp:txXfrm>
    </dsp:sp>
    <dsp:sp modelId="{631C2570-4C6F-4D3B-8C60-8C976E7339F0}">
      <dsp:nvSpPr>
        <dsp:cNvPr id="0" name=""/>
        <dsp:cNvSpPr/>
      </dsp:nvSpPr>
      <dsp:spPr>
        <a:xfrm>
          <a:off x="0" y="1042501"/>
          <a:ext cx="8136904" cy="1557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347" tIns="54610" rIns="305816" bIns="54610" numCol="1" spcCol="1270" anchor="t" anchorCtr="0">
          <a:noAutofit/>
        </a:bodyPr>
        <a:lstStyle/>
        <a:p>
          <a:pPr marL="285750" lvl="1" indent="-285750" algn="l" defTabSz="1511300">
            <a:lnSpc>
              <a:spcPct val="90000"/>
            </a:lnSpc>
            <a:spcBef>
              <a:spcPct val="0"/>
            </a:spcBef>
            <a:spcAft>
              <a:spcPct val="20000"/>
            </a:spcAft>
            <a:buChar char="••"/>
          </a:pPr>
          <a:r>
            <a:rPr lang="en-GB" sz="3400" kern="1200" dirty="0" smtClean="0"/>
            <a:t>Consultation, training and public presentation of periodic reports to involve </a:t>
          </a:r>
          <a:r>
            <a:rPr lang="en-GB" sz="3400" b="1" kern="1200" dirty="0" smtClean="0"/>
            <a:t>media professionals/experts </a:t>
          </a:r>
          <a:endParaRPr lang="en-GB" sz="3400" b="1" kern="1200" dirty="0"/>
        </a:p>
      </dsp:txBody>
      <dsp:txXfrm>
        <a:off x="0" y="1042501"/>
        <a:ext cx="8136904" cy="1557674"/>
      </dsp:txXfrm>
    </dsp:sp>
    <dsp:sp modelId="{0B360359-913E-4A89-8262-CFE53940E7C6}">
      <dsp:nvSpPr>
        <dsp:cNvPr id="0" name=""/>
        <dsp:cNvSpPr/>
      </dsp:nvSpPr>
      <dsp:spPr>
        <a:xfrm>
          <a:off x="0" y="2600176"/>
          <a:ext cx="8136904" cy="1031354"/>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GB" sz="4300" kern="1200" dirty="0" smtClean="0"/>
            <a:t>Media Indicators</a:t>
          </a:r>
          <a:endParaRPr lang="en-GB" sz="4300" kern="1200" dirty="0"/>
        </a:p>
      </dsp:txBody>
      <dsp:txXfrm>
        <a:off x="50347" y="2650523"/>
        <a:ext cx="8036210" cy="930660"/>
      </dsp:txXfrm>
    </dsp:sp>
    <dsp:sp modelId="{07AB2002-536E-4848-96C5-5AC3E93F6B9A}">
      <dsp:nvSpPr>
        <dsp:cNvPr id="0" name=""/>
        <dsp:cNvSpPr/>
      </dsp:nvSpPr>
      <dsp:spPr>
        <a:xfrm>
          <a:off x="0" y="3631531"/>
          <a:ext cx="8136904" cy="1557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347" tIns="54610" rIns="305816" bIns="54610" numCol="1" spcCol="1270" anchor="t" anchorCtr="0">
          <a:noAutofit/>
        </a:bodyPr>
        <a:lstStyle/>
        <a:p>
          <a:pPr marL="285750" lvl="1" indent="-285750" algn="l" defTabSz="1511300">
            <a:lnSpc>
              <a:spcPct val="90000"/>
            </a:lnSpc>
            <a:spcBef>
              <a:spcPct val="0"/>
            </a:spcBef>
            <a:spcAft>
              <a:spcPct val="20000"/>
            </a:spcAft>
            <a:buChar char="••"/>
          </a:pPr>
          <a:r>
            <a:rPr lang="en-GB" sz="3400" kern="1200" dirty="0" smtClean="0"/>
            <a:t>Capacity-building activities to contribute to </a:t>
          </a:r>
          <a:r>
            <a:rPr lang="en-GB" sz="3400" b="1" kern="1200" dirty="0" smtClean="0"/>
            <a:t>indicator development </a:t>
          </a:r>
          <a:r>
            <a:rPr lang="en-GB" sz="3400" kern="1200" dirty="0" smtClean="0"/>
            <a:t>including media diversity</a:t>
          </a:r>
          <a:endParaRPr lang="en-GB" sz="3400" kern="1200" dirty="0"/>
        </a:p>
      </dsp:txBody>
      <dsp:txXfrm>
        <a:off x="0" y="3631531"/>
        <a:ext cx="8136904" cy="155767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D24E0-D480-47AA-B74F-04B5B8172F70}">
      <dsp:nvSpPr>
        <dsp:cNvPr id="0" name=""/>
        <dsp:cNvSpPr/>
      </dsp:nvSpPr>
      <dsp:spPr>
        <a:xfrm>
          <a:off x="0" y="59845"/>
          <a:ext cx="8305800" cy="80496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noProof="0" dirty="0" smtClean="0">
              <a:latin typeface="Calibri" panose="020F0502020204030204" pitchFamily="34" charset="0"/>
            </a:rPr>
            <a:t>A tool for benchmarking, monitoring and follow-up of the implementation of the Convention</a:t>
          </a:r>
          <a:endParaRPr lang="en-US" sz="2000" kern="1200" noProof="0" dirty="0">
            <a:latin typeface="Calibri" panose="020F0502020204030204" pitchFamily="34" charset="0"/>
          </a:endParaRPr>
        </a:p>
      </dsp:txBody>
      <dsp:txXfrm>
        <a:off x="39295" y="99140"/>
        <a:ext cx="8227210" cy="726370"/>
      </dsp:txXfrm>
    </dsp:sp>
    <dsp:sp modelId="{90968D26-33EA-4207-896A-08430B58A78B}">
      <dsp:nvSpPr>
        <dsp:cNvPr id="0" name=""/>
        <dsp:cNvSpPr/>
      </dsp:nvSpPr>
      <dsp:spPr>
        <a:xfrm>
          <a:off x="0" y="988645"/>
          <a:ext cx="8305800" cy="80496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noProof="0" dirty="0" smtClean="0">
              <a:latin typeface="Calibri" panose="020F0502020204030204" pitchFamily="34" charset="0"/>
            </a:rPr>
            <a:t>Analysis of current global trends</a:t>
          </a:r>
          <a:endParaRPr lang="en-US" sz="2000" kern="1200" noProof="0" dirty="0">
            <a:latin typeface="Calibri" panose="020F0502020204030204" pitchFamily="34" charset="0"/>
          </a:endParaRPr>
        </a:p>
      </dsp:txBody>
      <dsp:txXfrm>
        <a:off x="39295" y="1027940"/>
        <a:ext cx="8227210" cy="726370"/>
      </dsp:txXfrm>
    </dsp:sp>
    <dsp:sp modelId="{24B45C86-77FA-43FC-9483-DD69871D6FE4}">
      <dsp:nvSpPr>
        <dsp:cNvPr id="0" name=""/>
        <dsp:cNvSpPr/>
      </dsp:nvSpPr>
      <dsp:spPr>
        <a:xfrm>
          <a:off x="0" y="1917445"/>
          <a:ext cx="8305800" cy="80496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noProof="0" dirty="0" smtClean="0">
              <a:latin typeface="Calibri" panose="020F0502020204030204" pitchFamily="34" charset="0"/>
            </a:rPr>
            <a:t>Identification of emerging challenges</a:t>
          </a:r>
          <a:endParaRPr lang="en-US" sz="2000" kern="1200" noProof="0" dirty="0">
            <a:latin typeface="Calibri" panose="020F0502020204030204" pitchFamily="34" charset="0"/>
          </a:endParaRPr>
        </a:p>
      </dsp:txBody>
      <dsp:txXfrm>
        <a:off x="39295" y="1956740"/>
        <a:ext cx="8227210" cy="726370"/>
      </dsp:txXfrm>
    </dsp:sp>
    <dsp:sp modelId="{E58AA421-7C84-4001-82C4-0978D8399FD3}">
      <dsp:nvSpPr>
        <dsp:cNvPr id="0" name=""/>
        <dsp:cNvSpPr/>
      </dsp:nvSpPr>
      <dsp:spPr>
        <a:xfrm>
          <a:off x="0" y="2846245"/>
          <a:ext cx="8305800" cy="80496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noProof="0" dirty="0" smtClean="0">
              <a:latin typeface="Calibri" panose="020F0502020204030204" pitchFamily="34" charset="0"/>
            </a:rPr>
            <a:t>Assessment of the impact of policies and measures</a:t>
          </a:r>
          <a:endParaRPr lang="en-US" sz="2000" kern="1200" noProof="0" dirty="0">
            <a:latin typeface="Calibri" panose="020F0502020204030204" pitchFamily="34" charset="0"/>
          </a:endParaRPr>
        </a:p>
      </dsp:txBody>
      <dsp:txXfrm>
        <a:off x="39295" y="2885540"/>
        <a:ext cx="8227210" cy="726370"/>
      </dsp:txXfrm>
    </dsp:sp>
    <dsp:sp modelId="{D3993293-8383-40A6-8927-72365786A1BA}">
      <dsp:nvSpPr>
        <dsp:cNvPr id="0" name=""/>
        <dsp:cNvSpPr/>
      </dsp:nvSpPr>
      <dsp:spPr>
        <a:xfrm>
          <a:off x="0" y="3775045"/>
          <a:ext cx="8305800" cy="80496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noProof="0" dirty="0" smtClean="0">
              <a:latin typeface="Calibri" panose="020F0502020204030204" pitchFamily="34" charset="0"/>
            </a:rPr>
            <a:t>Sharing of solutions/good practices</a:t>
          </a:r>
          <a:endParaRPr lang="en-US" sz="2000" kern="1200" noProof="0" dirty="0">
            <a:latin typeface="Calibri" panose="020F0502020204030204" pitchFamily="34" charset="0"/>
          </a:endParaRPr>
        </a:p>
      </dsp:txBody>
      <dsp:txXfrm>
        <a:off x="39295" y="3814340"/>
        <a:ext cx="8227210" cy="726370"/>
      </dsp:txXfrm>
    </dsp:sp>
    <dsp:sp modelId="{05BD690F-5705-4764-95DD-F304B6B8A1EF}">
      <dsp:nvSpPr>
        <dsp:cNvPr id="0" name=""/>
        <dsp:cNvSpPr/>
      </dsp:nvSpPr>
      <dsp:spPr>
        <a:xfrm>
          <a:off x="0" y="4703845"/>
          <a:ext cx="8305800" cy="80496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noProof="0" dirty="0" smtClean="0">
              <a:latin typeface="Calibri" panose="020F0502020204030204" pitchFamily="34" charset="0"/>
            </a:rPr>
            <a:t>Promotion of transparency/good governance of culture based on guiding principles of the Convention (respect of human rights, fundamental freedoms)</a:t>
          </a:r>
          <a:endParaRPr lang="en-US" sz="2000" kern="1200" noProof="0" dirty="0">
            <a:latin typeface="Calibri" panose="020F0502020204030204" pitchFamily="34" charset="0"/>
          </a:endParaRPr>
        </a:p>
      </dsp:txBody>
      <dsp:txXfrm>
        <a:off x="39295" y="4743140"/>
        <a:ext cx="8227210" cy="72637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4B098-E06F-406B-B429-B7F8371B1B70}">
      <dsp:nvSpPr>
        <dsp:cNvPr id="0" name=""/>
        <dsp:cNvSpPr/>
      </dsp:nvSpPr>
      <dsp:spPr>
        <a:xfrm>
          <a:off x="-6296671" y="-963208"/>
          <a:ext cx="7495068" cy="7495068"/>
        </a:xfrm>
        <a:prstGeom prst="blockArc">
          <a:avLst>
            <a:gd name="adj1" fmla="val 18900000"/>
            <a:gd name="adj2" fmla="val 2700000"/>
            <a:gd name="adj3" fmla="val 28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DDAF6E-0B8D-4D2D-8F36-29CA074D42F1}">
      <dsp:nvSpPr>
        <dsp:cNvPr id="0" name=""/>
        <dsp:cNvSpPr/>
      </dsp:nvSpPr>
      <dsp:spPr>
        <a:xfrm>
          <a:off x="523577" y="347929"/>
          <a:ext cx="7703271" cy="69630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91" tIns="40640" rIns="40640" bIns="40640" numCol="1" spcCol="1270" anchor="ctr" anchorCtr="0">
          <a:noAutofit/>
        </a:bodyPr>
        <a:lstStyle/>
        <a:p>
          <a:pPr lvl="0" algn="l" defTabSz="711200">
            <a:lnSpc>
              <a:spcPct val="90000"/>
            </a:lnSpc>
            <a:spcBef>
              <a:spcPct val="0"/>
            </a:spcBef>
            <a:spcAft>
              <a:spcPct val="35000"/>
            </a:spcAft>
          </a:pPr>
          <a:r>
            <a:rPr lang="en-US" sz="1600" kern="1200" noProof="0" dirty="0" smtClean="0">
              <a:latin typeface="Calibri" panose="020F0502020204030204" pitchFamily="34" charset="0"/>
            </a:rPr>
            <a:t>2005 Convention Secretariat is responsible for the overall coordination </a:t>
          </a:r>
          <a:endParaRPr lang="en-US" sz="1600" kern="1200" noProof="0" dirty="0">
            <a:latin typeface="Calibri" panose="020F0502020204030204" pitchFamily="34" charset="0"/>
          </a:endParaRPr>
        </a:p>
      </dsp:txBody>
      <dsp:txXfrm>
        <a:off x="523577" y="347929"/>
        <a:ext cx="7703271" cy="696304"/>
      </dsp:txXfrm>
    </dsp:sp>
    <dsp:sp modelId="{5AE2F48B-3C8A-41D3-A9C3-2D43101C4E0B}">
      <dsp:nvSpPr>
        <dsp:cNvPr id="0" name=""/>
        <dsp:cNvSpPr/>
      </dsp:nvSpPr>
      <dsp:spPr>
        <a:xfrm>
          <a:off x="88387" y="260891"/>
          <a:ext cx="870380" cy="87038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A8D445-F835-4377-A724-692104D595CC}">
      <dsp:nvSpPr>
        <dsp:cNvPr id="0" name=""/>
        <dsp:cNvSpPr/>
      </dsp:nvSpPr>
      <dsp:spPr>
        <a:xfrm>
          <a:off x="1022528" y="1392051"/>
          <a:ext cx="7204320" cy="69630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91" tIns="40640" rIns="40640" bIns="40640" numCol="1" spcCol="1270" anchor="ctr" anchorCtr="0">
          <a:noAutofit/>
        </a:bodyPr>
        <a:lstStyle/>
        <a:p>
          <a:pPr lvl="0" algn="l" defTabSz="711200">
            <a:lnSpc>
              <a:spcPct val="90000"/>
            </a:lnSpc>
            <a:spcBef>
              <a:spcPct val="0"/>
            </a:spcBef>
            <a:spcAft>
              <a:spcPct val="35000"/>
            </a:spcAft>
          </a:pPr>
          <a:r>
            <a:rPr lang="en-US" sz="1600" kern="1200" noProof="0" dirty="0" smtClean="0">
              <a:latin typeface="Calibri" panose="020F0502020204030204" pitchFamily="34" charset="0"/>
            </a:rPr>
            <a:t>Editorial board is established composed of authors chosen to write articles </a:t>
          </a:r>
          <a:endParaRPr lang="en-US" sz="1600" kern="1200" noProof="0" dirty="0">
            <a:latin typeface="Calibri" panose="020F0502020204030204" pitchFamily="34" charset="0"/>
          </a:endParaRPr>
        </a:p>
      </dsp:txBody>
      <dsp:txXfrm>
        <a:off x="1022528" y="1392051"/>
        <a:ext cx="7204320" cy="696304"/>
      </dsp:txXfrm>
    </dsp:sp>
    <dsp:sp modelId="{D4CC426E-AB99-4C06-A53F-EF8AC23A9D70}">
      <dsp:nvSpPr>
        <dsp:cNvPr id="0" name=""/>
        <dsp:cNvSpPr/>
      </dsp:nvSpPr>
      <dsp:spPr>
        <a:xfrm>
          <a:off x="587338" y="1305013"/>
          <a:ext cx="870380" cy="87038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BECDD1-DE2E-4CA6-B2A5-FD5D75231BA5}">
      <dsp:nvSpPr>
        <dsp:cNvPr id="0" name=""/>
        <dsp:cNvSpPr/>
      </dsp:nvSpPr>
      <dsp:spPr>
        <a:xfrm>
          <a:off x="1175666" y="2436173"/>
          <a:ext cx="7051182" cy="69630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91" tIns="40640" rIns="40640" bIns="40640" numCol="1" spcCol="1270" anchor="ctr" anchorCtr="0">
          <a:noAutofit/>
        </a:bodyPr>
        <a:lstStyle/>
        <a:p>
          <a:pPr lvl="0" algn="l" defTabSz="711200">
            <a:lnSpc>
              <a:spcPct val="90000"/>
            </a:lnSpc>
            <a:spcBef>
              <a:spcPct val="0"/>
            </a:spcBef>
            <a:spcAft>
              <a:spcPct val="35000"/>
            </a:spcAft>
          </a:pPr>
          <a:r>
            <a:rPr lang="en-US" sz="1600" kern="1200" noProof="0" dirty="0" smtClean="0">
              <a:latin typeface="Calibri" panose="020F0502020204030204" pitchFamily="34" charset="0"/>
            </a:rPr>
            <a:t>Authors are to analyze not only periodic reports submitted by Parties but also other sources (academic research, contribution from civil society)</a:t>
          </a:r>
          <a:endParaRPr lang="en-US" sz="1600" kern="1200" noProof="0" dirty="0">
            <a:latin typeface="Calibri" panose="020F0502020204030204" pitchFamily="34" charset="0"/>
          </a:endParaRPr>
        </a:p>
      </dsp:txBody>
      <dsp:txXfrm>
        <a:off x="1175666" y="2436173"/>
        <a:ext cx="7051182" cy="696304"/>
      </dsp:txXfrm>
    </dsp:sp>
    <dsp:sp modelId="{C94D7B7E-9656-4588-9E96-15D7255AB191}">
      <dsp:nvSpPr>
        <dsp:cNvPr id="0" name=""/>
        <dsp:cNvSpPr/>
      </dsp:nvSpPr>
      <dsp:spPr>
        <a:xfrm>
          <a:off x="740476" y="2349135"/>
          <a:ext cx="870380" cy="87038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48921F-1061-4E90-9364-BD87D39D657B}">
      <dsp:nvSpPr>
        <dsp:cNvPr id="0" name=""/>
        <dsp:cNvSpPr/>
      </dsp:nvSpPr>
      <dsp:spPr>
        <a:xfrm>
          <a:off x="1022528" y="3480296"/>
          <a:ext cx="7204320" cy="69630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91" tIns="40640" rIns="40640" bIns="40640" numCol="1" spcCol="1270" anchor="ctr" anchorCtr="0">
          <a:noAutofit/>
        </a:bodyPr>
        <a:lstStyle/>
        <a:p>
          <a:pPr lvl="0" algn="l" defTabSz="711200">
            <a:lnSpc>
              <a:spcPct val="90000"/>
            </a:lnSpc>
            <a:spcBef>
              <a:spcPct val="0"/>
            </a:spcBef>
            <a:spcAft>
              <a:spcPct val="35000"/>
            </a:spcAft>
          </a:pPr>
          <a:r>
            <a:rPr lang="en-US" sz="1600" kern="1200" noProof="0" dirty="0" smtClean="0">
              <a:latin typeface="Calibri" panose="020F0502020204030204" pitchFamily="34" charset="0"/>
            </a:rPr>
            <a:t>Knowledge management system (KMS) is to be developed to facilitate data collection/collation and analysis and information sharing</a:t>
          </a:r>
          <a:endParaRPr lang="en-US" sz="1600" kern="1200" noProof="0" dirty="0">
            <a:latin typeface="Calibri" panose="020F0502020204030204" pitchFamily="34" charset="0"/>
          </a:endParaRPr>
        </a:p>
      </dsp:txBody>
      <dsp:txXfrm>
        <a:off x="1022528" y="3480296"/>
        <a:ext cx="7204320" cy="696304"/>
      </dsp:txXfrm>
    </dsp:sp>
    <dsp:sp modelId="{71D61F12-287B-4F1F-ADC8-A6EAADAFCB7D}">
      <dsp:nvSpPr>
        <dsp:cNvPr id="0" name=""/>
        <dsp:cNvSpPr/>
      </dsp:nvSpPr>
      <dsp:spPr>
        <a:xfrm>
          <a:off x="587338" y="3393258"/>
          <a:ext cx="870380" cy="87038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5B2D45-7FA7-44EF-B9C4-2F3178F33567}">
      <dsp:nvSpPr>
        <dsp:cNvPr id="0" name=""/>
        <dsp:cNvSpPr/>
      </dsp:nvSpPr>
      <dsp:spPr>
        <a:xfrm>
          <a:off x="523577" y="4524418"/>
          <a:ext cx="7703271" cy="69630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91" tIns="40640" rIns="40640" bIns="40640" numCol="1" spcCol="1270" anchor="ctr" anchorCtr="0">
          <a:noAutofit/>
        </a:bodyPr>
        <a:lstStyle/>
        <a:p>
          <a:pPr lvl="0" algn="l" defTabSz="711200">
            <a:lnSpc>
              <a:spcPct val="90000"/>
            </a:lnSpc>
            <a:spcBef>
              <a:spcPct val="0"/>
            </a:spcBef>
            <a:spcAft>
              <a:spcPct val="35000"/>
            </a:spcAft>
          </a:pPr>
          <a:r>
            <a:rPr lang="en-US" sz="1600" kern="1200" noProof="0" dirty="0" smtClean="0">
              <a:latin typeface="Calibri" panose="020F0502020204030204" pitchFamily="34" charset="0"/>
            </a:rPr>
            <a:t>Analytical framework and indicators for the monitoring of the Convention implementation are to be developed</a:t>
          </a:r>
          <a:endParaRPr lang="en-US" sz="1600" kern="1200" noProof="0" dirty="0">
            <a:latin typeface="Calibri" panose="020F0502020204030204" pitchFamily="34" charset="0"/>
          </a:endParaRPr>
        </a:p>
      </dsp:txBody>
      <dsp:txXfrm>
        <a:off x="523577" y="4524418"/>
        <a:ext cx="7703271" cy="696304"/>
      </dsp:txXfrm>
    </dsp:sp>
    <dsp:sp modelId="{519DE135-CBD2-4159-AE06-CAD5735EB3D5}">
      <dsp:nvSpPr>
        <dsp:cNvPr id="0" name=""/>
        <dsp:cNvSpPr/>
      </dsp:nvSpPr>
      <dsp:spPr>
        <a:xfrm>
          <a:off x="88387" y="4437380"/>
          <a:ext cx="870380" cy="87038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2DDDE-53E9-4B1E-AF0F-06DDA7E37F25}">
      <dsp:nvSpPr>
        <dsp:cNvPr id="0" name=""/>
        <dsp:cNvSpPr/>
      </dsp:nvSpPr>
      <dsp:spPr>
        <a:xfrm rot="16200000">
          <a:off x="-1465253" y="1466266"/>
          <a:ext cx="5568652" cy="2636118"/>
        </a:xfrm>
        <a:prstGeom prst="flowChartManualOperation">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0" tIns="0" rIns="190500" bIns="0" numCol="1" spcCol="1270" anchor="ctr" anchorCtr="0">
          <a:noAutofit/>
        </a:bodyPr>
        <a:lstStyle/>
        <a:p>
          <a:pPr lvl="0" algn="ctr" defTabSz="1333500">
            <a:lnSpc>
              <a:spcPct val="90000"/>
            </a:lnSpc>
            <a:spcBef>
              <a:spcPct val="0"/>
            </a:spcBef>
            <a:spcAft>
              <a:spcPct val="35000"/>
            </a:spcAft>
          </a:pPr>
          <a:r>
            <a:rPr lang="en-GB" sz="3000" b="0" kern="1200" dirty="0" smtClean="0"/>
            <a:t>1.</a:t>
          </a:r>
        </a:p>
        <a:p>
          <a:pPr lvl="0" algn="ctr" defTabSz="1333500">
            <a:lnSpc>
              <a:spcPct val="90000"/>
            </a:lnSpc>
            <a:spcBef>
              <a:spcPct val="0"/>
            </a:spcBef>
            <a:spcAft>
              <a:spcPct val="35000"/>
            </a:spcAft>
          </a:pPr>
          <a:r>
            <a:rPr lang="en-GB" sz="3000" b="0" kern="1200" dirty="0" smtClean="0"/>
            <a:t>Governmental and civil society actors participate in </a:t>
          </a:r>
          <a:r>
            <a:rPr lang="en-US" sz="3000" b="1" kern="1200" dirty="0" smtClean="0"/>
            <a:t>transparent and informed policy making </a:t>
          </a:r>
          <a:r>
            <a:rPr lang="en-US" sz="3000" b="0" kern="1200" dirty="0" smtClean="0"/>
            <a:t>processes</a:t>
          </a:r>
          <a:endParaRPr lang="en-US" sz="3000" b="0" kern="1200" noProof="0" dirty="0">
            <a:latin typeface="Calibri" panose="020F0502020204030204" pitchFamily="34" charset="0"/>
          </a:endParaRPr>
        </a:p>
      </dsp:txBody>
      <dsp:txXfrm rot="5400000">
        <a:off x="1014" y="1113729"/>
        <a:ext cx="2636118" cy="3341192"/>
      </dsp:txXfrm>
    </dsp:sp>
    <dsp:sp modelId="{57C09CC6-932C-4EDF-AA88-8FE8F9D5C3E3}">
      <dsp:nvSpPr>
        <dsp:cNvPr id="0" name=""/>
        <dsp:cNvSpPr/>
      </dsp:nvSpPr>
      <dsp:spPr>
        <a:xfrm rot="16200000">
          <a:off x="1368574" y="1466266"/>
          <a:ext cx="5568652" cy="2636118"/>
        </a:xfrm>
        <a:prstGeom prst="flowChartManualOperation">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0" tIns="0" rIns="190500" bIns="0" numCol="1" spcCol="1270" anchor="ctr" anchorCtr="0">
          <a:noAutofit/>
        </a:bodyPr>
        <a:lstStyle/>
        <a:p>
          <a:pPr lvl="0" algn="ctr" defTabSz="1333500">
            <a:lnSpc>
              <a:spcPct val="90000"/>
            </a:lnSpc>
            <a:spcBef>
              <a:spcPct val="0"/>
            </a:spcBef>
            <a:spcAft>
              <a:spcPct val="35000"/>
            </a:spcAft>
          </a:pPr>
          <a:r>
            <a:rPr lang="en-GB" sz="3000" b="0" kern="1200" dirty="0" smtClean="0"/>
            <a:t>2.</a:t>
          </a:r>
        </a:p>
        <a:p>
          <a:pPr lvl="0" algn="ctr" defTabSz="1333500">
            <a:lnSpc>
              <a:spcPct val="90000"/>
            </a:lnSpc>
            <a:spcBef>
              <a:spcPct val="0"/>
            </a:spcBef>
            <a:spcAft>
              <a:spcPct val="35000"/>
            </a:spcAft>
          </a:pPr>
          <a:r>
            <a:rPr lang="en-GB" sz="3000" b="0" kern="1200" dirty="0" smtClean="0"/>
            <a:t>Countries apply </a:t>
          </a:r>
          <a:r>
            <a:rPr lang="en-US" sz="3000" b="1" kern="1200" dirty="0" smtClean="0"/>
            <a:t>evidence-based and </a:t>
          </a:r>
          <a:r>
            <a:rPr lang="en-GB" sz="3000" b="1" kern="1200" dirty="0" smtClean="0"/>
            <a:t>informed policy making</a:t>
          </a:r>
          <a:endParaRPr lang="en-US" sz="3000" b="0" kern="1200" noProof="0" dirty="0">
            <a:latin typeface="Calibri" panose="020F0502020204030204" pitchFamily="34" charset="0"/>
          </a:endParaRPr>
        </a:p>
      </dsp:txBody>
      <dsp:txXfrm rot="5400000">
        <a:off x="2834841" y="1113729"/>
        <a:ext cx="2636118" cy="3341192"/>
      </dsp:txXfrm>
    </dsp:sp>
    <dsp:sp modelId="{4906FF93-8A9F-4FD1-8775-0F46BEA6BB7E}">
      <dsp:nvSpPr>
        <dsp:cNvPr id="0" name=""/>
        <dsp:cNvSpPr/>
      </dsp:nvSpPr>
      <dsp:spPr>
        <a:xfrm rot="16200000">
          <a:off x="4202401" y="1466266"/>
          <a:ext cx="5568652" cy="2636118"/>
        </a:xfrm>
        <a:prstGeom prst="flowChartManualOperation">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0" tIns="0" rIns="190500" bIns="0" numCol="1" spcCol="1270" anchor="ctr" anchorCtr="0">
          <a:noAutofit/>
        </a:bodyPr>
        <a:lstStyle/>
        <a:p>
          <a:pPr lvl="0" algn="ctr" defTabSz="1333500">
            <a:lnSpc>
              <a:spcPct val="90000"/>
            </a:lnSpc>
            <a:spcBef>
              <a:spcPct val="0"/>
            </a:spcBef>
            <a:spcAft>
              <a:spcPct val="35000"/>
            </a:spcAft>
          </a:pPr>
          <a:r>
            <a:rPr lang="en-GB" sz="3000" b="0" kern="1200" dirty="0" smtClean="0"/>
            <a:t>3.</a:t>
          </a:r>
          <a:r>
            <a:rPr lang="en-GB" sz="3000" b="1" kern="1200" dirty="0" smtClean="0"/>
            <a:t> </a:t>
          </a:r>
        </a:p>
        <a:p>
          <a:pPr lvl="0" algn="ctr" defTabSz="1333500">
            <a:lnSpc>
              <a:spcPct val="90000"/>
            </a:lnSpc>
            <a:spcBef>
              <a:spcPct val="0"/>
            </a:spcBef>
            <a:spcAft>
              <a:spcPct val="35000"/>
            </a:spcAft>
          </a:pPr>
          <a:r>
            <a:rPr lang="en-GB" sz="3000" b="1" kern="1200" dirty="0" smtClean="0"/>
            <a:t>Synergies in analysis and advocacy </a:t>
          </a:r>
          <a:r>
            <a:rPr lang="en-GB" sz="3000" b="0" kern="1200" dirty="0" smtClean="0"/>
            <a:t>are created with the Communication Sector</a:t>
          </a:r>
          <a:endParaRPr lang="en-US" sz="3000" b="0" kern="1200" noProof="0" dirty="0">
            <a:latin typeface="Calibri" panose="020F0502020204030204" pitchFamily="34" charset="0"/>
          </a:endParaRPr>
        </a:p>
      </dsp:txBody>
      <dsp:txXfrm rot="5400000">
        <a:off x="5668668" y="1113729"/>
        <a:ext cx="2636118" cy="3341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E9C46-A4C0-456C-B710-E211D107D1B9}">
      <dsp:nvSpPr>
        <dsp:cNvPr id="0" name=""/>
        <dsp:cNvSpPr/>
      </dsp:nvSpPr>
      <dsp:spPr>
        <a:xfrm>
          <a:off x="743842" y="626108"/>
          <a:ext cx="2962514" cy="34853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EEB1BA-F4AD-44DE-A2A9-96AE9FA1C23D}">
      <dsp:nvSpPr>
        <dsp:cNvPr id="0" name=""/>
        <dsp:cNvSpPr/>
      </dsp:nvSpPr>
      <dsp:spPr>
        <a:xfrm>
          <a:off x="743842" y="757002"/>
          <a:ext cx="217637" cy="21763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042B54-758B-433E-B9A9-05DB7457FF66}">
      <dsp:nvSpPr>
        <dsp:cNvPr id="0" name=""/>
        <dsp:cNvSpPr/>
      </dsp:nvSpPr>
      <dsp:spPr>
        <a:xfrm>
          <a:off x="743842" y="0"/>
          <a:ext cx="2962514" cy="626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n-GB" sz="3000" kern="1200" dirty="0" smtClean="0"/>
            <a:t>What is it?</a:t>
          </a:r>
          <a:endParaRPr lang="en-GB" sz="3000" kern="1200" dirty="0"/>
        </a:p>
      </dsp:txBody>
      <dsp:txXfrm>
        <a:off x="743842" y="0"/>
        <a:ext cx="2962514" cy="626108"/>
      </dsp:txXfrm>
    </dsp:sp>
    <dsp:sp modelId="{8682033D-CA11-4335-A19D-3A1FE8A63BDC}">
      <dsp:nvSpPr>
        <dsp:cNvPr id="0" name=""/>
        <dsp:cNvSpPr/>
      </dsp:nvSpPr>
      <dsp:spPr>
        <a:xfrm>
          <a:off x="743842" y="1264307"/>
          <a:ext cx="217631" cy="21763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FA614F-BB04-4A0A-B798-A4A67803E580}">
      <dsp:nvSpPr>
        <dsp:cNvPr id="0" name=""/>
        <dsp:cNvSpPr/>
      </dsp:nvSpPr>
      <dsp:spPr>
        <a:xfrm>
          <a:off x="951218" y="1119473"/>
          <a:ext cx="2755138" cy="507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GB" sz="1200" kern="1200" dirty="0" smtClean="0"/>
            <a:t>International standard setting instrument</a:t>
          </a:r>
          <a:endParaRPr lang="en-GB" sz="1200" kern="1200" dirty="0"/>
        </a:p>
      </dsp:txBody>
      <dsp:txXfrm>
        <a:off x="951218" y="1119473"/>
        <a:ext cx="2755138" cy="507299"/>
      </dsp:txXfrm>
    </dsp:sp>
    <dsp:sp modelId="{D6257313-2FB1-42AA-A4D6-E52A28B8528B}">
      <dsp:nvSpPr>
        <dsp:cNvPr id="0" name=""/>
        <dsp:cNvSpPr/>
      </dsp:nvSpPr>
      <dsp:spPr>
        <a:xfrm>
          <a:off x="743842" y="1771607"/>
          <a:ext cx="217631" cy="21763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CD911D-AD83-420F-B127-13C109DADCC8}">
      <dsp:nvSpPr>
        <dsp:cNvPr id="0" name=""/>
        <dsp:cNvSpPr/>
      </dsp:nvSpPr>
      <dsp:spPr>
        <a:xfrm>
          <a:off x="951218" y="1626773"/>
          <a:ext cx="2755138" cy="507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GB" sz="1200" kern="1200" dirty="0" smtClean="0"/>
            <a:t>Policy framework for the </a:t>
          </a:r>
          <a:r>
            <a:rPr lang="en-GB" sz="1200" b="1" kern="1200" dirty="0" smtClean="0"/>
            <a:t>governance of culture</a:t>
          </a:r>
        </a:p>
      </dsp:txBody>
      <dsp:txXfrm>
        <a:off x="951218" y="1626773"/>
        <a:ext cx="2755138" cy="507299"/>
      </dsp:txXfrm>
    </dsp:sp>
    <dsp:sp modelId="{05D355F4-6A5D-4386-ACC1-DCC030BBE80C}">
      <dsp:nvSpPr>
        <dsp:cNvPr id="0" name=""/>
        <dsp:cNvSpPr/>
      </dsp:nvSpPr>
      <dsp:spPr>
        <a:xfrm>
          <a:off x="743842" y="2278907"/>
          <a:ext cx="217631" cy="21763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5A63A3-4504-424D-AAB4-B08D4FA176FC}">
      <dsp:nvSpPr>
        <dsp:cNvPr id="0" name=""/>
        <dsp:cNvSpPr/>
      </dsp:nvSpPr>
      <dsp:spPr>
        <a:xfrm>
          <a:off x="951218" y="2134073"/>
          <a:ext cx="2755138" cy="507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GB" sz="1200" kern="1200" dirty="0" smtClean="0"/>
            <a:t>Participatory, transparent, informed and evidence-based </a:t>
          </a:r>
          <a:r>
            <a:rPr lang="en-GB" sz="1200" b="1" kern="1200" dirty="0" smtClean="0"/>
            <a:t>policy making</a:t>
          </a:r>
        </a:p>
      </dsp:txBody>
      <dsp:txXfrm>
        <a:off x="951218" y="2134073"/>
        <a:ext cx="2755138" cy="507299"/>
      </dsp:txXfrm>
    </dsp:sp>
    <dsp:sp modelId="{14CE75A3-B8EB-4AE4-AA81-301C67A08528}">
      <dsp:nvSpPr>
        <dsp:cNvPr id="0" name=""/>
        <dsp:cNvSpPr/>
      </dsp:nvSpPr>
      <dsp:spPr>
        <a:xfrm>
          <a:off x="743842" y="2786207"/>
          <a:ext cx="217631" cy="21763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3B7B54-BF28-4AB4-AF11-EF865F196296}">
      <dsp:nvSpPr>
        <dsp:cNvPr id="0" name=""/>
        <dsp:cNvSpPr/>
      </dsp:nvSpPr>
      <dsp:spPr>
        <a:xfrm>
          <a:off x="951218" y="2641373"/>
          <a:ext cx="2755138" cy="507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GB" sz="1200" kern="1200" dirty="0" smtClean="0"/>
            <a:t>Policies/measures to support every stage of the cultural value chain</a:t>
          </a:r>
        </a:p>
      </dsp:txBody>
      <dsp:txXfrm>
        <a:off x="951218" y="2641373"/>
        <a:ext cx="2755138" cy="507299"/>
      </dsp:txXfrm>
    </dsp:sp>
    <dsp:sp modelId="{A8BE7D9C-3E5B-4815-B8FF-B2C36906782E}">
      <dsp:nvSpPr>
        <dsp:cNvPr id="0" name=""/>
        <dsp:cNvSpPr/>
      </dsp:nvSpPr>
      <dsp:spPr>
        <a:xfrm>
          <a:off x="3854482" y="626108"/>
          <a:ext cx="2962514" cy="34853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E969B8-C494-43FD-96AB-831E34788BB1}">
      <dsp:nvSpPr>
        <dsp:cNvPr id="0" name=""/>
        <dsp:cNvSpPr/>
      </dsp:nvSpPr>
      <dsp:spPr>
        <a:xfrm>
          <a:off x="3854482" y="757002"/>
          <a:ext cx="217637" cy="21763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3B27B0-A633-41FD-A5CB-E7F7DB43AD26}">
      <dsp:nvSpPr>
        <dsp:cNvPr id="0" name=""/>
        <dsp:cNvSpPr/>
      </dsp:nvSpPr>
      <dsp:spPr>
        <a:xfrm>
          <a:off x="3854482" y="0"/>
          <a:ext cx="2962514" cy="626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n-GB" sz="3000" kern="1200" dirty="0" smtClean="0"/>
            <a:t>Guiding principles</a:t>
          </a:r>
          <a:endParaRPr lang="en-GB" sz="3000" kern="1200" dirty="0"/>
        </a:p>
      </dsp:txBody>
      <dsp:txXfrm>
        <a:off x="3854482" y="0"/>
        <a:ext cx="2962514" cy="626108"/>
      </dsp:txXfrm>
    </dsp:sp>
    <dsp:sp modelId="{5D903D22-D58D-4260-80F8-7E6FC089E1BD}">
      <dsp:nvSpPr>
        <dsp:cNvPr id="0" name=""/>
        <dsp:cNvSpPr/>
      </dsp:nvSpPr>
      <dsp:spPr>
        <a:xfrm>
          <a:off x="3854482" y="1264307"/>
          <a:ext cx="217631" cy="21763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6B5D93-B972-430A-9766-EC44FAB46B95}">
      <dsp:nvSpPr>
        <dsp:cNvPr id="0" name=""/>
        <dsp:cNvSpPr/>
      </dsp:nvSpPr>
      <dsp:spPr>
        <a:xfrm>
          <a:off x="4061858" y="1119473"/>
          <a:ext cx="2755138" cy="507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GB" sz="1200" kern="1200" dirty="0" smtClean="0"/>
            <a:t>Respect for human rights and fundamental freedoms</a:t>
          </a:r>
          <a:endParaRPr lang="en-GB" sz="1200" kern="1200" dirty="0"/>
        </a:p>
      </dsp:txBody>
      <dsp:txXfrm>
        <a:off x="4061858" y="1119473"/>
        <a:ext cx="2755138" cy="507299"/>
      </dsp:txXfrm>
    </dsp:sp>
    <dsp:sp modelId="{B82A03A9-4B17-42CD-9A2A-317D173CD1A0}">
      <dsp:nvSpPr>
        <dsp:cNvPr id="0" name=""/>
        <dsp:cNvSpPr/>
      </dsp:nvSpPr>
      <dsp:spPr>
        <a:xfrm>
          <a:off x="3854482" y="1771607"/>
          <a:ext cx="217631" cy="21763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2CC36A-EAA6-4DFF-8902-B42523F09DF9}">
      <dsp:nvSpPr>
        <dsp:cNvPr id="0" name=""/>
        <dsp:cNvSpPr/>
      </dsp:nvSpPr>
      <dsp:spPr>
        <a:xfrm>
          <a:off x="4061858" y="1626773"/>
          <a:ext cx="2755138" cy="507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GB" sz="1200" kern="1200" dirty="0" smtClean="0"/>
            <a:t>Sovereignty</a:t>
          </a:r>
          <a:endParaRPr lang="en-GB" sz="1200" kern="1200" dirty="0"/>
        </a:p>
      </dsp:txBody>
      <dsp:txXfrm>
        <a:off x="4061858" y="1626773"/>
        <a:ext cx="2755138" cy="507299"/>
      </dsp:txXfrm>
    </dsp:sp>
    <dsp:sp modelId="{9FDDA128-7986-4A4E-8330-F824882F5F72}">
      <dsp:nvSpPr>
        <dsp:cNvPr id="0" name=""/>
        <dsp:cNvSpPr/>
      </dsp:nvSpPr>
      <dsp:spPr>
        <a:xfrm>
          <a:off x="3854482" y="2278907"/>
          <a:ext cx="217631" cy="21763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57A46A-285C-4626-BB28-CF47C9694607}">
      <dsp:nvSpPr>
        <dsp:cNvPr id="0" name=""/>
        <dsp:cNvSpPr/>
      </dsp:nvSpPr>
      <dsp:spPr>
        <a:xfrm>
          <a:off x="4061858" y="2134073"/>
          <a:ext cx="2755138" cy="507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GB" sz="1200" kern="1200" dirty="0" smtClean="0"/>
            <a:t>Equal dignity of and respect for all cultures</a:t>
          </a:r>
        </a:p>
      </dsp:txBody>
      <dsp:txXfrm>
        <a:off x="4061858" y="2134073"/>
        <a:ext cx="2755138" cy="507299"/>
      </dsp:txXfrm>
    </dsp:sp>
    <dsp:sp modelId="{9E8E5050-2E6C-4C7C-AA7E-98B2F2FBCB02}">
      <dsp:nvSpPr>
        <dsp:cNvPr id="0" name=""/>
        <dsp:cNvSpPr/>
      </dsp:nvSpPr>
      <dsp:spPr>
        <a:xfrm>
          <a:off x="3854482" y="2786207"/>
          <a:ext cx="217631" cy="21763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EB8CA-1EA8-44B7-BF1C-A6B6082D71DD}">
      <dsp:nvSpPr>
        <dsp:cNvPr id="0" name=""/>
        <dsp:cNvSpPr/>
      </dsp:nvSpPr>
      <dsp:spPr>
        <a:xfrm>
          <a:off x="4061858" y="2641373"/>
          <a:ext cx="2755138" cy="507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GB" sz="1200" kern="1200" dirty="0" smtClean="0"/>
            <a:t>International solidarity and cooperation</a:t>
          </a:r>
        </a:p>
      </dsp:txBody>
      <dsp:txXfrm>
        <a:off x="4061858" y="2641373"/>
        <a:ext cx="2755138" cy="507299"/>
      </dsp:txXfrm>
    </dsp:sp>
    <dsp:sp modelId="{19B14418-F12C-4458-9B35-32A21F7B0EAD}">
      <dsp:nvSpPr>
        <dsp:cNvPr id="0" name=""/>
        <dsp:cNvSpPr/>
      </dsp:nvSpPr>
      <dsp:spPr>
        <a:xfrm>
          <a:off x="3854482" y="3293507"/>
          <a:ext cx="217631" cy="21763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0E3F66-B468-4631-A2BB-B7DF39FB967D}">
      <dsp:nvSpPr>
        <dsp:cNvPr id="0" name=""/>
        <dsp:cNvSpPr/>
      </dsp:nvSpPr>
      <dsp:spPr>
        <a:xfrm>
          <a:off x="4061858" y="3148673"/>
          <a:ext cx="2755138" cy="507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GB" sz="1200" kern="1200" dirty="0" smtClean="0"/>
            <a:t>Complementarity of economic and cultural aspects </a:t>
          </a:r>
        </a:p>
      </dsp:txBody>
      <dsp:txXfrm>
        <a:off x="4061858" y="3148673"/>
        <a:ext cx="2755138" cy="507299"/>
      </dsp:txXfrm>
    </dsp:sp>
    <dsp:sp modelId="{807A8186-22E1-4B8E-906B-A52375F854E0}">
      <dsp:nvSpPr>
        <dsp:cNvPr id="0" name=""/>
        <dsp:cNvSpPr/>
      </dsp:nvSpPr>
      <dsp:spPr>
        <a:xfrm>
          <a:off x="3854482" y="3800807"/>
          <a:ext cx="217631" cy="21763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BC83F9-1FED-44DB-8C3A-12D0C9175384}">
      <dsp:nvSpPr>
        <dsp:cNvPr id="0" name=""/>
        <dsp:cNvSpPr/>
      </dsp:nvSpPr>
      <dsp:spPr>
        <a:xfrm>
          <a:off x="4061858" y="3655973"/>
          <a:ext cx="2755138" cy="507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GB" sz="1200" kern="1200" dirty="0" smtClean="0"/>
            <a:t>Sustainable development</a:t>
          </a:r>
        </a:p>
      </dsp:txBody>
      <dsp:txXfrm>
        <a:off x="4061858" y="3655973"/>
        <a:ext cx="2755138" cy="507299"/>
      </dsp:txXfrm>
    </dsp:sp>
    <dsp:sp modelId="{75F169BC-6949-4892-83C8-05E89B3950F3}">
      <dsp:nvSpPr>
        <dsp:cNvPr id="0" name=""/>
        <dsp:cNvSpPr/>
      </dsp:nvSpPr>
      <dsp:spPr>
        <a:xfrm>
          <a:off x="3854482" y="4308107"/>
          <a:ext cx="217631" cy="21763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5BB7BB-17A1-4BD2-B0F5-255C5A4EFD2E}">
      <dsp:nvSpPr>
        <dsp:cNvPr id="0" name=""/>
        <dsp:cNvSpPr/>
      </dsp:nvSpPr>
      <dsp:spPr>
        <a:xfrm>
          <a:off x="4061858" y="4163272"/>
          <a:ext cx="2755138" cy="507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GB" sz="1200" kern="1200" dirty="0" smtClean="0"/>
            <a:t>Equitable access</a:t>
          </a:r>
        </a:p>
      </dsp:txBody>
      <dsp:txXfrm>
        <a:off x="4061858" y="4163272"/>
        <a:ext cx="2755138" cy="507299"/>
      </dsp:txXfrm>
    </dsp:sp>
    <dsp:sp modelId="{0568E711-8A78-4D31-9702-83FFB54BD96D}">
      <dsp:nvSpPr>
        <dsp:cNvPr id="0" name=""/>
        <dsp:cNvSpPr/>
      </dsp:nvSpPr>
      <dsp:spPr>
        <a:xfrm>
          <a:off x="3854482" y="4815406"/>
          <a:ext cx="217631" cy="21763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F2DAEC-9725-4C4A-A529-03EC3E38CA5A}">
      <dsp:nvSpPr>
        <dsp:cNvPr id="0" name=""/>
        <dsp:cNvSpPr/>
      </dsp:nvSpPr>
      <dsp:spPr>
        <a:xfrm>
          <a:off x="4061858" y="4670572"/>
          <a:ext cx="2755138" cy="507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GB" sz="1200" kern="1200" dirty="0" smtClean="0"/>
            <a:t>Openness and balance</a:t>
          </a:r>
          <a:endParaRPr lang="en-GB" sz="1200" kern="1200" dirty="0"/>
        </a:p>
      </dsp:txBody>
      <dsp:txXfrm>
        <a:off x="4061858" y="4670572"/>
        <a:ext cx="2755138" cy="5072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0F6CAB-99C5-4A92-8AA6-5529321C405B}">
      <dsp:nvSpPr>
        <dsp:cNvPr id="0" name=""/>
        <dsp:cNvSpPr/>
      </dsp:nvSpPr>
      <dsp:spPr>
        <a:xfrm rot="5400000">
          <a:off x="5009568" y="-1825150"/>
          <a:ext cx="1359280" cy="5354549"/>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smtClean="0"/>
            <a:t>UNESCO and </a:t>
          </a:r>
          <a:r>
            <a:rPr lang="en-GB" sz="2400" kern="1200" dirty="0" err="1" smtClean="0"/>
            <a:t>Sida</a:t>
          </a:r>
          <a:r>
            <a:rPr lang="en-GB" sz="2400" kern="1200" dirty="0" smtClean="0"/>
            <a:t> (Sweden) signed in Nov. 2014 a </a:t>
          </a:r>
          <a:r>
            <a:rPr lang="en-GB" sz="2400" b="1" kern="1200" dirty="0" smtClean="0"/>
            <a:t>Programme Cooperation Agreement </a:t>
          </a:r>
          <a:r>
            <a:rPr lang="en-GB" sz="2400" kern="1200" dirty="0" smtClean="0"/>
            <a:t>(PCA) for 2014-2017</a:t>
          </a:r>
          <a:endParaRPr lang="en-GB" sz="2400" kern="1200" dirty="0"/>
        </a:p>
      </dsp:txBody>
      <dsp:txXfrm rot="-5400000">
        <a:off x="3011934" y="238839"/>
        <a:ext cx="5288194" cy="1226570"/>
      </dsp:txXfrm>
    </dsp:sp>
    <dsp:sp modelId="{6883BF61-6F62-40AD-B1F0-B0F48749C1F9}">
      <dsp:nvSpPr>
        <dsp:cNvPr id="0" name=""/>
        <dsp:cNvSpPr/>
      </dsp:nvSpPr>
      <dsp:spPr>
        <a:xfrm>
          <a:off x="0" y="2574"/>
          <a:ext cx="3011934" cy="169910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GB" sz="3000" kern="1200" dirty="0" smtClean="0"/>
            <a:t>New Programme Cooperation Agreement</a:t>
          </a:r>
          <a:endParaRPr lang="en-GB" sz="3000" kern="1200" dirty="0"/>
        </a:p>
      </dsp:txBody>
      <dsp:txXfrm>
        <a:off x="82943" y="85517"/>
        <a:ext cx="2846048" cy="1533214"/>
      </dsp:txXfrm>
    </dsp:sp>
    <dsp:sp modelId="{7158C2D6-28B7-42B3-AA77-A693A70312C0}">
      <dsp:nvSpPr>
        <dsp:cNvPr id="0" name=""/>
        <dsp:cNvSpPr/>
      </dsp:nvSpPr>
      <dsp:spPr>
        <a:xfrm rot="5400000">
          <a:off x="5009568" y="-41094"/>
          <a:ext cx="1359280" cy="5354549"/>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GB" sz="2400" b="0" kern="1200" dirty="0" smtClean="0"/>
            <a:t>A </a:t>
          </a:r>
          <a:r>
            <a:rPr lang="en-GB" sz="2400" kern="1200" dirty="0" smtClean="0"/>
            <a:t>project to implement the 2005 Convention nationally and globally</a:t>
          </a:r>
          <a:endParaRPr lang="en-GB" sz="2400" kern="1200" dirty="0"/>
        </a:p>
      </dsp:txBody>
      <dsp:txXfrm rot="-5400000">
        <a:off x="3011934" y="2022895"/>
        <a:ext cx="5288194" cy="1226570"/>
      </dsp:txXfrm>
    </dsp:sp>
    <dsp:sp modelId="{27F2E0FA-CF51-4EC9-8EC1-22C81B3C2B7D}">
      <dsp:nvSpPr>
        <dsp:cNvPr id="0" name=""/>
        <dsp:cNvSpPr/>
      </dsp:nvSpPr>
      <dsp:spPr>
        <a:xfrm>
          <a:off x="0" y="1786629"/>
          <a:ext cx="3011934" cy="169910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GB" sz="3000" kern="1200" dirty="0" smtClean="0"/>
            <a:t>2005 Convention</a:t>
          </a:r>
          <a:endParaRPr lang="en-GB" sz="3000" kern="1200" dirty="0"/>
        </a:p>
      </dsp:txBody>
      <dsp:txXfrm>
        <a:off x="82943" y="1869572"/>
        <a:ext cx="2846048" cy="1533214"/>
      </dsp:txXfrm>
    </dsp:sp>
    <dsp:sp modelId="{A8954BAD-9B85-45FD-8E6E-753C205B60B2}">
      <dsp:nvSpPr>
        <dsp:cNvPr id="0" name=""/>
        <dsp:cNvSpPr/>
      </dsp:nvSpPr>
      <dsp:spPr>
        <a:xfrm rot="5400000">
          <a:off x="5009568" y="1742960"/>
          <a:ext cx="1359280" cy="5354549"/>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smtClean="0"/>
            <a:t>New funding by </a:t>
          </a:r>
          <a:r>
            <a:rPr lang="en-GB" sz="2400" kern="1200" dirty="0" err="1" smtClean="0"/>
            <a:t>Sida</a:t>
          </a:r>
          <a:r>
            <a:rPr lang="en-GB" sz="2400" kern="1200" dirty="0" smtClean="0"/>
            <a:t> signals a strong </a:t>
          </a:r>
          <a:r>
            <a:rPr lang="en-GB" sz="2400" b="1" kern="1200" dirty="0" smtClean="0"/>
            <a:t>commitment from Sweden </a:t>
          </a:r>
          <a:r>
            <a:rPr lang="en-GB" sz="2400" kern="1200" dirty="0" smtClean="0"/>
            <a:t>towards the objectives of the 2005 Convention</a:t>
          </a:r>
          <a:endParaRPr lang="en-GB" sz="2400" kern="1200" dirty="0"/>
        </a:p>
      </dsp:txBody>
      <dsp:txXfrm rot="-5400000">
        <a:off x="3011934" y="3806950"/>
        <a:ext cx="5288194" cy="1226570"/>
      </dsp:txXfrm>
    </dsp:sp>
    <dsp:sp modelId="{0E7471B0-2EB3-4A27-B7BF-3FC6CB278278}">
      <dsp:nvSpPr>
        <dsp:cNvPr id="0" name=""/>
        <dsp:cNvSpPr/>
      </dsp:nvSpPr>
      <dsp:spPr>
        <a:xfrm>
          <a:off x="0" y="3570685"/>
          <a:ext cx="3011934" cy="169910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GB" sz="3000" kern="1200" dirty="0" smtClean="0"/>
            <a:t>Commitment by Sweden</a:t>
          </a:r>
          <a:endParaRPr lang="en-GB" sz="3000" kern="1200" dirty="0"/>
        </a:p>
      </dsp:txBody>
      <dsp:txXfrm>
        <a:off x="82943" y="3653628"/>
        <a:ext cx="2846048" cy="15332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CBC04-4820-46E9-9C8B-1AAD894773B1}">
      <dsp:nvSpPr>
        <dsp:cNvPr id="0" name=""/>
        <dsp:cNvSpPr/>
      </dsp:nvSpPr>
      <dsp:spPr>
        <a:xfrm>
          <a:off x="0" y="0"/>
          <a:ext cx="8568952"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989634-61EC-4493-B10D-99868BF7051D}">
      <dsp:nvSpPr>
        <dsp:cNvPr id="0" name=""/>
        <dsp:cNvSpPr/>
      </dsp:nvSpPr>
      <dsp:spPr>
        <a:xfrm>
          <a:off x="0" y="0"/>
          <a:ext cx="2541368" cy="5272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n-GB" sz="3800" kern="1200" dirty="0" smtClean="0"/>
            <a:t>Supporting </a:t>
          </a:r>
          <a:r>
            <a:rPr lang="en-GB" sz="3800" b="1" kern="1200" dirty="0" smtClean="0"/>
            <a:t>periodic reporting/ policy monitoring efforts</a:t>
          </a:r>
          <a:endParaRPr lang="en-GB" sz="3800" kern="1200" dirty="0"/>
        </a:p>
      </dsp:txBody>
      <dsp:txXfrm>
        <a:off x="0" y="0"/>
        <a:ext cx="2541368" cy="5272360"/>
      </dsp:txXfrm>
    </dsp:sp>
    <dsp:sp modelId="{493BE100-22B7-4F64-BEF5-A3363AA14F92}">
      <dsp:nvSpPr>
        <dsp:cNvPr id="0" name=""/>
        <dsp:cNvSpPr/>
      </dsp:nvSpPr>
      <dsp:spPr>
        <a:xfrm>
          <a:off x="2654212" y="122541"/>
          <a:ext cx="5905505" cy="2450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n-GB" sz="3800" kern="1200" dirty="0" smtClean="0"/>
            <a:t>Enhance the establishment of systems of </a:t>
          </a:r>
          <a:r>
            <a:rPr lang="en-GB" sz="3800" b="1" kern="1200" dirty="0" smtClean="0"/>
            <a:t>good</a:t>
          </a:r>
          <a:r>
            <a:rPr lang="en-GB" sz="3800" kern="1200" dirty="0" smtClean="0"/>
            <a:t> </a:t>
          </a:r>
          <a:r>
            <a:rPr lang="en-GB" sz="3800" b="1" kern="1200" dirty="0" smtClean="0"/>
            <a:t>governance</a:t>
          </a:r>
          <a:r>
            <a:rPr lang="en-GB" sz="3800" kern="1200" dirty="0" smtClean="0"/>
            <a:t> (transparent, participatory, informed)</a:t>
          </a:r>
          <a:endParaRPr lang="en-GB" sz="3800" kern="1200" dirty="0"/>
        </a:p>
      </dsp:txBody>
      <dsp:txXfrm>
        <a:off x="2654212" y="122541"/>
        <a:ext cx="5905505" cy="2450823"/>
      </dsp:txXfrm>
    </dsp:sp>
    <dsp:sp modelId="{233235E7-0FC0-4369-84CB-71E7DCDB2FCC}">
      <dsp:nvSpPr>
        <dsp:cNvPr id="0" name=""/>
        <dsp:cNvSpPr/>
      </dsp:nvSpPr>
      <dsp:spPr>
        <a:xfrm>
          <a:off x="2541368" y="2573364"/>
          <a:ext cx="601834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DEBCE1-39B2-449F-9121-4652DB3E28AA}">
      <dsp:nvSpPr>
        <dsp:cNvPr id="0" name=""/>
        <dsp:cNvSpPr/>
      </dsp:nvSpPr>
      <dsp:spPr>
        <a:xfrm>
          <a:off x="2654212" y="2695905"/>
          <a:ext cx="5905505" cy="2450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n-GB" sz="3800" kern="1200" dirty="0" smtClean="0"/>
            <a:t>Support the active </a:t>
          </a:r>
          <a:r>
            <a:rPr lang="en-GB" sz="3800" b="1" kern="1200" dirty="0" smtClean="0"/>
            <a:t>participation of both governmental and civil society actors</a:t>
          </a:r>
          <a:endParaRPr lang="en-GB" sz="3800" kern="1200" dirty="0"/>
        </a:p>
      </dsp:txBody>
      <dsp:txXfrm>
        <a:off x="2654212" y="2695905"/>
        <a:ext cx="5905505" cy="2450823"/>
      </dsp:txXfrm>
    </dsp:sp>
    <dsp:sp modelId="{FEECE89D-95E3-47D4-A960-DFD1478E465A}">
      <dsp:nvSpPr>
        <dsp:cNvPr id="0" name=""/>
        <dsp:cNvSpPr/>
      </dsp:nvSpPr>
      <dsp:spPr>
        <a:xfrm>
          <a:off x="2541368" y="5146729"/>
          <a:ext cx="601834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88DC5-C10D-4041-8DC4-AF1164F93F96}">
      <dsp:nvSpPr>
        <dsp:cNvPr id="0" name=""/>
        <dsp:cNvSpPr/>
      </dsp:nvSpPr>
      <dsp:spPr>
        <a:xfrm>
          <a:off x="0" y="0"/>
          <a:ext cx="794303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F67DFC-391B-446A-B91C-81D9058CE90A}">
      <dsp:nvSpPr>
        <dsp:cNvPr id="0" name=""/>
        <dsp:cNvSpPr/>
      </dsp:nvSpPr>
      <dsp:spPr>
        <a:xfrm>
          <a:off x="0" y="0"/>
          <a:ext cx="1588606" cy="2528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GB" sz="2000" kern="1200" dirty="0" smtClean="0"/>
            <a:t>Periodic reports is one of the  statutory obligations of all Parties, but, Parties…</a:t>
          </a:r>
          <a:endParaRPr lang="en-GB" sz="2000" kern="1200" dirty="0"/>
        </a:p>
      </dsp:txBody>
      <dsp:txXfrm>
        <a:off x="0" y="0"/>
        <a:ext cx="1588606" cy="2528168"/>
      </dsp:txXfrm>
    </dsp:sp>
    <dsp:sp modelId="{0B17014A-5713-424B-96F5-BBC6D0D64FAE}">
      <dsp:nvSpPr>
        <dsp:cNvPr id="0" name=""/>
        <dsp:cNvSpPr/>
      </dsp:nvSpPr>
      <dsp:spPr>
        <a:xfrm>
          <a:off x="1707751" y="39502"/>
          <a:ext cx="6235279" cy="790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dirty="0" smtClean="0"/>
            <a:t>Lack capacity to elaborate the report</a:t>
          </a:r>
          <a:endParaRPr lang="en-GB" sz="2400" kern="1200" dirty="0"/>
        </a:p>
      </dsp:txBody>
      <dsp:txXfrm>
        <a:off x="1707751" y="39502"/>
        <a:ext cx="6235279" cy="790052"/>
      </dsp:txXfrm>
    </dsp:sp>
    <dsp:sp modelId="{D3BC6FE7-EC78-4929-8AD8-6AD50AE9E5FC}">
      <dsp:nvSpPr>
        <dsp:cNvPr id="0" name=""/>
        <dsp:cNvSpPr/>
      </dsp:nvSpPr>
      <dsp:spPr>
        <a:xfrm>
          <a:off x="1588606" y="829555"/>
          <a:ext cx="635442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FDB35E-4AD1-48FD-877F-65C4FE8C1257}">
      <dsp:nvSpPr>
        <dsp:cNvPr id="0" name=""/>
        <dsp:cNvSpPr/>
      </dsp:nvSpPr>
      <dsp:spPr>
        <a:xfrm>
          <a:off x="1707751" y="869057"/>
          <a:ext cx="6235279" cy="790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dirty="0" smtClean="0"/>
            <a:t>Lack understanding of the scope of the Convention</a:t>
          </a:r>
          <a:endParaRPr lang="en-GB" sz="2400" kern="1200" dirty="0"/>
        </a:p>
      </dsp:txBody>
      <dsp:txXfrm>
        <a:off x="1707751" y="869057"/>
        <a:ext cx="6235279" cy="790052"/>
      </dsp:txXfrm>
    </dsp:sp>
    <dsp:sp modelId="{C49F2C93-83FF-4520-9AC3-13632CF7AC67}">
      <dsp:nvSpPr>
        <dsp:cNvPr id="0" name=""/>
        <dsp:cNvSpPr/>
      </dsp:nvSpPr>
      <dsp:spPr>
        <a:xfrm>
          <a:off x="1588606" y="1659110"/>
          <a:ext cx="635442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EA4EF4-FBC3-4F29-8DF0-CE9BD9C4C11D}">
      <dsp:nvSpPr>
        <dsp:cNvPr id="0" name=""/>
        <dsp:cNvSpPr/>
      </dsp:nvSpPr>
      <dsp:spPr>
        <a:xfrm>
          <a:off x="1707751" y="1698612"/>
          <a:ext cx="6235279" cy="790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dirty="0" smtClean="0"/>
            <a:t>Lack statistical data and indicators for the culture sector</a:t>
          </a:r>
          <a:endParaRPr lang="en-GB" sz="2400" kern="1200" dirty="0"/>
        </a:p>
      </dsp:txBody>
      <dsp:txXfrm>
        <a:off x="1707751" y="1698612"/>
        <a:ext cx="6235279" cy="790052"/>
      </dsp:txXfrm>
    </dsp:sp>
    <dsp:sp modelId="{4A92F723-7A26-458B-812D-4CC1DA69743A}">
      <dsp:nvSpPr>
        <dsp:cNvPr id="0" name=""/>
        <dsp:cNvSpPr/>
      </dsp:nvSpPr>
      <dsp:spPr>
        <a:xfrm>
          <a:off x="1588606" y="2488665"/>
          <a:ext cx="635442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5C8811-A811-4DEE-AA98-D9E4BF88F749}">
      <dsp:nvSpPr>
        <dsp:cNvPr id="0" name=""/>
        <dsp:cNvSpPr/>
      </dsp:nvSpPr>
      <dsp:spPr>
        <a:xfrm>
          <a:off x="0" y="2528168"/>
          <a:ext cx="794303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E5F487-28E0-43D9-9E7C-2E2CE00B1FFF}">
      <dsp:nvSpPr>
        <dsp:cNvPr id="0" name=""/>
        <dsp:cNvSpPr/>
      </dsp:nvSpPr>
      <dsp:spPr>
        <a:xfrm>
          <a:off x="0" y="2528168"/>
          <a:ext cx="1588606" cy="2528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GB" sz="2000" kern="1200" dirty="0" smtClean="0"/>
            <a:t>Capacity-building identified as a priority</a:t>
          </a:r>
          <a:endParaRPr lang="en-GB" sz="2000" kern="1200" dirty="0"/>
        </a:p>
      </dsp:txBody>
      <dsp:txXfrm>
        <a:off x="0" y="2528168"/>
        <a:ext cx="1588606" cy="2528168"/>
      </dsp:txXfrm>
    </dsp:sp>
    <dsp:sp modelId="{CC4F1757-1EF0-458E-84F0-8084108B184C}">
      <dsp:nvSpPr>
        <dsp:cNvPr id="0" name=""/>
        <dsp:cNvSpPr/>
      </dsp:nvSpPr>
      <dsp:spPr>
        <a:xfrm>
          <a:off x="1707751" y="2642972"/>
          <a:ext cx="6235279" cy="2296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dirty="0" smtClean="0"/>
            <a:t>Policy-making being a cyclical process, monitoring and reporting constitutes </a:t>
          </a:r>
          <a:r>
            <a:rPr lang="en-GB" sz="2400" b="1" kern="1200" dirty="0" smtClean="0"/>
            <a:t>an indispensable step within this policy cycle, helping countries to grasp the state of affairs of their creative sector </a:t>
          </a:r>
          <a:r>
            <a:rPr lang="en-GB" sz="2400" kern="1200" dirty="0" smtClean="0"/>
            <a:t>and understand/define priority actions for the future</a:t>
          </a:r>
          <a:endParaRPr lang="en-GB" sz="2400" kern="1200" dirty="0"/>
        </a:p>
      </dsp:txBody>
      <dsp:txXfrm>
        <a:off x="1707751" y="2642972"/>
        <a:ext cx="6235279" cy="2296090"/>
      </dsp:txXfrm>
    </dsp:sp>
    <dsp:sp modelId="{0D001BAC-87C3-40E8-A416-93B09853486F}">
      <dsp:nvSpPr>
        <dsp:cNvPr id="0" name=""/>
        <dsp:cNvSpPr/>
      </dsp:nvSpPr>
      <dsp:spPr>
        <a:xfrm>
          <a:off x="1588606" y="4939062"/>
          <a:ext cx="635442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08307-3CA6-4540-B79A-79F3AE4E4EAF}">
      <dsp:nvSpPr>
        <dsp:cNvPr id="0" name=""/>
        <dsp:cNvSpPr/>
      </dsp:nvSpPr>
      <dsp:spPr>
        <a:xfrm>
          <a:off x="6182" y="1080"/>
          <a:ext cx="8422915" cy="1400604"/>
        </a:xfrm>
        <a:prstGeom prst="roundRect">
          <a:avLst>
            <a:gd name="adj" fmla="val 10000"/>
          </a:avLst>
        </a:prstGeom>
        <a:solidFill>
          <a:schemeClr val="accen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b="1" kern="1200" smtClean="0">
              <a:solidFill>
                <a:schemeClr val="bg1"/>
              </a:solidFill>
            </a:rPr>
            <a:t>Country-level </a:t>
          </a:r>
          <a:r>
            <a:rPr lang="en-GB" sz="2700" b="1" kern="1200" dirty="0" smtClean="0">
              <a:solidFill>
                <a:schemeClr val="bg1"/>
              </a:solidFill>
            </a:rPr>
            <a:t>capacity-building interventions in 12 developing countries that are Parties to the Convention</a:t>
          </a:r>
          <a:endParaRPr lang="en-GB" sz="2700" b="1" kern="1200" dirty="0">
            <a:solidFill>
              <a:schemeClr val="bg1"/>
            </a:solidFill>
          </a:endParaRPr>
        </a:p>
      </dsp:txBody>
      <dsp:txXfrm>
        <a:off x="47204" y="42102"/>
        <a:ext cx="8340871" cy="1318560"/>
      </dsp:txXfrm>
    </dsp:sp>
    <dsp:sp modelId="{F1576FEB-8A48-4053-91D0-77702EDD4F68}">
      <dsp:nvSpPr>
        <dsp:cNvPr id="0" name=""/>
        <dsp:cNvSpPr/>
      </dsp:nvSpPr>
      <dsp:spPr>
        <a:xfrm>
          <a:off x="6182" y="1513090"/>
          <a:ext cx="3455503" cy="1400604"/>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Africa</a:t>
          </a:r>
          <a:endParaRPr lang="en-GB" sz="2000" kern="1200" dirty="0"/>
        </a:p>
      </dsp:txBody>
      <dsp:txXfrm>
        <a:off x="47204" y="1554112"/>
        <a:ext cx="3373459" cy="1318560"/>
      </dsp:txXfrm>
    </dsp:sp>
    <dsp:sp modelId="{B7F5A562-F175-4490-BA05-64E194164F15}">
      <dsp:nvSpPr>
        <dsp:cNvPr id="0" name=""/>
        <dsp:cNvSpPr/>
      </dsp:nvSpPr>
      <dsp:spPr>
        <a:xfrm>
          <a:off x="6182" y="3025099"/>
          <a:ext cx="1356823" cy="1400604"/>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smtClean="0">
              <a:solidFill>
                <a:schemeClr val="tx1"/>
              </a:solidFill>
            </a:rPr>
            <a:t>UNESCO Office in Dakar</a:t>
          </a:r>
          <a:endParaRPr lang="en-GB" sz="1200" kern="1200" dirty="0">
            <a:solidFill>
              <a:schemeClr val="tx1"/>
            </a:solidFill>
          </a:endParaRPr>
        </a:p>
      </dsp:txBody>
      <dsp:txXfrm>
        <a:off x="45922" y="3064839"/>
        <a:ext cx="1277343" cy="1321124"/>
      </dsp:txXfrm>
    </dsp:sp>
    <dsp:sp modelId="{871AC1CF-3423-48B8-BCEB-12EFD9DCC190}">
      <dsp:nvSpPr>
        <dsp:cNvPr id="0" name=""/>
        <dsp:cNvSpPr/>
      </dsp:nvSpPr>
      <dsp:spPr>
        <a:xfrm>
          <a:off x="6182" y="4537108"/>
          <a:ext cx="671362" cy="1400604"/>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smtClean="0">
              <a:solidFill>
                <a:schemeClr val="tx1"/>
              </a:solidFill>
            </a:rPr>
            <a:t>Senegal</a:t>
          </a:r>
          <a:endParaRPr lang="en-GB" sz="1000" kern="1200" dirty="0">
            <a:solidFill>
              <a:schemeClr val="tx1"/>
            </a:solidFill>
          </a:endParaRPr>
        </a:p>
      </dsp:txBody>
      <dsp:txXfrm>
        <a:off x="25846" y="4556772"/>
        <a:ext cx="632034" cy="1361276"/>
      </dsp:txXfrm>
    </dsp:sp>
    <dsp:sp modelId="{B6151B7F-2F77-47C7-AF0A-D8CF7F95F20F}">
      <dsp:nvSpPr>
        <dsp:cNvPr id="0" name=""/>
        <dsp:cNvSpPr/>
      </dsp:nvSpPr>
      <dsp:spPr>
        <a:xfrm>
          <a:off x="691643" y="4537108"/>
          <a:ext cx="671362" cy="1400604"/>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solidFill>
                <a:schemeClr val="tx1"/>
              </a:solidFill>
            </a:rPr>
            <a:t>Burkina Faso</a:t>
          </a:r>
          <a:endParaRPr lang="en-GB" sz="1000" kern="1200" dirty="0">
            <a:solidFill>
              <a:schemeClr val="tx1"/>
            </a:solidFill>
          </a:endParaRPr>
        </a:p>
      </dsp:txBody>
      <dsp:txXfrm>
        <a:off x="711307" y="4556772"/>
        <a:ext cx="632034" cy="1361276"/>
      </dsp:txXfrm>
    </dsp:sp>
    <dsp:sp modelId="{367C67C4-6E62-49F1-A876-62A9511D5734}">
      <dsp:nvSpPr>
        <dsp:cNvPr id="0" name=""/>
        <dsp:cNvSpPr/>
      </dsp:nvSpPr>
      <dsp:spPr>
        <a:xfrm>
          <a:off x="1391203" y="3025099"/>
          <a:ext cx="671362" cy="1400604"/>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tx1"/>
              </a:solidFill>
            </a:rPr>
            <a:t>UNESCO Office in Addis Ababa</a:t>
          </a:r>
          <a:endParaRPr lang="en-GB" sz="1200" kern="1200" dirty="0">
            <a:solidFill>
              <a:schemeClr val="tx1"/>
            </a:solidFill>
          </a:endParaRPr>
        </a:p>
      </dsp:txBody>
      <dsp:txXfrm>
        <a:off x="1410867" y="3044763"/>
        <a:ext cx="632034" cy="1361276"/>
      </dsp:txXfrm>
    </dsp:sp>
    <dsp:sp modelId="{1BC3D9D6-FB1E-482D-9DA6-162987B9BB57}">
      <dsp:nvSpPr>
        <dsp:cNvPr id="0" name=""/>
        <dsp:cNvSpPr/>
      </dsp:nvSpPr>
      <dsp:spPr>
        <a:xfrm>
          <a:off x="1391203" y="4537108"/>
          <a:ext cx="671362" cy="1400604"/>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solidFill>
                <a:schemeClr val="tx1"/>
              </a:solidFill>
            </a:rPr>
            <a:t>Ethiopia</a:t>
          </a:r>
          <a:endParaRPr lang="en-GB" sz="1000" kern="1200" dirty="0">
            <a:solidFill>
              <a:schemeClr val="tx1"/>
            </a:solidFill>
          </a:endParaRPr>
        </a:p>
      </dsp:txBody>
      <dsp:txXfrm>
        <a:off x="1410867" y="4556772"/>
        <a:ext cx="632034" cy="1361276"/>
      </dsp:txXfrm>
    </dsp:sp>
    <dsp:sp modelId="{BE49486F-0297-4971-BA5A-A3E8555DC22F}">
      <dsp:nvSpPr>
        <dsp:cNvPr id="0" name=""/>
        <dsp:cNvSpPr/>
      </dsp:nvSpPr>
      <dsp:spPr>
        <a:xfrm>
          <a:off x="2090763" y="3025099"/>
          <a:ext cx="671362" cy="1400604"/>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tx1"/>
              </a:solidFill>
            </a:rPr>
            <a:t>UNESCO Office in Harare</a:t>
          </a:r>
          <a:endParaRPr lang="en-GB" sz="1200" kern="1200" dirty="0">
            <a:solidFill>
              <a:schemeClr val="tx1"/>
            </a:solidFill>
          </a:endParaRPr>
        </a:p>
      </dsp:txBody>
      <dsp:txXfrm>
        <a:off x="2110427" y="3044763"/>
        <a:ext cx="632034" cy="1361276"/>
      </dsp:txXfrm>
    </dsp:sp>
    <dsp:sp modelId="{76649912-7A3F-4812-B5EF-E40D48D1E3B7}">
      <dsp:nvSpPr>
        <dsp:cNvPr id="0" name=""/>
        <dsp:cNvSpPr/>
      </dsp:nvSpPr>
      <dsp:spPr>
        <a:xfrm>
          <a:off x="2090763" y="4537108"/>
          <a:ext cx="671362" cy="1400604"/>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solidFill>
                <a:schemeClr val="tx1"/>
              </a:solidFill>
            </a:rPr>
            <a:t>Zimbabwe</a:t>
          </a:r>
          <a:endParaRPr lang="en-GB" sz="1000" kern="1200" dirty="0">
            <a:solidFill>
              <a:schemeClr val="tx1"/>
            </a:solidFill>
          </a:endParaRPr>
        </a:p>
      </dsp:txBody>
      <dsp:txXfrm>
        <a:off x="2110427" y="4556772"/>
        <a:ext cx="632034" cy="1361276"/>
      </dsp:txXfrm>
    </dsp:sp>
    <dsp:sp modelId="{9BF3DE23-20C4-4083-8DA2-6ADF26299FA0}">
      <dsp:nvSpPr>
        <dsp:cNvPr id="0" name=""/>
        <dsp:cNvSpPr/>
      </dsp:nvSpPr>
      <dsp:spPr>
        <a:xfrm>
          <a:off x="2790323" y="3025099"/>
          <a:ext cx="671362" cy="1400604"/>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tx1"/>
              </a:solidFill>
            </a:rPr>
            <a:t>UNESCO Office in Nairobi</a:t>
          </a:r>
          <a:endParaRPr lang="en-GB" sz="1200" kern="1200" dirty="0">
            <a:solidFill>
              <a:schemeClr val="tx1"/>
            </a:solidFill>
          </a:endParaRPr>
        </a:p>
      </dsp:txBody>
      <dsp:txXfrm>
        <a:off x="2809987" y="3044763"/>
        <a:ext cx="632034" cy="1361276"/>
      </dsp:txXfrm>
    </dsp:sp>
    <dsp:sp modelId="{98952ACA-0E22-40BC-A5C9-9C24B912EC48}">
      <dsp:nvSpPr>
        <dsp:cNvPr id="0" name=""/>
        <dsp:cNvSpPr/>
      </dsp:nvSpPr>
      <dsp:spPr>
        <a:xfrm>
          <a:off x="2790323" y="4537108"/>
          <a:ext cx="671362" cy="1400604"/>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solidFill>
                <a:schemeClr val="tx1"/>
              </a:solidFill>
            </a:rPr>
            <a:t>Rwanda</a:t>
          </a:r>
          <a:endParaRPr lang="en-GB" sz="1000" kern="1200" dirty="0">
            <a:solidFill>
              <a:schemeClr val="tx1"/>
            </a:solidFill>
          </a:endParaRPr>
        </a:p>
      </dsp:txBody>
      <dsp:txXfrm>
        <a:off x="2809987" y="4556772"/>
        <a:ext cx="632034" cy="1361276"/>
      </dsp:txXfrm>
    </dsp:sp>
    <dsp:sp modelId="{627F235B-C180-4925-A4A9-0B5DC468F968}">
      <dsp:nvSpPr>
        <dsp:cNvPr id="0" name=""/>
        <dsp:cNvSpPr/>
      </dsp:nvSpPr>
      <dsp:spPr>
        <a:xfrm>
          <a:off x="3518080" y="1513090"/>
          <a:ext cx="1356823" cy="1400604"/>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Arab states</a:t>
          </a:r>
          <a:endParaRPr lang="en-GB" sz="2000" kern="1200" dirty="0"/>
        </a:p>
      </dsp:txBody>
      <dsp:txXfrm>
        <a:off x="3557820" y="1552830"/>
        <a:ext cx="1277343" cy="1321124"/>
      </dsp:txXfrm>
    </dsp:sp>
    <dsp:sp modelId="{FB4B84E8-C8FB-4E25-88DE-DF5D664C254D}">
      <dsp:nvSpPr>
        <dsp:cNvPr id="0" name=""/>
        <dsp:cNvSpPr/>
      </dsp:nvSpPr>
      <dsp:spPr>
        <a:xfrm>
          <a:off x="3518080" y="3025099"/>
          <a:ext cx="1356823" cy="1400604"/>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tx1"/>
              </a:solidFill>
            </a:rPr>
            <a:t>UNESCO Office in Rabat</a:t>
          </a:r>
          <a:endParaRPr lang="en-GB" sz="1200" kern="1200" dirty="0">
            <a:solidFill>
              <a:schemeClr val="tx1"/>
            </a:solidFill>
          </a:endParaRPr>
        </a:p>
      </dsp:txBody>
      <dsp:txXfrm>
        <a:off x="3557820" y="3064839"/>
        <a:ext cx="1277343" cy="1321124"/>
      </dsp:txXfrm>
    </dsp:sp>
    <dsp:sp modelId="{E003DB7D-25D9-4D61-83C2-E2DE9859EC6C}">
      <dsp:nvSpPr>
        <dsp:cNvPr id="0" name=""/>
        <dsp:cNvSpPr/>
      </dsp:nvSpPr>
      <dsp:spPr>
        <a:xfrm>
          <a:off x="3518080" y="4537108"/>
          <a:ext cx="671362" cy="1400604"/>
        </a:xfrm>
        <a:prstGeom prst="roundRect">
          <a:avLst>
            <a:gd name="adj" fmla="val 10000"/>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solidFill>
                <a:schemeClr val="tx1"/>
              </a:solidFill>
            </a:rPr>
            <a:t>Morocco</a:t>
          </a:r>
          <a:endParaRPr lang="en-GB" sz="1000" kern="1200" dirty="0">
            <a:solidFill>
              <a:schemeClr val="tx1"/>
            </a:solidFill>
          </a:endParaRPr>
        </a:p>
      </dsp:txBody>
      <dsp:txXfrm>
        <a:off x="3537744" y="4556772"/>
        <a:ext cx="632034" cy="1361276"/>
      </dsp:txXfrm>
    </dsp:sp>
    <dsp:sp modelId="{37EEEF3E-E4CD-4A5B-B2F9-866901AC60B4}">
      <dsp:nvSpPr>
        <dsp:cNvPr id="0" name=""/>
        <dsp:cNvSpPr/>
      </dsp:nvSpPr>
      <dsp:spPr>
        <a:xfrm>
          <a:off x="4203541" y="4537108"/>
          <a:ext cx="671362" cy="1400604"/>
        </a:xfrm>
        <a:prstGeom prst="roundRect">
          <a:avLst>
            <a:gd name="adj" fmla="val 10000"/>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solidFill>
                <a:schemeClr val="tx1"/>
              </a:solidFill>
            </a:rPr>
            <a:t>Tunisia</a:t>
          </a:r>
          <a:endParaRPr lang="en-GB" sz="1000" kern="1200" dirty="0">
            <a:solidFill>
              <a:schemeClr val="tx1"/>
            </a:solidFill>
          </a:endParaRPr>
        </a:p>
      </dsp:txBody>
      <dsp:txXfrm>
        <a:off x="4223205" y="4556772"/>
        <a:ext cx="632034" cy="1361276"/>
      </dsp:txXfrm>
    </dsp:sp>
    <dsp:sp modelId="{F81327FF-BCB1-4C4A-83C2-4C44D8A0123F}">
      <dsp:nvSpPr>
        <dsp:cNvPr id="0" name=""/>
        <dsp:cNvSpPr/>
      </dsp:nvSpPr>
      <dsp:spPr>
        <a:xfrm>
          <a:off x="4931298" y="1513090"/>
          <a:ext cx="2070482" cy="1400604"/>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Asia</a:t>
          </a:r>
          <a:endParaRPr lang="en-GB" sz="2000" kern="1200" dirty="0"/>
        </a:p>
      </dsp:txBody>
      <dsp:txXfrm>
        <a:off x="4972320" y="1554112"/>
        <a:ext cx="1988438" cy="1318560"/>
      </dsp:txXfrm>
    </dsp:sp>
    <dsp:sp modelId="{25F64376-4274-4767-ACD5-DB7B9AA586A8}">
      <dsp:nvSpPr>
        <dsp:cNvPr id="0" name=""/>
        <dsp:cNvSpPr/>
      </dsp:nvSpPr>
      <dsp:spPr>
        <a:xfrm>
          <a:off x="4931298" y="3025099"/>
          <a:ext cx="671362" cy="1400604"/>
        </a:xfrm>
        <a:prstGeom prst="roundRect">
          <a:avLst>
            <a:gd name="adj" fmla="val 1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tx1"/>
              </a:solidFill>
            </a:rPr>
            <a:t>UNESCO Office in Phnom Penh</a:t>
          </a:r>
          <a:endParaRPr lang="en-GB" sz="1200" kern="1200" dirty="0">
            <a:solidFill>
              <a:schemeClr val="tx1"/>
            </a:solidFill>
          </a:endParaRPr>
        </a:p>
      </dsp:txBody>
      <dsp:txXfrm>
        <a:off x="4950962" y="3044763"/>
        <a:ext cx="632034" cy="1361276"/>
      </dsp:txXfrm>
    </dsp:sp>
    <dsp:sp modelId="{ADFB7D6A-6439-4A0C-9D3E-A33A2DDE747A}">
      <dsp:nvSpPr>
        <dsp:cNvPr id="0" name=""/>
        <dsp:cNvSpPr/>
      </dsp:nvSpPr>
      <dsp:spPr>
        <a:xfrm>
          <a:off x="4931298" y="4537108"/>
          <a:ext cx="671362" cy="1400604"/>
        </a:xfrm>
        <a:prstGeom prst="roundRect">
          <a:avLst>
            <a:gd name="adj" fmla="val 1000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solidFill>
                <a:schemeClr val="tx1"/>
              </a:solidFill>
            </a:rPr>
            <a:t>Cambodia</a:t>
          </a:r>
          <a:endParaRPr lang="en-GB" sz="1000" kern="1200" dirty="0">
            <a:solidFill>
              <a:schemeClr val="tx1"/>
            </a:solidFill>
          </a:endParaRPr>
        </a:p>
      </dsp:txBody>
      <dsp:txXfrm>
        <a:off x="4950962" y="4556772"/>
        <a:ext cx="632034" cy="1361276"/>
      </dsp:txXfrm>
    </dsp:sp>
    <dsp:sp modelId="{106432E9-C7F5-41C6-BDC9-64696D9E6FC2}">
      <dsp:nvSpPr>
        <dsp:cNvPr id="0" name=""/>
        <dsp:cNvSpPr/>
      </dsp:nvSpPr>
      <dsp:spPr>
        <a:xfrm>
          <a:off x="5630858" y="3025099"/>
          <a:ext cx="671362" cy="1400604"/>
        </a:xfrm>
        <a:prstGeom prst="roundRect">
          <a:avLst>
            <a:gd name="adj" fmla="val 1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tx1"/>
              </a:solidFill>
            </a:rPr>
            <a:t>UNESCO Office in Jakarta</a:t>
          </a:r>
          <a:endParaRPr lang="en-GB" sz="1200" kern="1200" dirty="0">
            <a:solidFill>
              <a:schemeClr val="tx1"/>
            </a:solidFill>
          </a:endParaRPr>
        </a:p>
      </dsp:txBody>
      <dsp:txXfrm>
        <a:off x="5650522" y="3044763"/>
        <a:ext cx="632034" cy="1361276"/>
      </dsp:txXfrm>
    </dsp:sp>
    <dsp:sp modelId="{64F2BA5A-7C58-47EA-AABB-E7E098E1EDC6}">
      <dsp:nvSpPr>
        <dsp:cNvPr id="0" name=""/>
        <dsp:cNvSpPr/>
      </dsp:nvSpPr>
      <dsp:spPr>
        <a:xfrm>
          <a:off x="5630858" y="4537108"/>
          <a:ext cx="671362" cy="1400604"/>
        </a:xfrm>
        <a:prstGeom prst="roundRect">
          <a:avLst>
            <a:gd name="adj" fmla="val 1000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solidFill>
                <a:schemeClr val="tx1"/>
              </a:solidFill>
            </a:rPr>
            <a:t>Indonesia</a:t>
          </a:r>
          <a:endParaRPr lang="en-GB" sz="1000" kern="1200" dirty="0">
            <a:solidFill>
              <a:schemeClr val="tx1"/>
            </a:solidFill>
          </a:endParaRPr>
        </a:p>
      </dsp:txBody>
      <dsp:txXfrm>
        <a:off x="5650522" y="4556772"/>
        <a:ext cx="632034" cy="1361276"/>
      </dsp:txXfrm>
    </dsp:sp>
    <dsp:sp modelId="{735D8420-955C-40E4-B19F-32EEF72BD2B6}">
      <dsp:nvSpPr>
        <dsp:cNvPr id="0" name=""/>
        <dsp:cNvSpPr/>
      </dsp:nvSpPr>
      <dsp:spPr>
        <a:xfrm>
          <a:off x="6330418" y="3025099"/>
          <a:ext cx="671362" cy="1400604"/>
        </a:xfrm>
        <a:prstGeom prst="roundRect">
          <a:avLst>
            <a:gd name="adj" fmla="val 1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tx1"/>
              </a:solidFill>
            </a:rPr>
            <a:t>UNESCO Office in Hanoi</a:t>
          </a:r>
          <a:endParaRPr lang="en-GB" sz="1200" kern="1200" dirty="0">
            <a:solidFill>
              <a:schemeClr val="tx1"/>
            </a:solidFill>
          </a:endParaRPr>
        </a:p>
      </dsp:txBody>
      <dsp:txXfrm>
        <a:off x="6350082" y="3044763"/>
        <a:ext cx="632034" cy="1361276"/>
      </dsp:txXfrm>
    </dsp:sp>
    <dsp:sp modelId="{8B4B2BC5-27BA-403E-87D1-AFA3517F9B90}">
      <dsp:nvSpPr>
        <dsp:cNvPr id="0" name=""/>
        <dsp:cNvSpPr/>
      </dsp:nvSpPr>
      <dsp:spPr>
        <a:xfrm>
          <a:off x="6330418" y="4537108"/>
          <a:ext cx="671362" cy="1400604"/>
        </a:xfrm>
        <a:prstGeom prst="roundRect">
          <a:avLst>
            <a:gd name="adj" fmla="val 10000"/>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solidFill>
                <a:schemeClr val="tx1"/>
              </a:solidFill>
            </a:rPr>
            <a:t>Viet Nam</a:t>
          </a:r>
          <a:endParaRPr lang="en-GB" sz="1000" kern="1200" dirty="0">
            <a:solidFill>
              <a:schemeClr val="tx1"/>
            </a:solidFill>
          </a:endParaRPr>
        </a:p>
      </dsp:txBody>
      <dsp:txXfrm>
        <a:off x="6350082" y="4556772"/>
        <a:ext cx="632034" cy="1361276"/>
      </dsp:txXfrm>
    </dsp:sp>
    <dsp:sp modelId="{57C2E411-BC02-402D-8151-ABCDB3E915AA}">
      <dsp:nvSpPr>
        <dsp:cNvPr id="0" name=""/>
        <dsp:cNvSpPr/>
      </dsp:nvSpPr>
      <dsp:spPr>
        <a:xfrm>
          <a:off x="7058175" y="1513090"/>
          <a:ext cx="1370922" cy="1400604"/>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Latin America and the Caribbean</a:t>
          </a:r>
          <a:endParaRPr lang="en-GB" sz="2000" kern="1200" dirty="0"/>
        </a:p>
      </dsp:txBody>
      <dsp:txXfrm>
        <a:off x="7098328" y="1553243"/>
        <a:ext cx="1290616" cy="1320298"/>
      </dsp:txXfrm>
    </dsp:sp>
    <dsp:sp modelId="{5C3889A0-D58C-4B63-8FDA-F02A5ADD5F66}">
      <dsp:nvSpPr>
        <dsp:cNvPr id="0" name=""/>
        <dsp:cNvSpPr/>
      </dsp:nvSpPr>
      <dsp:spPr>
        <a:xfrm>
          <a:off x="7058175" y="3025099"/>
          <a:ext cx="671362" cy="1400604"/>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tx1"/>
              </a:solidFill>
            </a:rPr>
            <a:t>UNESCO Office in Havana</a:t>
          </a:r>
          <a:endParaRPr lang="en-GB" sz="1200" kern="1200" dirty="0">
            <a:solidFill>
              <a:schemeClr val="tx1"/>
            </a:solidFill>
          </a:endParaRPr>
        </a:p>
      </dsp:txBody>
      <dsp:txXfrm>
        <a:off x="7077839" y="3044763"/>
        <a:ext cx="632034" cy="1361276"/>
      </dsp:txXfrm>
    </dsp:sp>
    <dsp:sp modelId="{DB16FC76-F742-460F-B607-987F36D8358C}">
      <dsp:nvSpPr>
        <dsp:cNvPr id="0" name=""/>
        <dsp:cNvSpPr/>
      </dsp:nvSpPr>
      <dsp:spPr>
        <a:xfrm>
          <a:off x="7058175" y="4537108"/>
          <a:ext cx="671362" cy="1400604"/>
        </a:xfrm>
        <a:prstGeom prst="roundRect">
          <a:avLst>
            <a:gd name="adj" fmla="val 10000"/>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solidFill>
                <a:schemeClr val="tx1"/>
              </a:solidFill>
            </a:rPr>
            <a:t>Cuba</a:t>
          </a:r>
          <a:endParaRPr lang="en-GB" sz="1000" kern="1200" dirty="0">
            <a:solidFill>
              <a:schemeClr val="tx1"/>
            </a:solidFill>
          </a:endParaRPr>
        </a:p>
      </dsp:txBody>
      <dsp:txXfrm>
        <a:off x="7077839" y="4556772"/>
        <a:ext cx="632034" cy="1361276"/>
      </dsp:txXfrm>
    </dsp:sp>
    <dsp:sp modelId="{AA295B94-08DD-4FEF-8741-A335482C55B6}">
      <dsp:nvSpPr>
        <dsp:cNvPr id="0" name=""/>
        <dsp:cNvSpPr/>
      </dsp:nvSpPr>
      <dsp:spPr>
        <a:xfrm>
          <a:off x="7757735" y="3025099"/>
          <a:ext cx="671362" cy="1400604"/>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tx1"/>
              </a:solidFill>
            </a:rPr>
            <a:t>UNESCO Office in Quito</a:t>
          </a:r>
          <a:endParaRPr lang="en-GB" sz="1200" kern="1200" dirty="0">
            <a:solidFill>
              <a:schemeClr val="tx1"/>
            </a:solidFill>
          </a:endParaRPr>
        </a:p>
      </dsp:txBody>
      <dsp:txXfrm>
        <a:off x="7777399" y="3044763"/>
        <a:ext cx="632034" cy="1361276"/>
      </dsp:txXfrm>
    </dsp:sp>
    <dsp:sp modelId="{635A8229-B385-494B-9597-E7FF415D1EFF}">
      <dsp:nvSpPr>
        <dsp:cNvPr id="0" name=""/>
        <dsp:cNvSpPr/>
      </dsp:nvSpPr>
      <dsp:spPr>
        <a:xfrm>
          <a:off x="7757735" y="4537108"/>
          <a:ext cx="671362" cy="1400604"/>
        </a:xfrm>
        <a:prstGeom prst="roundRect">
          <a:avLst>
            <a:gd name="adj" fmla="val 10000"/>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solidFill>
                <a:schemeClr val="tx1"/>
              </a:solidFill>
            </a:rPr>
            <a:t>Colombia</a:t>
          </a:r>
          <a:endParaRPr lang="en-GB" sz="1000" kern="1200" dirty="0">
            <a:solidFill>
              <a:schemeClr val="tx1"/>
            </a:solidFill>
          </a:endParaRPr>
        </a:p>
      </dsp:txBody>
      <dsp:txXfrm>
        <a:off x="7777399" y="4556772"/>
        <a:ext cx="632034" cy="13612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0C3C5-9C9F-4901-8FAA-72E32859E4BB}">
      <dsp:nvSpPr>
        <dsp:cNvPr id="0" name=""/>
        <dsp:cNvSpPr/>
      </dsp:nvSpPr>
      <dsp:spPr>
        <a:xfrm>
          <a:off x="4184" y="930968"/>
          <a:ext cx="2140145" cy="1303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99060" rIns="277368" bIns="99060" numCol="1" spcCol="1270" anchor="ctr" anchorCtr="0">
          <a:noAutofit/>
        </a:bodyPr>
        <a:lstStyle/>
        <a:p>
          <a:pPr lvl="0" algn="r" defTabSz="1733550">
            <a:lnSpc>
              <a:spcPct val="90000"/>
            </a:lnSpc>
            <a:spcBef>
              <a:spcPct val="0"/>
            </a:spcBef>
            <a:spcAft>
              <a:spcPct val="35000"/>
            </a:spcAft>
          </a:pPr>
          <a:r>
            <a:rPr lang="en-GB" sz="3900" kern="1200" dirty="0" smtClean="0"/>
            <a:t>30 April 2016</a:t>
          </a:r>
          <a:endParaRPr lang="en-GB" sz="3900" kern="1200" dirty="0"/>
        </a:p>
      </dsp:txBody>
      <dsp:txXfrm>
        <a:off x="4184" y="930968"/>
        <a:ext cx="2140145" cy="1303087"/>
      </dsp:txXfrm>
    </dsp:sp>
    <dsp:sp modelId="{8C3DE8D7-E6B2-4F72-8852-E49B44DB4951}">
      <dsp:nvSpPr>
        <dsp:cNvPr id="0" name=""/>
        <dsp:cNvSpPr/>
      </dsp:nvSpPr>
      <dsp:spPr>
        <a:xfrm>
          <a:off x="2144330" y="35095"/>
          <a:ext cx="428029" cy="3094832"/>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476B9B-258B-4A9A-9A8B-23D3E3648044}">
      <dsp:nvSpPr>
        <dsp:cNvPr id="0" name=""/>
        <dsp:cNvSpPr/>
      </dsp:nvSpPr>
      <dsp:spPr>
        <a:xfrm>
          <a:off x="2743570" y="35095"/>
          <a:ext cx="5821197" cy="309483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b="1" kern="1200" dirty="0" smtClean="0"/>
            <a:t>Burkina Faso </a:t>
          </a:r>
          <a:r>
            <a:rPr lang="en-GB" sz="1800" kern="1200" dirty="0" smtClean="0"/>
            <a:t>(2</a:t>
          </a:r>
          <a:r>
            <a:rPr lang="en-GB" sz="1800" kern="1200" baseline="30000" dirty="0" smtClean="0"/>
            <a:t>nd</a:t>
          </a:r>
          <a:r>
            <a:rPr lang="en-GB" sz="1800" kern="1200" dirty="0" smtClean="0"/>
            <a:t> QPR)</a:t>
          </a:r>
          <a:endParaRPr lang="en-GB" sz="1800" kern="1200" dirty="0"/>
        </a:p>
        <a:p>
          <a:pPr marL="171450" lvl="1" indent="-171450" algn="l" defTabSz="800100">
            <a:lnSpc>
              <a:spcPct val="90000"/>
            </a:lnSpc>
            <a:spcBef>
              <a:spcPct val="0"/>
            </a:spcBef>
            <a:spcAft>
              <a:spcPct val="15000"/>
            </a:spcAft>
            <a:buChar char="••"/>
          </a:pPr>
          <a:r>
            <a:rPr lang="en-GB" sz="1800" b="1" kern="1200" dirty="0" smtClean="0"/>
            <a:t>Cambodia</a:t>
          </a:r>
          <a:r>
            <a:rPr lang="en-GB" sz="1800" kern="1200" dirty="0" smtClean="0"/>
            <a:t> (2</a:t>
          </a:r>
          <a:r>
            <a:rPr lang="en-GB" sz="1800" kern="1200" baseline="30000" dirty="0" smtClean="0"/>
            <a:t>nd</a:t>
          </a:r>
          <a:r>
            <a:rPr lang="en-GB" sz="1800" kern="1200" dirty="0" smtClean="0"/>
            <a:t> QPR)</a:t>
          </a:r>
          <a:endParaRPr lang="en-GB" sz="1800" kern="1200" dirty="0"/>
        </a:p>
        <a:p>
          <a:pPr marL="171450" lvl="1" indent="-171450" algn="l" defTabSz="800100">
            <a:lnSpc>
              <a:spcPct val="90000"/>
            </a:lnSpc>
            <a:spcBef>
              <a:spcPct val="0"/>
            </a:spcBef>
            <a:spcAft>
              <a:spcPct val="15000"/>
            </a:spcAft>
            <a:buChar char="••"/>
          </a:pPr>
          <a:r>
            <a:rPr lang="en-GB" sz="1800" b="1" kern="1200" dirty="0" smtClean="0"/>
            <a:t>Cuba</a:t>
          </a:r>
          <a:r>
            <a:rPr lang="en-GB" sz="1800" kern="1200" dirty="0" smtClean="0"/>
            <a:t> (2</a:t>
          </a:r>
          <a:r>
            <a:rPr lang="en-GB" sz="1800" kern="1200" baseline="30000" dirty="0" smtClean="0"/>
            <a:t>nd</a:t>
          </a:r>
          <a:r>
            <a:rPr lang="en-GB" sz="1800" kern="1200" dirty="0" smtClean="0"/>
            <a:t> QPR)</a:t>
          </a:r>
          <a:endParaRPr lang="en-GB" sz="1800" kern="1200" dirty="0"/>
        </a:p>
        <a:p>
          <a:pPr marL="171450" lvl="1" indent="-171450" algn="l" defTabSz="800100">
            <a:lnSpc>
              <a:spcPct val="90000"/>
            </a:lnSpc>
            <a:spcBef>
              <a:spcPct val="0"/>
            </a:spcBef>
            <a:spcAft>
              <a:spcPct val="15000"/>
            </a:spcAft>
            <a:buChar char="••"/>
          </a:pPr>
          <a:r>
            <a:rPr lang="en-GB" sz="1800" b="1" kern="1200" dirty="0" smtClean="0"/>
            <a:t>Ethiopia</a:t>
          </a:r>
          <a:r>
            <a:rPr lang="en-GB" sz="1800" kern="1200" dirty="0" smtClean="0"/>
            <a:t> (1</a:t>
          </a:r>
          <a:r>
            <a:rPr lang="en-GB" sz="1800" kern="1200" baseline="30000" dirty="0" smtClean="0"/>
            <a:t>st</a:t>
          </a:r>
          <a:r>
            <a:rPr lang="en-GB" sz="1800" kern="1200" dirty="0" smtClean="0"/>
            <a:t> QPR overdue since 2012)</a:t>
          </a:r>
          <a:endParaRPr lang="en-GB" sz="1800" kern="1200" dirty="0"/>
        </a:p>
        <a:p>
          <a:pPr marL="171450" lvl="1" indent="-171450" algn="l" defTabSz="800100">
            <a:lnSpc>
              <a:spcPct val="90000"/>
            </a:lnSpc>
            <a:spcBef>
              <a:spcPct val="0"/>
            </a:spcBef>
            <a:spcAft>
              <a:spcPct val="15000"/>
            </a:spcAft>
            <a:buChar char="••"/>
          </a:pPr>
          <a:r>
            <a:rPr lang="en-GB" sz="1800" b="1" kern="1200" dirty="0" smtClean="0"/>
            <a:t>Indonesia</a:t>
          </a:r>
          <a:r>
            <a:rPr lang="en-GB" sz="1800" kern="1200" dirty="0" smtClean="0"/>
            <a:t> (1</a:t>
          </a:r>
          <a:r>
            <a:rPr lang="en-GB" sz="1800" kern="1200" baseline="30000" dirty="0" smtClean="0"/>
            <a:t>st</a:t>
          </a:r>
          <a:r>
            <a:rPr lang="en-GB" sz="1800" kern="1200" dirty="0" smtClean="0"/>
            <a:t> QPR)</a:t>
          </a:r>
          <a:endParaRPr lang="en-GB" sz="1800" kern="1200" dirty="0"/>
        </a:p>
        <a:p>
          <a:pPr marL="171450" lvl="1" indent="-171450" algn="l" defTabSz="800100">
            <a:lnSpc>
              <a:spcPct val="90000"/>
            </a:lnSpc>
            <a:spcBef>
              <a:spcPct val="0"/>
            </a:spcBef>
            <a:spcAft>
              <a:spcPct val="15000"/>
            </a:spcAft>
            <a:buChar char="••"/>
          </a:pPr>
          <a:r>
            <a:rPr lang="en-GB" sz="1800" b="1" kern="1200" dirty="0" smtClean="0"/>
            <a:t>Rwanda</a:t>
          </a:r>
          <a:r>
            <a:rPr lang="en-GB" sz="1800" kern="1200" dirty="0" smtClean="0"/>
            <a:t> (1</a:t>
          </a:r>
          <a:r>
            <a:rPr lang="en-GB" sz="1800" kern="1200" baseline="30000" dirty="0" smtClean="0"/>
            <a:t>st</a:t>
          </a:r>
          <a:r>
            <a:rPr lang="en-GB" sz="1800" kern="1200" dirty="0" smtClean="0"/>
            <a:t> QPR)</a:t>
          </a:r>
          <a:endParaRPr lang="en-GB" sz="1800" kern="1200" dirty="0"/>
        </a:p>
        <a:p>
          <a:pPr marL="171450" lvl="1" indent="-171450" algn="l" defTabSz="800100">
            <a:lnSpc>
              <a:spcPct val="90000"/>
            </a:lnSpc>
            <a:spcBef>
              <a:spcPct val="0"/>
            </a:spcBef>
            <a:spcAft>
              <a:spcPct val="15000"/>
            </a:spcAft>
            <a:buChar char="••"/>
          </a:pPr>
          <a:r>
            <a:rPr lang="en-GB" sz="1800" b="1" kern="1200" smtClean="0"/>
            <a:t>Senegal </a:t>
          </a:r>
          <a:r>
            <a:rPr lang="en-GB" sz="1800" kern="1200" smtClean="0"/>
            <a:t>(1</a:t>
          </a:r>
          <a:r>
            <a:rPr lang="en-GB" sz="1800" kern="1200" baseline="30000" smtClean="0"/>
            <a:t>st</a:t>
          </a:r>
          <a:r>
            <a:rPr lang="en-GB" sz="1800" kern="1200" smtClean="0"/>
            <a:t> QPR overdue since 2012)</a:t>
          </a:r>
          <a:endParaRPr lang="en-GB" sz="1800" kern="1200" dirty="0"/>
        </a:p>
        <a:p>
          <a:pPr marL="171450" lvl="1" indent="-171450" algn="l" defTabSz="800100">
            <a:lnSpc>
              <a:spcPct val="90000"/>
            </a:lnSpc>
            <a:spcBef>
              <a:spcPct val="0"/>
            </a:spcBef>
            <a:spcAft>
              <a:spcPct val="15000"/>
            </a:spcAft>
            <a:buChar char="••"/>
          </a:pPr>
          <a:r>
            <a:rPr lang="en-GB" sz="1800" b="1" kern="1200" dirty="0" smtClean="0"/>
            <a:t>Tunisia</a:t>
          </a:r>
          <a:r>
            <a:rPr lang="en-GB" sz="1800" kern="1200" dirty="0" smtClean="0"/>
            <a:t> (2</a:t>
          </a:r>
          <a:r>
            <a:rPr lang="en-GB" sz="1800" kern="1200" baseline="30000" dirty="0" smtClean="0"/>
            <a:t>nd</a:t>
          </a:r>
          <a:r>
            <a:rPr lang="en-GB" sz="1800" kern="1200" dirty="0" smtClean="0"/>
            <a:t> QPR)</a:t>
          </a:r>
          <a:endParaRPr lang="en-GB" sz="1800" kern="1200" dirty="0"/>
        </a:p>
        <a:p>
          <a:pPr marL="171450" lvl="1" indent="-171450" algn="l" defTabSz="800100">
            <a:lnSpc>
              <a:spcPct val="90000"/>
            </a:lnSpc>
            <a:spcBef>
              <a:spcPct val="0"/>
            </a:spcBef>
            <a:spcAft>
              <a:spcPct val="15000"/>
            </a:spcAft>
            <a:buChar char="••"/>
          </a:pPr>
          <a:r>
            <a:rPr lang="en-GB" sz="1800" b="1" kern="1200" dirty="0" smtClean="0"/>
            <a:t>Viet Nam</a:t>
          </a:r>
          <a:r>
            <a:rPr lang="en-GB" sz="1800" kern="1200" dirty="0" smtClean="0"/>
            <a:t> (2</a:t>
          </a:r>
          <a:r>
            <a:rPr lang="en-GB" sz="1800" kern="1200" baseline="30000" dirty="0" smtClean="0"/>
            <a:t>nd</a:t>
          </a:r>
          <a:r>
            <a:rPr lang="en-GB" sz="1800" kern="1200" dirty="0" smtClean="0"/>
            <a:t> QPR)</a:t>
          </a:r>
          <a:endParaRPr lang="en-GB" sz="1800" kern="1200" dirty="0"/>
        </a:p>
        <a:p>
          <a:pPr marL="171450" lvl="1" indent="-171450" algn="l" defTabSz="800100">
            <a:lnSpc>
              <a:spcPct val="90000"/>
            </a:lnSpc>
            <a:spcBef>
              <a:spcPct val="0"/>
            </a:spcBef>
            <a:spcAft>
              <a:spcPct val="15000"/>
            </a:spcAft>
            <a:buChar char="••"/>
          </a:pPr>
          <a:r>
            <a:rPr lang="en-GB" sz="1800" b="1" kern="1200" smtClean="0"/>
            <a:t>Zimbabwe</a:t>
          </a:r>
          <a:r>
            <a:rPr lang="en-GB" sz="1800" kern="1200" smtClean="0"/>
            <a:t> (1</a:t>
          </a:r>
          <a:r>
            <a:rPr lang="en-GB" sz="1800" kern="1200" baseline="30000" smtClean="0"/>
            <a:t>st</a:t>
          </a:r>
          <a:r>
            <a:rPr lang="en-GB" sz="1800" kern="1200" smtClean="0"/>
            <a:t> QPR overdue since 2012)</a:t>
          </a:r>
          <a:endParaRPr lang="en-GB" sz="1800" kern="1200" dirty="0"/>
        </a:p>
      </dsp:txBody>
      <dsp:txXfrm>
        <a:off x="2743570" y="35095"/>
        <a:ext cx="5821197" cy="3094832"/>
      </dsp:txXfrm>
    </dsp:sp>
    <dsp:sp modelId="{BF47987F-3EDC-4152-849D-5E8F0D53306D}">
      <dsp:nvSpPr>
        <dsp:cNvPr id="0" name=""/>
        <dsp:cNvSpPr/>
      </dsp:nvSpPr>
      <dsp:spPr>
        <a:xfrm>
          <a:off x="4184" y="3270328"/>
          <a:ext cx="2140145" cy="1303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99060" rIns="277368" bIns="99060" numCol="1" spcCol="1270" anchor="ctr" anchorCtr="0">
          <a:noAutofit/>
        </a:bodyPr>
        <a:lstStyle/>
        <a:p>
          <a:pPr lvl="0" algn="r" defTabSz="1733550">
            <a:lnSpc>
              <a:spcPct val="90000"/>
            </a:lnSpc>
            <a:spcBef>
              <a:spcPct val="0"/>
            </a:spcBef>
            <a:spcAft>
              <a:spcPct val="35000"/>
            </a:spcAft>
          </a:pPr>
          <a:r>
            <a:rPr lang="en-GB" sz="3900" kern="1200" dirty="0" smtClean="0"/>
            <a:t>30 April 2017</a:t>
          </a:r>
          <a:endParaRPr lang="en-GB" sz="3900" kern="1200" dirty="0"/>
        </a:p>
      </dsp:txBody>
      <dsp:txXfrm>
        <a:off x="4184" y="3270328"/>
        <a:ext cx="2140145" cy="1303087"/>
      </dsp:txXfrm>
    </dsp:sp>
    <dsp:sp modelId="{BBF5802E-E4DB-49D1-A3A1-664B55FED8A4}">
      <dsp:nvSpPr>
        <dsp:cNvPr id="0" name=""/>
        <dsp:cNvSpPr/>
      </dsp:nvSpPr>
      <dsp:spPr>
        <a:xfrm>
          <a:off x="2144330" y="3270328"/>
          <a:ext cx="428029" cy="1303087"/>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2F3681-D5C8-4782-B57A-5978E1BE925B}">
      <dsp:nvSpPr>
        <dsp:cNvPr id="0" name=""/>
        <dsp:cNvSpPr/>
      </dsp:nvSpPr>
      <dsp:spPr>
        <a:xfrm>
          <a:off x="2743570" y="3270328"/>
          <a:ext cx="5821197" cy="130308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b="1" kern="1200" dirty="0" smtClean="0"/>
            <a:t>Colombia</a:t>
          </a:r>
          <a:r>
            <a:rPr lang="en-GB" sz="1800" kern="1200" dirty="0" smtClean="0"/>
            <a:t> (1</a:t>
          </a:r>
          <a:r>
            <a:rPr lang="en-GB" sz="1800" kern="1200" baseline="30000" dirty="0" smtClean="0"/>
            <a:t>st</a:t>
          </a:r>
          <a:r>
            <a:rPr lang="en-GB" sz="1800" kern="1200" dirty="0" smtClean="0"/>
            <a:t> QPR)</a:t>
          </a:r>
          <a:endParaRPr lang="en-GB" sz="1800" kern="1200" dirty="0"/>
        </a:p>
        <a:p>
          <a:pPr marL="171450" lvl="1" indent="-171450" algn="l" defTabSz="800100">
            <a:lnSpc>
              <a:spcPct val="90000"/>
            </a:lnSpc>
            <a:spcBef>
              <a:spcPct val="0"/>
            </a:spcBef>
            <a:spcAft>
              <a:spcPct val="15000"/>
            </a:spcAft>
            <a:buChar char="••"/>
          </a:pPr>
          <a:r>
            <a:rPr lang="en-GB" sz="1800" b="1" kern="1200" dirty="0" smtClean="0"/>
            <a:t>Morocco</a:t>
          </a:r>
          <a:r>
            <a:rPr lang="en-GB" sz="1800" kern="1200" dirty="0" smtClean="0"/>
            <a:t> (1</a:t>
          </a:r>
          <a:r>
            <a:rPr lang="en-GB" sz="1800" kern="1200" baseline="30000" dirty="0" smtClean="0"/>
            <a:t>st</a:t>
          </a:r>
          <a:r>
            <a:rPr lang="en-GB" sz="1800" kern="1200" dirty="0" smtClean="0"/>
            <a:t> QPR)</a:t>
          </a:r>
          <a:endParaRPr lang="en-GB" sz="1800" kern="1200" dirty="0"/>
        </a:p>
      </dsp:txBody>
      <dsp:txXfrm>
        <a:off x="2743570" y="3270328"/>
        <a:ext cx="5821197" cy="13030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4EEC8-1D39-45D2-B28B-FC6DB0942A66}">
      <dsp:nvSpPr>
        <dsp:cNvPr id="0" name=""/>
        <dsp:cNvSpPr/>
      </dsp:nvSpPr>
      <dsp:spPr>
        <a:xfrm>
          <a:off x="1825207" y="-115372"/>
          <a:ext cx="4702512" cy="4702512"/>
        </a:xfrm>
        <a:prstGeom prst="circularArrow">
          <a:avLst>
            <a:gd name="adj1" fmla="val 4668"/>
            <a:gd name="adj2" fmla="val 272909"/>
            <a:gd name="adj3" fmla="val 12881381"/>
            <a:gd name="adj4" fmla="val 17996842"/>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4C7580-E619-455F-B598-A46476DC9948}">
      <dsp:nvSpPr>
        <dsp:cNvPr id="0" name=""/>
        <dsp:cNvSpPr/>
      </dsp:nvSpPr>
      <dsp:spPr>
        <a:xfrm>
          <a:off x="2630682" y="1167"/>
          <a:ext cx="3091562" cy="1545781"/>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noProof="0" dirty="0" smtClean="0"/>
            <a:t>1. Consultation </a:t>
          </a:r>
        </a:p>
        <a:p>
          <a:pPr lvl="0" algn="ctr" defTabSz="889000">
            <a:lnSpc>
              <a:spcPct val="90000"/>
            </a:lnSpc>
            <a:spcBef>
              <a:spcPct val="0"/>
            </a:spcBef>
            <a:spcAft>
              <a:spcPct val="35000"/>
            </a:spcAft>
          </a:pPr>
          <a:r>
            <a:rPr lang="en-US" sz="2000" b="0" kern="1200" noProof="0" dirty="0" smtClean="0"/>
            <a:t>(1-day event) &amp;</a:t>
          </a:r>
        </a:p>
        <a:p>
          <a:pPr lvl="0" algn="ctr" defTabSz="889000">
            <a:lnSpc>
              <a:spcPct val="90000"/>
            </a:lnSpc>
            <a:spcBef>
              <a:spcPct val="0"/>
            </a:spcBef>
            <a:spcAft>
              <a:spcPct val="35000"/>
            </a:spcAft>
          </a:pPr>
          <a:r>
            <a:rPr lang="en-US" sz="2000" b="0" kern="1200" noProof="0" dirty="0" smtClean="0"/>
            <a:t>needs assessment </a:t>
          </a:r>
        </a:p>
        <a:p>
          <a:pPr lvl="0" algn="ctr" defTabSz="889000">
            <a:lnSpc>
              <a:spcPct val="90000"/>
            </a:lnSpc>
            <a:spcBef>
              <a:spcPct val="0"/>
            </a:spcBef>
            <a:spcAft>
              <a:spcPct val="35000"/>
            </a:spcAft>
          </a:pPr>
          <a:r>
            <a:rPr lang="en-US" sz="2000" b="0" kern="1200" noProof="0" dirty="0" smtClean="0"/>
            <a:t>(1-2 months)</a:t>
          </a:r>
          <a:endParaRPr lang="en-US" sz="2000" b="0" kern="1200" noProof="0" dirty="0"/>
        </a:p>
      </dsp:txBody>
      <dsp:txXfrm>
        <a:off x="2706141" y="76626"/>
        <a:ext cx="2940644" cy="1394863"/>
      </dsp:txXfrm>
    </dsp:sp>
    <dsp:sp modelId="{E3EFB4DD-6D8E-48E7-B5FB-1D7F391B2950}">
      <dsp:nvSpPr>
        <dsp:cNvPr id="0" name=""/>
        <dsp:cNvSpPr/>
      </dsp:nvSpPr>
      <dsp:spPr>
        <a:xfrm>
          <a:off x="5256588" y="1684797"/>
          <a:ext cx="3091562" cy="1545781"/>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noProof="0" dirty="0" smtClean="0"/>
            <a:t>2. National training workshop</a:t>
          </a:r>
        </a:p>
        <a:p>
          <a:pPr lvl="0" algn="ctr" defTabSz="889000">
            <a:lnSpc>
              <a:spcPct val="90000"/>
            </a:lnSpc>
            <a:spcBef>
              <a:spcPct val="0"/>
            </a:spcBef>
            <a:spcAft>
              <a:spcPct val="35000"/>
            </a:spcAft>
          </a:pPr>
          <a:r>
            <a:rPr lang="en-US" sz="2000" b="0" kern="1200" noProof="0" dirty="0" smtClean="0"/>
            <a:t>(3-days)</a:t>
          </a:r>
          <a:endParaRPr lang="en-US" sz="2000" b="0" kern="1200" noProof="0" dirty="0"/>
        </a:p>
      </dsp:txBody>
      <dsp:txXfrm>
        <a:off x="5332047" y="1760256"/>
        <a:ext cx="2940644" cy="1394863"/>
      </dsp:txXfrm>
    </dsp:sp>
    <dsp:sp modelId="{FA431BC6-6DBF-47FC-8098-23F6B59A5890}">
      <dsp:nvSpPr>
        <dsp:cNvPr id="0" name=""/>
        <dsp:cNvSpPr/>
      </dsp:nvSpPr>
      <dsp:spPr>
        <a:xfrm>
          <a:off x="2715189" y="3376231"/>
          <a:ext cx="3091562" cy="1545781"/>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noProof="0" dirty="0" smtClean="0"/>
            <a:t>3. Elaboration of a periodic report </a:t>
          </a:r>
        </a:p>
        <a:p>
          <a:pPr lvl="0" algn="ctr" defTabSz="889000">
            <a:lnSpc>
              <a:spcPct val="90000"/>
            </a:lnSpc>
            <a:spcBef>
              <a:spcPct val="0"/>
            </a:spcBef>
            <a:spcAft>
              <a:spcPct val="35000"/>
            </a:spcAft>
          </a:pPr>
          <a:r>
            <a:rPr lang="en-US" sz="2000" b="0" kern="1200" noProof="0" dirty="0" smtClean="0"/>
            <a:t>(6-8 months)</a:t>
          </a:r>
          <a:endParaRPr lang="en-US" sz="2000" b="0" kern="1200" noProof="0" dirty="0"/>
        </a:p>
      </dsp:txBody>
      <dsp:txXfrm>
        <a:off x="2790648" y="3451690"/>
        <a:ext cx="2940644" cy="1394863"/>
      </dsp:txXfrm>
    </dsp:sp>
    <dsp:sp modelId="{05D55B7E-C152-46CB-B72E-341788926634}">
      <dsp:nvSpPr>
        <dsp:cNvPr id="0" name=""/>
        <dsp:cNvSpPr/>
      </dsp:nvSpPr>
      <dsp:spPr>
        <a:xfrm>
          <a:off x="0" y="1684788"/>
          <a:ext cx="3091562" cy="1545781"/>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noProof="0" dirty="0" smtClean="0"/>
            <a:t>4. Public presentation &amp; debate on the periodic reports </a:t>
          </a:r>
        </a:p>
        <a:p>
          <a:pPr lvl="0" algn="ctr" defTabSz="889000">
            <a:lnSpc>
              <a:spcPct val="90000"/>
            </a:lnSpc>
            <a:spcBef>
              <a:spcPct val="0"/>
            </a:spcBef>
            <a:spcAft>
              <a:spcPct val="35000"/>
            </a:spcAft>
          </a:pPr>
          <a:r>
            <a:rPr lang="en-US" sz="2000" b="0" kern="1200" noProof="0" dirty="0" smtClean="0"/>
            <a:t>(1-day event)</a:t>
          </a:r>
          <a:endParaRPr lang="en-US" sz="2000" b="0" kern="1200" noProof="0" dirty="0"/>
        </a:p>
      </dsp:txBody>
      <dsp:txXfrm>
        <a:off x="75459" y="1760247"/>
        <a:ext cx="2940644" cy="13948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DD9B0-FD5E-416E-90E7-4B10DB7C7131}">
      <dsp:nvSpPr>
        <dsp:cNvPr id="0" name=""/>
        <dsp:cNvSpPr/>
      </dsp:nvSpPr>
      <dsp:spPr>
        <a:xfrm>
          <a:off x="-108476" y="98792"/>
          <a:ext cx="8569881" cy="202351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noProof="0" dirty="0" smtClean="0">
              <a:latin typeface="Calibri" panose="020F0502020204030204" pitchFamily="34" charset="0"/>
            </a:rPr>
            <a:t>1-day multi-stakeholder consultation</a:t>
          </a:r>
        </a:p>
        <a:p>
          <a:pPr lvl="0" algn="ctr" defTabSz="1333500">
            <a:lnSpc>
              <a:spcPct val="90000"/>
            </a:lnSpc>
            <a:spcBef>
              <a:spcPct val="0"/>
            </a:spcBef>
            <a:spcAft>
              <a:spcPct val="35000"/>
            </a:spcAft>
          </a:pPr>
          <a:r>
            <a:rPr lang="en-US" sz="3000" kern="1200" noProof="0" dirty="0" smtClean="0">
              <a:latin typeface="Calibri" panose="020F0502020204030204" pitchFamily="34" charset="0"/>
            </a:rPr>
            <a:t>= Raising awareness about the Convention among them is essential</a:t>
          </a:r>
        </a:p>
      </dsp:txBody>
      <dsp:txXfrm>
        <a:off x="-49209" y="158059"/>
        <a:ext cx="8451347" cy="1904980"/>
      </dsp:txXfrm>
    </dsp:sp>
    <dsp:sp modelId="{D291882B-7C97-45CA-93E2-E566EBB511DE}">
      <dsp:nvSpPr>
        <dsp:cNvPr id="0" name=""/>
        <dsp:cNvSpPr/>
      </dsp:nvSpPr>
      <dsp:spPr>
        <a:xfrm rot="5400000">
          <a:off x="3832943" y="2125044"/>
          <a:ext cx="687041" cy="9105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n-GB" sz="3400" kern="1200"/>
        </a:p>
      </dsp:txBody>
      <dsp:txXfrm rot="-5400000">
        <a:off x="3903289" y="2236814"/>
        <a:ext cx="546349" cy="480929"/>
      </dsp:txXfrm>
    </dsp:sp>
    <dsp:sp modelId="{9EB78E9E-CBC6-4731-86D4-4FBCDFC75CFB}">
      <dsp:nvSpPr>
        <dsp:cNvPr id="0" name=""/>
        <dsp:cNvSpPr/>
      </dsp:nvSpPr>
      <dsp:spPr>
        <a:xfrm>
          <a:off x="0" y="3038362"/>
          <a:ext cx="8352928" cy="202351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fr-FR" sz="3000" kern="1200" noProof="0" dirty="0" smtClean="0">
              <a:latin typeface="Calibri" panose="020F0502020204030204" pitchFamily="34" charset="0"/>
            </a:rPr>
            <a:t>1 - 2 </a:t>
          </a:r>
          <a:r>
            <a:rPr lang="en-US" sz="3000" kern="1200" noProof="0" dirty="0" smtClean="0">
              <a:latin typeface="Calibri" panose="020F0502020204030204" pitchFamily="34" charset="0"/>
            </a:rPr>
            <a:t>months </a:t>
          </a:r>
          <a:r>
            <a:rPr lang="en-US" sz="3000" kern="1200" noProof="0" smtClean="0">
              <a:latin typeface="Calibri" panose="020F0502020204030204" pitchFamily="34" charset="0"/>
            </a:rPr>
            <a:t>for </a:t>
          </a:r>
          <a:endParaRPr lang="en-US" sz="3000" kern="1200" noProof="0" dirty="0">
            <a:latin typeface="Calibri" panose="020F0502020204030204" pitchFamily="34" charset="0"/>
          </a:endParaRPr>
        </a:p>
        <a:p>
          <a:pPr marL="285750" lvl="1" indent="-285750" algn="l" defTabSz="1333500">
            <a:lnSpc>
              <a:spcPct val="90000"/>
            </a:lnSpc>
            <a:spcBef>
              <a:spcPct val="0"/>
            </a:spcBef>
            <a:spcAft>
              <a:spcPct val="15000"/>
            </a:spcAft>
            <a:buChar char="••"/>
          </a:pPr>
          <a:r>
            <a:rPr lang="en-US" sz="3000" kern="1200" noProof="0" dirty="0" smtClean="0">
              <a:latin typeface="Calibri" panose="020F0502020204030204" pitchFamily="34" charset="0"/>
            </a:rPr>
            <a:t>Needs assessment by the national team</a:t>
          </a:r>
          <a:endParaRPr lang="en-US" sz="3000" kern="1200" noProof="0" dirty="0"/>
        </a:p>
        <a:p>
          <a:pPr marL="285750" lvl="1" indent="-285750" algn="l" defTabSz="1333500">
            <a:lnSpc>
              <a:spcPct val="90000"/>
            </a:lnSpc>
            <a:spcBef>
              <a:spcPct val="0"/>
            </a:spcBef>
            <a:spcAft>
              <a:spcPct val="15000"/>
            </a:spcAft>
            <a:buChar char="••"/>
          </a:pPr>
          <a:r>
            <a:rPr lang="en-US" sz="3000" kern="1200" noProof="0" dirty="0" smtClean="0">
              <a:latin typeface="Calibri" panose="020F0502020204030204" pitchFamily="34" charset="0"/>
            </a:rPr>
            <a:t>Multi-stakeholder team to include governmental and civil society</a:t>
          </a:r>
          <a:endParaRPr lang="en-US" sz="3000" kern="1200" noProof="0" dirty="0"/>
        </a:p>
      </dsp:txBody>
      <dsp:txXfrm>
        <a:off x="59267" y="3097629"/>
        <a:ext cx="8234394" cy="1904980"/>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C8E63F6-7988-4317-9452-116F70EFAAB2}" type="datetimeFigureOut">
              <a:rPr lang="en-GB" smtClean="0"/>
              <a:pPr/>
              <a:t>14/01/2016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9D5C7DA-7FED-4EBA-9E42-73DC695B06F9}" type="slidenum">
              <a:rPr lang="en-GB" smtClean="0"/>
              <a:pPr/>
              <a:t>‹#›</a:t>
            </a:fld>
            <a:endParaRPr lang="en-GB"/>
          </a:p>
        </p:txBody>
      </p:sp>
    </p:spTree>
    <p:extLst>
      <p:ext uri="{BB962C8B-B14F-4D97-AF65-F5344CB8AC3E}">
        <p14:creationId xmlns:p14="http://schemas.microsoft.com/office/powerpoint/2010/main" val="1225624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CA" dirty="0" smtClean="0"/>
              <a:t>The project is funded by the Swedish International Development Cooperation Agency.</a:t>
            </a:r>
          </a:p>
          <a:p>
            <a:r>
              <a:rPr lang="en-CA" dirty="0" smtClean="0"/>
              <a:t>It</a:t>
            </a:r>
            <a:r>
              <a:rPr lang="en-CA" baseline="0" dirty="0" smtClean="0"/>
              <a:t> is comprised of two components: One is the capacity-building at the country level, and the other the production of two global monitoring reports. </a:t>
            </a:r>
            <a:endParaRPr lang="en-CA" dirty="0"/>
          </a:p>
        </p:txBody>
      </p:sp>
      <p:sp>
        <p:nvSpPr>
          <p:cNvPr id="4" name="Espace réservé du numéro de diapositive 3"/>
          <p:cNvSpPr>
            <a:spLocks noGrp="1"/>
          </p:cNvSpPr>
          <p:nvPr>
            <p:ph type="sldNum" sz="quarter" idx="10"/>
          </p:nvPr>
        </p:nvSpPr>
        <p:spPr/>
        <p:txBody>
          <a:bodyPr/>
          <a:lstStyle/>
          <a:p>
            <a:fld id="{79D5C7DA-7FED-4EBA-9E42-73DC695B06F9}" type="slidenum">
              <a:rPr lang="en-GB" smtClean="0"/>
              <a:pPr/>
              <a:t>1</a:t>
            </a:fld>
            <a:endParaRPr lang="en-GB"/>
          </a:p>
        </p:txBody>
      </p:sp>
    </p:spTree>
    <p:extLst>
      <p:ext uri="{BB962C8B-B14F-4D97-AF65-F5344CB8AC3E}">
        <p14:creationId xmlns:p14="http://schemas.microsoft.com/office/powerpoint/2010/main" val="3203668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countries were selected based on several criteria such as:</a:t>
            </a:r>
          </a:p>
          <a:p>
            <a:pPr marL="228600" indent="-228600">
              <a:buAutoNum type="arabicPeriod"/>
            </a:pPr>
            <a:r>
              <a:rPr lang="en-GB" baseline="0" dirty="0" smtClean="0"/>
              <a:t>Ongoing activities, be it technical assistance, IFCD, indicators</a:t>
            </a:r>
          </a:p>
          <a:p>
            <a:pPr marL="228600" indent="-228600">
              <a:buAutoNum type="arabicPeriod"/>
            </a:pPr>
            <a:r>
              <a:rPr lang="en-GB" dirty="0" smtClean="0"/>
              <a:t>Synergies to</a:t>
            </a:r>
            <a:r>
              <a:rPr lang="en-GB" baseline="0" dirty="0" smtClean="0"/>
              <a:t> be created with the CI</a:t>
            </a:r>
          </a:p>
          <a:p>
            <a:pPr marL="228600" indent="-228600">
              <a:buAutoNum type="arabicPeriod"/>
            </a:pPr>
            <a:endParaRPr lang="en-GB" baseline="0" dirty="0" smtClean="0"/>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79D5C7DA-7FED-4EBA-9E42-73DC695B06F9}" type="slidenum">
              <a:rPr lang="en-GB" smtClean="0"/>
              <a:pPr/>
              <a:t>10</a:t>
            </a:fld>
            <a:endParaRPr lang="en-GB"/>
          </a:p>
        </p:txBody>
      </p:sp>
    </p:spTree>
    <p:extLst>
      <p:ext uri="{BB962C8B-B14F-4D97-AF65-F5344CB8AC3E}">
        <p14:creationId xmlns:p14="http://schemas.microsoft.com/office/powerpoint/2010/main" val="166258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50825" indent="-250825"/>
            <a:r>
              <a:rPr lang="en-GB" altLang="fr-FR" dirty="0" smtClean="0"/>
              <a:t>The capacity</a:t>
            </a:r>
            <a:r>
              <a:rPr lang="en-GB" altLang="fr-FR" baseline="0" dirty="0" smtClean="0"/>
              <a:t>-building activities follows 4 sequences.</a:t>
            </a:r>
          </a:p>
          <a:p>
            <a:pPr marL="250825" indent="-250825"/>
            <a:r>
              <a:rPr lang="en-GB" altLang="fr-FR" baseline="0" dirty="0" smtClean="0"/>
              <a:t>The experts chosen will be key in delivering these capacity-building interventions. </a:t>
            </a:r>
          </a:p>
          <a:p>
            <a:pPr marL="250825" indent="-250825"/>
            <a:r>
              <a:rPr lang="en-GB" altLang="fr-FR" baseline="0" dirty="0" smtClean="0"/>
              <a:t>How do we choose experts? </a:t>
            </a:r>
          </a:p>
          <a:p>
            <a:pPr marL="250825" indent="-250825"/>
            <a:r>
              <a:rPr lang="en-GB" altLang="fr-FR" baseline="0" dirty="0" smtClean="0"/>
              <a:t>DCE in consultation with the concerned FO will pre-select 5-6 experts for each beneficiary countries, taking into account the particularities of the countries concerned (e.g., past/ongoing UNESCO activities such as EU TA, languages spoken, special needs for cultural statistics, etc.)</a:t>
            </a:r>
          </a:p>
          <a:p>
            <a:pPr marL="250825" indent="-250825"/>
            <a:r>
              <a:rPr lang="en-GB" altLang="fr-FR" baseline="0" dirty="0" smtClean="0"/>
              <a:t>The beneficiary countries in consultation with the concerned FO decide on 1 to 2 international experts from the Expert Facility.</a:t>
            </a:r>
          </a:p>
          <a:p>
            <a:pPr marL="250825" indent="-250825"/>
            <a:r>
              <a:rPr lang="en-GB" altLang="fr-FR" baseline="0" dirty="0" smtClean="0"/>
              <a:t>The selected experts will be offered a consultant contract to accompany the beneficiary countries through the four sequences of the capacity-building action. This concrete means, three times travelling to the countries (first time for the consultation and assisting the country to do the needs assessment; the second time for the 3-day workshop; and the third time for the public presentation of the periodic reports). </a:t>
            </a:r>
            <a:endParaRPr lang="en-GB" altLang="fr-FR"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A6176E3-9DD3-4476-B6E5-2CBF054C9350}" type="slidenum">
              <a:rPr lang="en-US" altLang="fr-FR">
                <a:latin typeface="Arial" pitchFamily="34" charset="0"/>
              </a:rPr>
              <a:pPr eaLnBrk="1" hangingPunct="1">
                <a:spcBef>
                  <a:spcPct val="0"/>
                </a:spcBef>
              </a:pPr>
              <a:t>11</a:t>
            </a:fld>
            <a:endParaRPr lang="en-US" altLang="fr-FR">
              <a:latin typeface="Arial" pitchFamily="34" charset="0"/>
            </a:endParaRPr>
          </a:p>
        </p:txBody>
      </p:sp>
    </p:spTree>
    <p:extLst>
      <p:ext uri="{BB962C8B-B14F-4D97-AF65-F5344CB8AC3E}">
        <p14:creationId xmlns:p14="http://schemas.microsoft.com/office/powerpoint/2010/main" val="4215613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lgn="ctr"/>
            <a:r>
              <a:rPr lang="en-US" sz="1700" noProof="0" dirty="0" smtClean="0">
                <a:latin typeface="Calibri" panose="020F0502020204030204" pitchFamily="34" charset="0"/>
              </a:rPr>
              <a:t>1-day multi-stakeholder consultation to inform stakeholders (e.g., government officials from different ministries, civil society representatives including women and youth, independent journalists) about:</a:t>
            </a:r>
          </a:p>
          <a:p>
            <a:pPr lvl="1" algn="l"/>
            <a:r>
              <a:rPr lang="en-US" sz="1400" noProof="0" dirty="0" smtClean="0">
                <a:latin typeface="Calibri" panose="020F0502020204030204" pitchFamily="34" charset="0"/>
              </a:rPr>
              <a:t>the main purpose of the project</a:t>
            </a:r>
            <a:endParaRPr lang="en-CA" sz="1400" dirty="0" smtClean="0"/>
          </a:p>
          <a:p>
            <a:pPr lvl="1" algn="l"/>
            <a:r>
              <a:rPr lang="en-US" sz="1400" noProof="0" dirty="0" smtClean="0">
                <a:latin typeface="Calibri" panose="020F0502020204030204" pitchFamily="34" charset="0"/>
              </a:rPr>
              <a:t>the fundamental principles and objectives of the Convention</a:t>
            </a:r>
            <a:endParaRPr lang="en-CA" sz="1400" dirty="0" smtClean="0"/>
          </a:p>
          <a:p>
            <a:pPr lvl="1" algn="l"/>
            <a:r>
              <a:rPr lang="en-US" sz="1400" noProof="0" dirty="0" smtClean="0">
                <a:latin typeface="Calibri" panose="020F0502020204030204" pitchFamily="34" charset="0"/>
              </a:rPr>
              <a:t>participatory policy monitoring and reporting</a:t>
            </a:r>
          </a:p>
          <a:p>
            <a:pPr lvl="1" algn="l"/>
            <a:endParaRPr lang="en-US" sz="1400" noProof="0" dirty="0" smtClean="0">
              <a:latin typeface="Calibri" panose="020F0502020204030204" pitchFamily="34" charset="0"/>
            </a:endParaRPr>
          </a:p>
          <a:p>
            <a:pPr lvl="1" algn="l"/>
            <a:r>
              <a:rPr lang="en-US" sz="1400" noProof="0" dirty="0" smtClean="0">
                <a:latin typeface="Calibri" panose="020F0502020204030204" pitchFamily="34" charset="0"/>
              </a:rPr>
              <a:t>Here, </a:t>
            </a:r>
          </a:p>
          <a:p>
            <a:pPr lvl="1" algn="l"/>
            <a:endParaRPr lang="en-US" sz="1400" noProof="0" dirty="0" smtClean="0">
              <a:latin typeface="Calibri" panose="020F0502020204030204" pitchFamily="34" charset="0"/>
            </a:endParaRPr>
          </a:p>
          <a:p>
            <a:pPr lvl="1" algn="l"/>
            <a:r>
              <a:rPr lang="en-US" sz="1400" noProof="0" dirty="0" smtClean="0">
                <a:latin typeface="Calibri" panose="020F0502020204030204" pitchFamily="34" charset="0"/>
              </a:rPr>
              <a:t>To make synergies</a:t>
            </a:r>
            <a:r>
              <a:rPr lang="en-US" sz="1400" baseline="0" noProof="0" dirty="0" smtClean="0">
                <a:latin typeface="Calibri" panose="020F0502020204030204" pitchFamily="34" charset="0"/>
              </a:rPr>
              <a:t> with the communication and information, media professionals such as (independent journalists covering culture issues) should be invited to this consultation. </a:t>
            </a:r>
            <a:endParaRPr lang="en-US" sz="1400" noProof="0" dirty="0" smtClean="0">
              <a:latin typeface="Calibri" panose="020F0502020204030204" pitchFamily="34" charset="0"/>
            </a:endParaRPr>
          </a:p>
          <a:p>
            <a:pPr lvl="0" algn="ctr"/>
            <a:r>
              <a:rPr lang="fr-FR" sz="1700" noProof="0" dirty="0" smtClean="0">
                <a:latin typeface="Calibri" panose="020F0502020204030204" pitchFamily="34" charset="0"/>
              </a:rPr>
              <a:t>1 - 2 </a:t>
            </a:r>
            <a:r>
              <a:rPr lang="en-US" sz="1700" noProof="0" dirty="0" smtClean="0">
                <a:latin typeface="Calibri" panose="020F0502020204030204" pitchFamily="34" charset="0"/>
              </a:rPr>
              <a:t>months to:</a:t>
            </a:r>
          </a:p>
          <a:p>
            <a:pPr lvl="1" algn="l"/>
            <a:r>
              <a:rPr lang="en-US" sz="1400" noProof="0" dirty="0" smtClean="0">
                <a:latin typeface="Calibri" panose="020F0502020204030204" pitchFamily="34" charset="0"/>
              </a:rPr>
              <a:t>Conduct a needs assessment by the national team</a:t>
            </a:r>
            <a:endParaRPr lang="en-US" sz="1400" noProof="0" dirty="0" smtClean="0"/>
          </a:p>
          <a:p>
            <a:pPr lvl="1" algn="l"/>
            <a:r>
              <a:rPr lang="en-US" sz="1400" noProof="0" dirty="0" smtClean="0">
                <a:latin typeface="Calibri" panose="020F0502020204030204" pitchFamily="34" charset="0"/>
              </a:rPr>
              <a:t>Establish a multi-stakeholder team: Governmental and civil society</a:t>
            </a:r>
            <a:endParaRPr lang="en-US" sz="1400" noProof="0" dirty="0" smtClean="0"/>
          </a:p>
          <a:p>
            <a:pPr lvl="1" algn="l"/>
            <a:r>
              <a:rPr lang="en-US" sz="2000" b="1" noProof="0" dirty="0" smtClean="0">
                <a:latin typeface="Calibri" panose="020F0502020204030204" pitchFamily="34" charset="0"/>
              </a:rPr>
              <a:t>One of the tangible outcomes of the </a:t>
            </a:r>
            <a:r>
              <a:rPr lang="en-US" sz="2000" b="1" noProof="0" dirty="0" err="1" smtClean="0">
                <a:latin typeface="Calibri" panose="020F0502020204030204" pitchFamily="34" charset="0"/>
              </a:rPr>
              <a:t>Sida</a:t>
            </a:r>
            <a:r>
              <a:rPr lang="en-US" sz="2000" b="1" noProof="0" dirty="0" smtClean="0">
                <a:latin typeface="Calibri" panose="020F0502020204030204" pitchFamily="34" charset="0"/>
              </a:rPr>
              <a:t>-funded</a:t>
            </a:r>
            <a:r>
              <a:rPr lang="en-US" sz="2000" b="1" baseline="0" noProof="0" dirty="0" smtClean="0">
                <a:latin typeface="Calibri" panose="020F0502020204030204" pitchFamily="34" charset="0"/>
              </a:rPr>
              <a:t> project = this national team would be the core people in the country to continue spearheading the 2005 Convention implementation</a:t>
            </a:r>
            <a:endParaRPr lang="en-US" sz="2000" b="1" noProof="0" dirty="0" smtClean="0">
              <a:latin typeface="Calibri" panose="020F0502020204030204" pitchFamily="34" charset="0"/>
            </a:endParaRPr>
          </a:p>
          <a:p>
            <a:pPr marL="250825" indent="-250825"/>
            <a:endParaRPr lang="en-GB" altLang="fr-FR" dirty="0"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4A3FC19-5096-4604-B99A-01E6EC608801}" type="slidenum">
              <a:rPr lang="en-US" altLang="fr-FR">
                <a:latin typeface="Arial" pitchFamily="34" charset="0"/>
              </a:rPr>
              <a:pPr eaLnBrk="1" hangingPunct="1">
                <a:spcBef>
                  <a:spcPct val="0"/>
                </a:spcBef>
              </a:pPr>
              <a:t>12</a:t>
            </a:fld>
            <a:endParaRPr lang="en-US" altLang="fr-FR">
              <a:latin typeface="Arial" pitchFamily="34" charset="0"/>
            </a:endParaRPr>
          </a:p>
        </p:txBody>
      </p:sp>
    </p:spTree>
    <p:extLst>
      <p:ext uri="{BB962C8B-B14F-4D97-AF65-F5344CB8AC3E}">
        <p14:creationId xmlns:p14="http://schemas.microsoft.com/office/powerpoint/2010/main" val="2130693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50825" marR="0" lvl="0" indent="-250825" algn="l" defTabSz="914400" rtl="0" eaLnBrk="1" fontAlgn="auto" latinLnBrk="0" hangingPunct="1">
              <a:lnSpc>
                <a:spcPct val="100000"/>
              </a:lnSpc>
              <a:spcBef>
                <a:spcPts val="0"/>
              </a:spcBef>
              <a:spcAft>
                <a:spcPts val="0"/>
              </a:spcAft>
              <a:buClrTx/>
              <a:buSzTx/>
              <a:buFontTx/>
              <a:buNone/>
              <a:tabLst/>
              <a:defRPr/>
            </a:pPr>
            <a:r>
              <a:rPr lang="fr-FR" noProof="0" dirty="0" smtClean="0">
                <a:latin typeface="Calibri" panose="020F0502020204030204" pitchFamily="34" charset="0"/>
              </a:rPr>
              <a:t>Objectives and </a:t>
            </a:r>
            <a:r>
              <a:rPr lang="fr-FR" noProof="0" dirty="0" err="1" smtClean="0">
                <a:latin typeface="Calibri" panose="020F0502020204030204" pitchFamily="34" charset="0"/>
              </a:rPr>
              <a:t>guiding</a:t>
            </a:r>
            <a:r>
              <a:rPr lang="fr-FR" noProof="0" dirty="0" smtClean="0">
                <a:latin typeface="Calibri" panose="020F0502020204030204" pitchFamily="34" charset="0"/>
              </a:rPr>
              <a:t> </a:t>
            </a:r>
            <a:r>
              <a:rPr lang="fr-FR" noProof="0" dirty="0" err="1" smtClean="0">
                <a:latin typeface="Calibri" panose="020F0502020204030204" pitchFamily="34" charset="0"/>
              </a:rPr>
              <a:t>principles</a:t>
            </a:r>
            <a:r>
              <a:rPr lang="fr-FR" noProof="0" dirty="0" smtClean="0">
                <a:latin typeface="Calibri" panose="020F0502020204030204" pitchFamily="34" charset="0"/>
              </a:rPr>
              <a:t> of the Convention</a:t>
            </a:r>
          </a:p>
          <a:p>
            <a:pPr marL="250825" marR="0" lvl="0" indent="-250825" algn="l" defTabSz="914400" rtl="0" eaLnBrk="1" fontAlgn="auto" latinLnBrk="0" hangingPunct="1">
              <a:lnSpc>
                <a:spcPct val="100000"/>
              </a:lnSpc>
              <a:spcBef>
                <a:spcPts val="0"/>
              </a:spcBef>
              <a:spcAft>
                <a:spcPts val="0"/>
              </a:spcAft>
              <a:buClrTx/>
              <a:buSzTx/>
              <a:buFontTx/>
              <a:buNone/>
              <a:tabLst/>
              <a:defRPr/>
            </a:pPr>
            <a:r>
              <a:rPr lang="fr-FR" noProof="0" dirty="0" smtClean="0">
                <a:latin typeface="Calibri" panose="020F0502020204030204" pitchFamily="34" charset="0"/>
              </a:rPr>
              <a:t>Structure and objectives of the </a:t>
            </a:r>
            <a:r>
              <a:rPr lang="fr-FR" noProof="0" dirty="0" err="1" smtClean="0">
                <a:latin typeface="Calibri" panose="020F0502020204030204" pitchFamily="34" charset="0"/>
              </a:rPr>
              <a:t>Quadrennial</a:t>
            </a:r>
            <a:r>
              <a:rPr lang="fr-FR" noProof="0" dirty="0" smtClean="0">
                <a:latin typeface="Calibri" panose="020F0502020204030204" pitchFamily="34" charset="0"/>
              </a:rPr>
              <a:t> </a:t>
            </a:r>
            <a:r>
              <a:rPr lang="fr-FR" noProof="0" dirty="0" err="1" smtClean="0">
                <a:latin typeface="Calibri" panose="020F0502020204030204" pitchFamily="34" charset="0"/>
              </a:rPr>
              <a:t>Periodic</a:t>
            </a:r>
            <a:r>
              <a:rPr lang="fr-FR" noProof="0" dirty="0" smtClean="0">
                <a:latin typeface="Calibri" panose="020F0502020204030204" pitchFamily="34" charset="0"/>
              </a:rPr>
              <a:t> Report</a:t>
            </a:r>
          </a:p>
          <a:p>
            <a:pPr marL="250825" marR="0" lvl="0" indent="-250825" algn="l" defTabSz="914400" rtl="0" eaLnBrk="1" fontAlgn="auto" latinLnBrk="0" hangingPunct="1">
              <a:lnSpc>
                <a:spcPct val="100000"/>
              </a:lnSpc>
              <a:spcBef>
                <a:spcPts val="0"/>
              </a:spcBef>
              <a:spcAft>
                <a:spcPts val="0"/>
              </a:spcAft>
              <a:buClrTx/>
              <a:buSzTx/>
              <a:buFontTx/>
              <a:buNone/>
              <a:tabLst/>
              <a:defRPr/>
            </a:pPr>
            <a:r>
              <a:rPr lang="fr-FR" noProof="0" dirty="0" smtClean="0">
                <a:latin typeface="Calibri" panose="020F0502020204030204" pitchFamily="34" charset="0"/>
              </a:rPr>
              <a:t>Data collection </a:t>
            </a:r>
            <a:r>
              <a:rPr lang="fr-FR" noProof="0" dirty="0" err="1" smtClean="0">
                <a:latin typeface="Calibri" panose="020F0502020204030204" pitchFamily="34" charset="0"/>
              </a:rPr>
              <a:t>exercises</a:t>
            </a:r>
            <a:r>
              <a:rPr lang="fr-FR" noProof="0" dirty="0" smtClean="0">
                <a:latin typeface="Calibri" panose="020F0502020204030204" pitchFamily="34" charset="0"/>
              </a:rPr>
              <a:t> (</a:t>
            </a:r>
            <a:r>
              <a:rPr lang="fr-FR" noProof="0" dirty="0" err="1" smtClean="0">
                <a:latin typeface="Calibri" panose="020F0502020204030204" pitchFamily="34" charset="0"/>
              </a:rPr>
              <a:t>statistics</a:t>
            </a:r>
            <a:r>
              <a:rPr lang="fr-FR" noProof="0" dirty="0" smtClean="0">
                <a:latin typeface="Calibri" panose="020F0502020204030204" pitchFamily="34" charset="0"/>
              </a:rPr>
              <a:t>, qualitative/quantitative)</a:t>
            </a:r>
          </a:p>
          <a:p>
            <a:pPr marL="250825" marR="0" lvl="0" indent="-250825" algn="l" defTabSz="914400" rtl="0" eaLnBrk="1" fontAlgn="auto" latinLnBrk="0" hangingPunct="1">
              <a:lnSpc>
                <a:spcPct val="100000"/>
              </a:lnSpc>
              <a:spcBef>
                <a:spcPts val="0"/>
              </a:spcBef>
              <a:spcAft>
                <a:spcPts val="0"/>
              </a:spcAft>
              <a:buClrTx/>
              <a:buSzTx/>
              <a:buFontTx/>
              <a:buNone/>
              <a:tabLst/>
              <a:defRPr/>
            </a:pPr>
            <a:r>
              <a:rPr lang="fr-FR" noProof="0" dirty="0" err="1" smtClean="0">
                <a:latin typeface="Calibri" panose="020F0502020204030204" pitchFamily="34" charset="0"/>
              </a:rPr>
              <a:t>Participatory</a:t>
            </a:r>
            <a:r>
              <a:rPr lang="fr-FR" noProof="0" dirty="0" smtClean="0">
                <a:latin typeface="Calibri" panose="020F0502020204030204" pitchFamily="34" charset="0"/>
              </a:rPr>
              <a:t> </a:t>
            </a:r>
            <a:r>
              <a:rPr lang="fr-FR" noProof="0" dirty="0" err="1" smtClean="0">
                <a:latin typeface="Calibri" panose="020F0502020204030204" pitchFamily="34" charset="0"/>
              </a:rPr>
              <a:t>drafting</a:t>
            </a:r>
            <a:r>
              <a:rPr lang="fr-FR" noProof="0" dirty="0" smtClean="0">
                <a:latin typeface="Calibri" panose="020F0502020204030204" pitchFamily="34" charset="0"/>
              </a:rPr>
              <a:t> of a </a:t>
            </a:r>
            <a:r>
              <a:rPr lang="fr-FR" noProof="0" dirty="0" err="1" smtClean="0">
                <a:latin typeface="Calibri" panose="020F0502020204030204" pitchFamily="34" charset="0"/>
              </a:rPr>
              <a:t>periodic</a:t>
            </a:r>
            <a:r>
              <a:rPr lang="fr-FR" noProof="0" dirty="0" smtClean="0">
                <a:latin typeface="Calibri" panose="020F0502020204030204" pitchFamily="34" charset="0"/>
              </a:rPr>
              <a:t> report</a:t>
            </a:r>
          </a:p>
          <a:p>
            <a:pPr marL="250825" marR="0" lvl="0" indent="-250825" algn="l" defTabSz="914400" rtl="0" eaLnBrk="1" fontAlgn="auto" latinLnBrk="0" hangingPunct="1">
              <a:lnSpc>
                <a:spcPct val="100000"/>
              </a:lnSpc>
              <a:spcBef>
                <a:spcPts val="0"/>
              </a:spcBef>
              <a:spcAft>
                <a:spcPts val="0"/>
              </a:spcAft>
              <a:buClrTx/>
              <a:buSzTx/>
              <a:buFontTx/>
              <a:buNone/>
              <a:tabLst/>
              <a:defRPr/>
            </a:pPr>
            <a:r>
              <a:rPr lang="fr-FR" noProof="0" dirty="0" smtClean="0">
                <a:latin typeface="Calibri" panose="020F0502020204030204" pitchFamily="34" charset="0"/>
              </a:rPr>
              <a:t>Elaboration of a </a:t>
            </a:r>
            <a:r>
              <a:rPr lang="fr-FR" noProof="0" dirty="0" err="1" smtClean="0">
                <a:latin typeface="Calibri" panose="020F0502020204030204" pitchFamily="34" charset="0"/>
              </a:rPr>
              <a:t>workplan</a:t>
            </a:r>
            <a:r>
              <a:rPr lang="fr-FR" noProof="0" dirty="0" smtClean="0">
                <a:latin typeface="Calibri" panose="020F0502020204030204" pitchFamily="34" charset="0"/>
              </a:rPr>
              <a:t> for </a:t>
            </a:r>
            <a:r>
              <a:rPr lang="fr-FR" noProof="0" dirty="0" err="1" smtClean="0">
                <a:latin typeface="Calibri" panose="020F0502020204030204" pitchFamily="34" charset="0"/>
              </a:rPr>
              <a:t>elaboration</a:t>
            </a:r>
            <a:r>
              <a:rPr lang="fr-FR" noProof="0" dirty="0" smtClean="0">
                <a:latin typeface="Calibri" panose="020F0502020204030204" pitchFamily="34" charset="0"/>
              </a:rPr>
              <a:t> of a </a:t>
            </a:r>
            <a:r>
              <a:rPr lang="fr-FR" noProof="0" dirty="0" err="1" smtClean="0">
                <a:latin typeface="Calibri" panose="020F0502020204030204" pitchFamily="34" charset="0"/>
              </a:rPr>
              <a:t>periodic</a:t>
            </a:r>
            <a:r>
              <a:rPr lang="fr-FR" noProof="0" dirty="0" smtClean="0">
                <a:latin typeface="Calibri" panose="020F0502020204030204" pitchFamily="34" charset="0"/>
              </a:rPr>
              <a:t> report</a:t>
            </a:r>
          </a:p>
          <a:p>
            <a:pPr marL="250825" indent="-250825"/>
            <a:endParaRPr lang="en-GB" altLang="fr-FR" dirty="0" smtClean="0"/>
          </a:p>
          <a:p>
            <a:pPr lvl="0"/>
            <a:r>
              <a:rPr lang="en-GB" sz="1600" dirty="0" smtClean="0"/>
              <a:t>Participants include representatives of various ministries such as:</a:t>
            </a:r>
          </a:p>
          <a:p>
            <a:pPr lvl="0"/>
            <a:r>
              <a:rPr lang="en-GB" sz="1200" dirty="0" smtClean="0">
                <a:latin typeface="Calibri" panose="020F0502020204030204" pitchFamily="34" charset="0"/>
              </a:rPr>
              <a:t>Ministries of culture, education, social affairs, employment, economic development, foreign affairs, youth and trade, etc.</a:t>
            </a:r>
          </a:p>
          <a:p>
            <a:pPr marL="250825" indent="-250825"/>
            <a:endParaRPr lang="en-GB" altLang="fr-FR" dirty="0" smtClean="0"/>
          </a:p>
          <a:p>
            <a:pPr marL="250825" indent="-250825"/>
            <a:r>
              <a:rPr lang="en-GB" altLang="fr-FR" dirty="0" smtClean="0"/>
              <a:t>Participants</a:t>
            </a:r>
            <a:r>
              <a:rPr lang="en-GB" altLang="fr-FR" baseline="0" dirty="0" smtClean="0"/>
              <a:t> must also include at least 3 civil society organization representatives. </a:t>
            </a:r>
            <a:endParaRPr lang="en-GB" altLang="fr-FR" dirty="0"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8781400-00A1-44E0-B7DC-1193DB257663}" type="slidenum">
              <a:rPr lang="en-US" altLang="fr-FR">
                <a:latin typeface="Arial" pitchFamily="34" charset="0"/>
              </a:rPr>
              <a:pPr eaLnBrk="1" hangingPunct="1">
                <a:spcBef>
                  <a:spcPct val="0"/>
                </a:spcBef>
              </a:pPr>
              <a:t>13</a:t>
            </a:fld>
            <a:endParaRPr lang="en-US" altLang="fr-FR">
              <a:latin typeface="Arial" pitchFamily="34" charset="0"/>
            </a:endParaRPr>
          </a:p>
        </p:txBody>
      </p:sp>
    </p:spTree>
    <p:extLst>
      <p:ext uri="{BB962C8B-B14F-4D97-AF65-F5344CB8AC3E}">
        <p14:creationId xmlns:p14="http://schemas.microsoft.com/office/powerpoint/2010/main" val="2095460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50825" indent="-250825"/>
            <a:endParaRPr lang="en-GB" altLang="fr-FR"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138FA1A-B47D-4441-9EF5-F42FB70FB7E7}" type="slidenum">
              <a:rPr lang="en-US" altLang="fr-FR">
                <a:latin typeface="Arial" pitchFamily="34" charset="0"/>
              </a:rPr>
              <a:pPr eaLnBrk="1" hangingPunct="1">
                <a:spcBef>
                  <a:spcPct val="0"/>
                </a:spcBef>
              </a:pPr>
              <a:t>14</a:t>
            </a:fld>
            <a:endParaRPr lang="en-US" altLang="fr-FR">
              <a:latin typeface="Arial" pitchFamily="34" charset="0"/>
            </a:endParaRPr>
          </a:p>
        </p:txBody>
      </p:sp>
    </p:spTree>
    <p:extLst>
      <p:ext uri="{BB962C8B-B14F-4D97-AF65-F5344CB8AC3E}">
        <p14:creationId xmlns:p14="http://schemas.microsoft.com/office/powerpoint/2010/main" val="3878220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50825" indent="-250825"/>
            <a:r>
              <a:rPr lang="fr-FR" altLang="fr-FR" b="1" dirty="0" smtClean="0">
                <a:latin typeface="Calibri" pitchFamily="34" charset="0"/>
                <a:cs typeface="Arial" pitchFamily="34" charset="0"/>
              </a:rPr>
              <a:t>One-</a:t>
            </a:r>
            <a:r>
              <a:rPr lang="fr-FR" altLang="fr-FR" b="1" dirty="0" err="1" smtClean="0">
                <a:latin typeface="Calibri" pitchFamily="34" charset="0"/>
                <a:cs typeface="Arial" pitchFamily="34" charset="0"/>
              </a:rPr>
              <a:t>day</a:t>
            </a:r>
            <a:r>
              <a:rPr lang="fr-FR" altLang="fr-FR" b="1" dirty="0" smtClean="0">
                <a:latin typeface="Calibri" pitchFamily="34" charset="0"/>
                <a:cs typeface="Arial" pitchFamily="34" charset="0"/>
              </a:rPr>
              <a:t> public </a:t>
            </a:r>
            <a:r>
              <a:rPr lang="fr-FR" altLang="fr-FR" b="1" dirty="0" err="1" smtClean="0">
                <a:latin typeface="Calibri" pitchFamily="34" charset="0"/>
                <a:cs typeface="Arial" pitchFamily="34" charset="0"/>
              </a:rPr>
              <a:t>presentation</a:t>
            </a:r>
            <a:r>
              <a:rPr lang="fr-FR" altLang="fr-FR" b="1" dirty="0" smtClean="0">
                <a:latin typeface="Calibri" pitchFamily="34" charset="0"/>
                <a:cs typeface="Arial" pitchFamily="34" charset="0"/>
              </a:rPr>
              <a:t> of the </a:t>
            </a:r>
            <a:r>
              <a:rPr lang="fr-FR" altLang="fr-FR" b="1" dirty="0" err="1" smtClean="0">
                <a:latin typeface="Calibri" pitchFamily="34" charset="0"/>
                <a:cs typeface="Arial" pitchFamily="34" charset="0"/>
              </a:rPr>
              <a:t>periodic</a:t>
            </a:r>
            <a:r>
              <a:rPr lang="fr-FR" altLang="fr-FR" b="1" dirty="0" smtClean="0">
                <a:latin typeface="Calibri" pitchFamily="34" charset="0"/>
                <a:cs typeface="Arial" pitchFamily="34" charset="0"/>
              </a:rPr>
              <a:t> report </a:t>
            </a:r>
            <a:r>
              <a:rPr lang="fr-FR" altLang="fr-FR" b="1" dirty="0" err="1" smtClean="0">
                <a:latin typeface="Calibri" pitchFamily="34" charset="0"/>
                <a:cs typeface="Arial" pitchFamily="34" charset="0"/>
              </a:rPr>
              <a:t>at</a:t>
            </a:r>
            <a:r>
              <a:rPr lang="fr-FR" altLang="fr-FR" b="1" dirty="0" smtClean="0">
                <a:latin typeface="Calibri" pitchFamily="34" charset="0"/>
                <a:cs typeface="Arial" pitchFamily="34" charset="0"/>
              </a:rPr>
              <a:t> a multi-</a:t>
            </a:r>
            <a:r>
              <a:rPr lang="fr-FR" altLang="fr-FR" b="1" dirty="0" err="1" smtClean="0">
                <a:latin typeface="Calibri" pitchFamily="34" charset="0"/>
                <a:cs typeface="Arial" pitchFamily="34" charset="0"/>
              </a:rPr>
              <a:t>stakeholder</a:t>
            </a:r>
            <a:r>
              <a:rPr lang="fr-FR" altLang="fr-FR" b="1" dirty="0" smtClean="0">
                <a:latin typeface="Calibri" pitchFamily="34" charset="0"/>
                <a:cs typeface="Arial" pitchFamily="34" charset="0"/>
              </a:rPr>
              <a:t> </a:t>
            </a:r>
            <a:br>
              <a:rPr lang="fr-FR" altLang="fr-FR" b="1" dirty="0" smtClean="0">
                <a:latin typeface="Calibri" pitchFamily="34" charset="0"/>
                <a:cs typeface="Arial" pitchFamily="34" charset="0"/>
              </a:rPr>
            </a:br>
            <a:r>
              <a:rPr lang="fr-FR" altLang="fr-FR" b="1" dirty="0" smtClean="0">
                <a:latin typeface="Calibri" pitchFamily="34" charset="0"/>
                <a:cs typeface="Arial" pitchFamily="34" charset="0"/>
              </a:rPr>
              <a:t>forum for feedback/validation </a:t>
            </a:r>
          </a:p>
          <a:p>
            <a:pPr marL="250825" indent="-250825"/>
            <a:r>
              <a:rPr lang="fr-FR" altLang="fr-FR" b="1" dirty="0" smtClean="0">
                <a:latin typeface="Calibri" pitchFamily="34" charset="0"/>
                <a:cs typeface="Arial" pitchFamily="34" charset="0"/>
              </a:rPr>
              <a:t>The</a:t>
            </a:r>
            <a:r>
              <a:rPr lang="fr-FR" altLang="fr-FR" b="1" baseline="0" dirty="0" smtClean="0">
                <a:latin typeface="Calibri" pitchFamily="34" charset="0"/>
                <a:cs typeface="Arial" pitchFamily="34" charset="0"/>
              </a:rPr>
              <a:t> experts </a:t>
            </a:r>
            <a:r>
              <a:rPr lang="fr-FR" altLang="fr-FR" b="1" baseline="0" dirty="0" err="1" smtClean="0">
                <a:latin typeface="Calibri" pitchFamily="34" charset="0"/>
                <a:cs typeface="Arial" pitchFamily="34" charset="0"/>
              </a:rPr>
              <a:t>will</a:t>
            </a:r>
            <a:r>
              <a:rPr lang="fr-FR" altLang="fr-FR" b="1" baseline="0" dirty="0" smtClean="0">
                <a:latin typeface="Calibri" pitchFamily="34" charset="0"/>
                <a:cs typeface="Arial" pitchFamily="34" charset="0"/>
              </a:rPr>
              <a:t> </a:t>
            </a:r>
            <a:r>
              <a:rPr lang="fr-FR" altLang="fr-FR" b="1" baseline="0" dirty="0" err="1" smtClean="0">
                <a:latin typeface="Calibri" pitchFamily="34" charset="0"/>
                <a:cs typeface="Arial" pitchFamily="34" charset="0"/>
              </a:rPr>
              <a:t>be</a:t>
            </a:r>
            <a:r>
              <a:rPr lang="fr-FR" altLang="fr-FR" b="1" baseline="0" dirty="0" smtClean="0">
                <a:latin typeface="Calibri" pitchFamily="34" charset="0"/>
                <a:cs typeface="Arial" pitchFamily="34" charset="0"/>
              </a:rPr>
              <a:t> </a:t>
            </a:r>
            <a:r>
              <a:rPr lang="fr-FR" altLang="fr-FR" b="1" baseline="0" dirty="0" err="1" smtClean="0">
                <a:latin typeface="Calibri" pitchFamily="34" charset="0"/>
                <a:cs typeface="Arial" pitchFamily="34" charset="0"/>
              </a:rPr>
              <a:t>present</a:t>
            </a:r>
            <a:r>
              <a:rPr lang="fr-FR" altLang="fr-FR" b="1" baseline="0" dirty="0" smtClean="0">
                <a:latin typeface="Calibri" pitchFamily="34" charset="0"/>
                <a:cs typeface="Arial" pitchFamily="34" charset="0"/>
              </a:rPr>
              <a:t> </a:t>
            </a:r>
            <a:r>
              <a:rPr lang="fr-FR" altLang="fr-FR" b="1" baseline="0" dirty="0" err="1" smtClean="0">
                <a:latin typeface="Calibri" pitchFamily="34" charset="0"/>
                <a:cs typeface="Arial" pitchFamily="34" charset="0"/>
              </a:rPr>
              <a:t>together</a:t>
            </a:r>
            <a:r>
              <a:rPr lang="fr-FR" altLang="fr-FR" b="1" baseline="0" dirty="0" smtClean="0">
                <a:latin typeface="Calibri" pitchFamily="34" charset="0"/>
                <a:cs typeface="Arial" pitchFamily="34" charset="0"/>
              </a:rPr>
              <a:t> </a:t>
            </a:r>
            <a:r>
              <a:rPr lang="fr-FR" altLang="fr-FR" b="1" baseline="0" dirty="0" err="1" smtClean="0">
                <a:latin typeface="Calibri" pitchFamily="34" charset="0"/>
                <a:cs typeface="Arial" pitchFamily="34" charset="0"/>
              </a:rPr>
              <a:t>with</a:t>
            </a:r>
            <a:r>
              <a:rPr lang="fr-FR" altLang="fr-FR" b="1" baseline="0" dirty="0" smtClean="0">
                <a:latin typeface="Calibri" pitchFamily="34" charset="0"/>
                <a:cs typeface="Arial" pitchFamily="34" charset="0"/>
              </a:rPr>
              <a:t> the national team. </a:t>
            </a:r>
            <a:endParaRPr lang="en-GB" altLang="fr-FR"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C3BFF10-5A9D-47F5-995B-4E7F5514525A}" type="slidenum">
              <a:rPr lang="en-US" altLang="fr-FR">
                <a:latin typeface="Arial" pitchFamily="34" charset="0"/>
              </a:rPr>
              <a:pPr eaLnBrk="1" hangingPunct="1">
                <a:spcBef>
                  <a:spcPct val="0"/>
                </a:spcBef>
              </a:pPr>
              <a:t>15</a:t>
            </a:fld>
            <a:endParaRPr lang="en-US" altLang="fr-FR">
              <a:latin typeface="Arial" pitchFamily="34" charset="0"/>
            </a:endParaRPr>
          </a:p>
        </p:txBody>
      </p:sp>
    </p:spTree>
    <p:extLst>
      <p:ext uri="{BB962C8B-B14F-4D97-AF65-F5344CB8AC3E}">
        <p14:creationId xmlns:p14="http://schemas.microsoft.com/office/powerpoint/2010/main" val="1816081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50825" indent="-250825"/>
            <a:endParaRPr lang="en-GB" altLang="fr-FR"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C3BFF10-5A9D-47F5-995B-4E7F5514525A}" type="slidenum">
              <a:rPr lang="en-US" altLang="fr-FR">
                <a:latin typeface="Arial" pitchFamily="34" charset="0"/>
              </a:rPr>
              <a:pPr eaLnBrk="1" hangingPunct="1">
                <a:spcBef>
                  <a:spcPct val="0"/>
                </a:spcBef>
              </a:pPr>
              <a:t>16</a:t>
            </a:fld>
            <a:endParaRPr lang="en-US" altLang="fr-FR">
              <a:latin typeface="Arial" pitchFamily="34" charset="0"/>
            </a:endParaRPr>
          </a:p>
        </p:txBody>
      </p:sp>
    </p:spTree>
    <p:extLst>
      <p:ext uri="{BB962C8B-B14F-4D97-AF65-F5344CB8AC3E}">
        <p14:creationId xmlns:p14="http://schemas.microsoft.com/office/powerpoint/2010/main" val="549574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50825" indent="-250825"/>
            <a:endParaRPr lang="en-GB" altLang="fr-FR"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C3BFF10-5A9D-47F5-995B-4E7F5514525A}" type="slidenum">
              <a:rPr lang="en-US" altLang="fr-FR">
                <a:latin typeface="Arial" pitchFamily="34" charset="0"/>
              </a:rPr>
              <a:pPr eaLnBrk="1" hangingPunct="1">
                <a:spcBef>
                  <a:spcPct val="0"/>
                </a:spcBef>
              </a:pPr>
              <a:t>17</a:t>
            </a:fld>
            <a:endParaRPr lang="en-US" altLang="fr-FR">
              <a:latin typeface="Arial" pitchFamily="34" charset="0"/>
            </a:endParaRPr>
          </a:p>
        </p:txBody>
      </p:sp>
    </p:spTree>
    <p:extLst>
      <p:ext uri="{BB962C8B-B14F-4D97-AF65-F5344CB8AC3E}">
        <p14:creationId xmlns:p14="http://schemas.microsoft.com/office/powerpoint/2010/main" val="523448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D5C7DA-7FED-4EBA-9E42-73DC695B06F9}" type="slidenum">
              <a:rPr lang="en-GB" smtClean="0"/>
              <a:pPr/>
              <a:t>18</a:t>
            </a:fld>
            <a:endParaRPr lang="en-GB"/>
          </a:p>
        </p:txBody>
      </p:sp>
    </p:spTree>
    <p:extLst>
      <p:ext uri="{BB962C8B-B14F-4D97-AF65-F5344CB8AC3E}">
        <p14:creationId xmlns:p14="http://schemas.microsoft.com/office/powerpoint/2010/main" val="231472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50825" indent="-250825"/>
            <a:endParaRPr lang="en-GB" altLang="fr-FR"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275541E-9CC1-4A33-AF05-82B885D1531E}" type="slidenum">
              <a:rPr lang="en-US" altLang="fr-FR">
                <a:latin typeface="Arial" pitchFamily="34" charset="0"/>
              </a:rPr>
              <a:pPr eaLnBrk="1" hangingPunct="1">
                <a:spcBef>
                  <a:spcPct val="0"/>
                </a:spcBef>
              </a:pPr>
              <a:t>19</a:t>
            </a:fld>
            <a:endParaRPr lang="en-US" altLang="fr-FR">
              <a:latin typeface="Arial" pitchFamily="34" charset="0"/>
            </a:endParaRPr>
          </a:p>
        </p:txBody>
      </p:sp>
    </p:spTree>
    <p:extLst>
      <p:ext uri="{BB962C8B-B14F-4D97-AF65-F5344CB8AC3E}">
        <p14:creationId xmlns:p14="http://schemas.microsoft.com/office/powerpoint/2010/main" val="3326100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2005 Convention on the Protection and Promotion of the Diversity of Cultural Expressions (“the Convention”) is an international standard setting instrument providing a framework for the governance of culture. The most recent UNESCO Convention in the field of culture, it encourages governments to introduce policies for culture within a global context and commitment to protect and promote the diversity of cultural expressions. In accordance with the Convention, these policies are to be based on fundamental principles of freedom of expression, gender equality, openness and balance to other cultures and expressions of the world and on the complementary economic and cultural aspects of sustainable development.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With 135 Parties as of January 2015, the Convention has experienced an extremely rapid rate of ratification since its adoption in 2005 and entry into force in 2007</a:t>
            </a:r>
          </a:p>
          <a:p>
            <a:endParaRPr lang="fr-F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D5C7DA-7FED-4EBA-9E42-73DC695B06F9}" type="slidenum">
              <a:rPr lang="en-GB" smtClean="0"/>
              <a:pPr/>
              <a:t>2</a:t>
            </a:fld>
            <a:endParaRPr lang="en-GB"/>
          </a:p>
        </p:txBody>
      </p:sp>
    </p:spTree>
    <p:extLst>
      <p:ext uri="{BB962C8B-B14F-4D97-AF65-F5344CB8AC3E}">
        <p14:creationId xmlns:p14="http://schemas.microsoft.com/office/powerpoint/2010/main" val="753804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50825" indent="-250825"/>
            <a:endParaRPr lang="en-GB" altLang="fr-FR"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275541E-9CC1-4A33-AF05-82B885D1531E}" type="slidenum">
              <a:rPr lang="en-US" altLang="fr-FR">
                <a:latin typeface="Arial" pitchFamily="34" charset="0"/>
              </a:rPr>
              <a:pPr eaLnBrk="1" hangingPunct="1">
                <a:spcBef>
                  <a:spcPct val="0"/>
                </a:spcBef>
              </a:pPr>
              <a:t>20</a:t>
            </a:fld>
            <a:endParaRPr lang="en-US" altLang="fr-FR">
              <a:latin typeface="Arial" pitchFamily="34" charset="0"/>
            </a:endParaRPr>
          </a:p>
        </p:txBody>
      </p:sp>
    </p:spTree>
    <p:extLst>
      <p:ext uri="{BB962C8B-B14F-4D97-AF65-F5344CB8AC3E}">
        <p14:creationId xmlns:p14="http://schemas.microsoft.com/office/powerpoint/2010/main" val="3605430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(2 articles)</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9D5C7DA-7FED-4EBA-9E42-73DC695B06F9}" type="slidenum">
              <a:rPr lang="en-GB" smtClean="0"/>
              <a:pPr/>
              <a:t>22</a:t>
            </a:fld>
            <a:endParaRPr lang="en-GB"/>
          </a:p>
        </p:txBody>
      </p:sp>
    </p:spTree>
    <p:extLst>
      <p:ext uri="{BB962C8B-B14F-4D97-AF65-F5344CB8AC3E}">
        <p14:creationId xmlns:p14="http://schemas.microsoft.com/office/powerpoint/2010/main" val="2616908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(2 articles)</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9D5C7DA-7FED-4EBA-9E42-73DC695B06F9}" type="slidenum">
              <a:rPr lang="en-GB" smtClean="0"/>
              <a:pPr/>
              <a:t>23</a:t>
            </a:fld>
            <a:endParaRPr lang="en-GB"/>
          </a:p>
        </p:txBody>
      </p:sp>
    </p:spTree>
    <p:extLst>
      <p:ext uri="{BB962C8B-B14F-4D97-AF65-F5344CB8AC3E}">
        <p14:creationId xmlns:p14="http://schemas.microsoft.com/office/powerpoint/2010/main" val="2616908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50825" marR="0" lvl="0" indent="-250825" algn="l" defTabSz="914400" rtl="0" eaLnBrk="1" fontAlgn="auto" latinLnBrk="0" hangingPunct="1">
              <a:lnSpc>
                <a:spcPct val="100000"/>
              </a:lnSpc>
              <a:spcBef>
                <a:spcPts val="0"/>
              </a:spcBef>
              <a:spcAft>
                <a:spcPts val="0"/>
              </a:spcAft>
              <a:buClrTx/>
              <a:buSzTx/>
              <a:buFontTx/>
              <a:buNone/>
              <a:tabLst/>
              <a:defRPr/>
            </a:pPr>
            <a:r>
              <a:rPr lang="en-GB" altLang="fr-FR" dirty="0" smtClean="0"/>
              <a:t>Expected Result 1: </a:t>
            </a:r>
            <a:r>
              <a:rPr lang="en-GB" sz="1200" b="0" dirty="0" smtClean="0"/>
              <a:t>Governmental and civil society actors participate in </a:t>
            </a:r>
            <a:r>
              <a:rPr lang="en-US" sz="1200" b="1" dirty="0" smtClean="0"/>
              <a:t>transparent and informed policy making </a:t>
            </a:r>
            <a:r>
              <a:rPr lang="en-US" sz="1200" b="0" dirty="0" smtClean="0"/>
              <a:t>processes that promote fundamental principles of freedom of expression as a prerequisite for ensuring the diversity of cultural expressions</a:t>
            </a:r>
            <a:endParaRPr lang="en-US" sz="1200" b="0" noProof="0" dirty="0" smtClean="0">
              <a:latin typeface="Calibri" panose="020F0502020204030204" pitchFamily="34" charset="0"/>
            </a:endParaRPr>
          </a:p>
          <a:p>
            <a:pPr marL="250825" marR="0" lvl="0" indent="-250825" algn="l" defTabSz="914400" rtl="0" eaLnBrk="1" fontAlgn="auto" latinLnBrk="0" hangingPunct="1">
              <a:lnSpc>
                <a:spcPct val="100000"/>
              </a:lnSpc>
              <a:spcBef>
                <a:spcPts val="0"/>
              </a:spcBef>
              <a:spcAft>
                <a:spcPts val="0"/>
              </a:spcAft>
              <a:buClrTx/>
              <a:buSzTx/>
              <a:buFontTx/>
              <a:buNone/>
              <a:tabLst/>
              <a:defRPr/>
            </a:pPr>
            <a:r>
              <a:rPr lang="en-GB" altLang="fr-FR" dirty="0" smtClean="0"/>
              <a:t>Expected Result 2: </a:t>
            </a:r>
            <a:r>
              <a:rPr lang="en-GB" sz="1200" b="0" dirty="0" smtClean="0"/>
              <a:t>Countries apply </a:t>
            </a:r>
            <a:r>
              <a:rPr lang="en-US" sz="1200" b="1" dirty="0" smtClean="0"/>
              <a:t>evidence-based and </a:t>
            </a:r>
            <a:r>
              <a:rPr lang="en-GB" sz="1200" b="1" dirty="0" smtClean="0"/>
              <a:t>informed policy making </a:t>
            </a:r>
            <a:r>
              <a:rPr lang="en-GB" sz="1200" b="0" dirty="0" smtClean="0"/>
              <a:t>based on fundamental principles of freedom of expression, gender equality, sustainability, openness and balance</a:t>
            </a:r>
            <a:endParaRPr lang="en-US" sz="1200" b="0" noProof="0" dirty="0" smtClean="0">
              <a:latin typeface="Calibri" panose="020F0502020204030204" pitchFamily="34" charset="0"/>
            </a:endParaRPr>
          </a:p>
          <a:p>
            <a:pPr marL="250825" marR="0" lvl="0" indent="-250825" algn="l" defTabSz="914400" rtl="0" eaLnBrk="1" fontAlgn="auto" latinLnBrk="0" hangingPunct="1">
              <a:lnSpc>
                <a:spcPct val="100000"/>
              </a:lnSpc>
              <a:spcBef>
                <a:spcPts val="0"/>
              </a:spcBef>
              <a:spcAft>
                <a:spcPts val="0"/>
              </a:spcAft>
              <a:buClrTx/>
              <a:buSzTx/>
              <a:buFontTx/>
              <a:buNone/>
              <a:tabLst/>
              <a:defRPr/>
            </a:pPr>
            <a:r>
              <a:rPr lang="en-GB" altLang="fr-FR" dirty="0" smtClean="0"/>
              <a:t>Expected Result 3: </a:t>
            </a:r>
            <a:r>
              <a:rPr lang="en-GB" sz="1200" b="1" dirty="0" smtClean="0"/>
              <a:t>Synergies in analysis and advocacy </a:t>
            </a:r>
            <a:r>
              <a:rPr lang="en-GB" sz="1200" b="0" dirty="0" smtClean="0"/>
              <a:t>are created in areas of media diversity, freedom of expression and diversity of cultural expressions </a:t>
            </a:r>
            <a:endParaRPr lang="en-GB" altLang="fr-FR" dirty="0" smtClean="0"/>
          </a:p>
          <a:p>
            <a:pPr marL="250825" indent="-250825"/>
            <a:endParaRPr lang="en-GB" altLang="fr-FR"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275541E-9CC1-4A33-AF05-82B885D1531E}" type="slidenum">
              <a:rPr lang="en-US" altLang="fr-FR">
                <a:latin typeface="Arial" pitchFamily="34" charset="0"/>
              </a:rPr>
              <a:pPr eaLnBrk="1" hangingPunct="1">
                <a:spcBef>
                  <a:spcPct val="0"/>
                </a:spcBef>
              </a:pPr>
              <a:t>24</a:t>
            </a:fld>
            <a:endParaRPr lang="en-US" altLang="fr-FR">
              <a:latin typeface="Arial" pitchFamily="34" charset="0"/>
            </a:endParaRPr>
          </a:p>
        </p:txBody>
      </p:sp>
    </p:spTree>
    <p:extLst>
      <p:ext uri="{BB962C8B-B14F-4D97-AF65-F5344CB8AC3E}">
        <p14:creationId xmlns:p14="http://schemas.microsoft.com/office/powerpoint/2010/main" val="2775744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D5C7DA-7FED-4EBA-9E42-73DC695B06F9}" type="slidenum">
              <a:rPr lang="en-GB" smtClean="0"/>
              <a:pPr/>
              <a:t>25</a:t>
            </a:fld>
            <a:endParaRPr lang="en-GB"/>
          </a:p>
        </p:txBody>
      </p:sp>
    </p:spTree>
    <p:extLst>
      <p:ext uri="{BB962C8B-B14F-4D97-AF65-F5344CB8AC3E}">
        <p14:creationId xmlns:p14="http://schemas.microsoft.com/office/powerpoint/2010/main" val="2835164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2005 Convention on the Protection and Promotion of the Diversity of Cultural Expressions (“the Convention”) is an international standard setting instrument providing a framework for the governance of culture. The most recent UNESCO Convention in the field of culture, it encourages governments to introduce policies for culture within a global context and commitment to protect and promote the diversity of cultural expressions. In accordance with the Convention, these policies are to be based on fundamental principles of freedom of expression, gender equality, openness and balance to other cultures and expressions of the world and on the complementary economic and cultural aspects of sustainable development.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With 135 Parties as of January 2015, the Convention has experienced an extremely rapid rate of ratification since its adoption in 2005 and entry into force in 2007. Yet, there exists, in certain regions of the world, a lack of awareness and understanding about the Convention and its relevance, hindering its widespread ratification. </a:t>
            </a:r>
            <a:endParaRPr lang="fr-FR" sz="1200" kern="1200" dirty="0" smtClean="0">
              <a:solidFill>
                <a:schemeClr val="tx1"/>
              </a:solidFill>
              <a:effectLst/>
              <a:latin typeface="+mn-lt"/>
              <a:ea typeface="+mn-ea"/>
              <a:cs typeface="+mn-cs"/>
            </a:endParaRPr>
          </a:p>
          <a:p>
            <a:endParaRPr lang="en-GB" sz="1200" dirty="0" smtClean="0"/>
          </a:p>
          <a:p>
            <a:pPr lvl="0"/>
            <a:r>
              <a:rPr lang="en-GB" dirty="0" smtClean="0"/>
              <a:t>Respect for human rights and fundamental freedoms</a:t>
            </a:r>
          </a:p>
          <a:p>
            <a:pPr lvl="0"/>
            <a:r>
              <a:rPr lang="en-GB" dirty="0" smtClean="0"/>
              <a:t>Sovereignty</a:t>
            </a:r>
          </a:p>
          <a:p>
            <a:pPr lvl="0"/>
            <a:r>
              <a:rPr lang="en-GB" dirty="0" smtClean="0"/>
              <a:t>Equal dignity of and respect for all cultures</a:t>
            </a:r>
          </a:p>
          <a:p>
            <a:pPr lvl="0"/>
            <a:r>
              <a:rPr lang="en-GB" dirty="0" smtClean="0"/>
              <a:t>International solidarity and cooperation</a:t>
            </a:r>
          </a:p>
          <a:p>
            <a:pPr lvl="0"/>
            <a:r>
              <a:rPr lang="en-GB" dirty="0" smtClean="0"/>
              <a:t>Complementarity of economic and cultural aspects of development</a:t>
            </a:r>
          </a:p>
          <a:p>
            <a:pPr lvl="0"/>
            <a:r>
              <a:rPr lang="en-GB" dirty="0" smtClean="0"/>
              <a:t>Sustainable development</a:t>
            </a:r>
          </a:p>
          <a:p>
            <a:pPr lvl="0"/>
            <a:r>
              <a:rPr lang="en-GB" dirty="0" smtClean="0"/>
              <a:t>Equitable access</a:t>
            </a:r>
          </a:p>
          <a:p>
            <a:pPr lvl="0"/>
            <a:r>
              <a:rPr lang="en-GB" dirty="0" smtClean="0"/>
              <a:t>Openness and balance</a:t>
            </a:r>
          </a:p>
          <a:p>
            <a:endParaRPr lang="en-GB" sz="1200" dirty="0" smtClean="0"/>
          </a:p>
          <a:p>
            <a:endParaRPr lang="en-GB" dirty="0"/>
          </a:p>
        </p:txBody>
      </p:sp>
      <p:sp>
        <p:nvSpPr>
          <p:cNvPr id="4" name="Slide Number Placeholder 3"/>
          <p:cNvSpPr>
            <a:spLocks noGrp="1"/>
          </p:cNvSpPr>
          <p:nvPr>
            <p:ph type="sldNum" sz="quarter" idx="10"/>
          </p:nvPr>
        </p:nvSpPr>
        <p:spPr/>
        <p:txBody>
          <a:bodyPr/>
          <a:lstStyle/>
          <a:p>
            <a:fld id="{79D5C7DA-7FED-4EBA-9E42-73DC695B06F9}" type="slidenum">
              <a:rPr lang="en-GB" smtClean="0"/>
              <a:pPr/>
              <a:t>3</a:t>
            </a:fld>
            <a:endParaRPr lang="en-GB"/>
          </a:p>
        </p:txBody>
      </p:sp>
    </p:spTree>
    <p:extLst>
      <p:ext uri="{BB962C8B-B14F-4D97-AF65-F5344CB8AC3E}">
        <p14:creationId xmlns:p14="http://schemas.microsoft.com/office/powerpoint/2010/main" val="753804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signing of this agreement marks an important moment in UNESCO-</a:t>
            </a:r>
            <a:r>
              <a:rPr lang="en-GB" sz="1200" kern="1200" dirty="0" err="1" smtClean="0">
                <a:solidFill>
                  <a:schemeClr val="tx1"/>
                </a:solidFill>
                <a:effectLst/>
                <a:latin typeface="+mn-lt"/>
                <a:ea typeface="+mn-ea"/>
                <a:cs typeface="+mn-cs"/>
              </a:rPr>
              <a:t>Sida</a:t>
            </a:r>
            <a:r>
              <a:rPr lang="en-GB" sz="1200" kern="1200" dirty="0" smtClean="0">
                <a:solidFill>
                  <a:schemeClr val="tx1"/>
                </a:solidFill>
                <a:effectLst/>
                <a:latin typeface="+mn-lt"/>
                <a:ea typeface="+mn-ea"/>
                <a:cs typeface="+mn-cs"/>
              </a:rPr>
              <a:t> cultural cooperation, and signals a strong commitment from Sweden towards the objectives of the 2005 Convention. Sweden, which ratified the 2005 Convention as early as 2006, played a leading role during the elaboration of the World Report “Our Creative Diversity” (1996), culminating in the 1998 Stockholm Intergovernmental Conference on Cultural Policies for Development (1998), both inspiring the Universal Declaration on Cultural Diversity (2001) and eventually the 2005 Convention. </a:t>
            </a:r>
            <a:endParaRPr lang="fr-FR" sz="1200" kern="1200" dirty="0" smtClean="0">
              <a:solidFill>
                <a:schemeClr val="tx1"/>
              </a:solidFill>
              <a:effectLst/>
              <a:latin typeface="+mn-lt"/>
              <a:ea typeface="+mn-ea"/>
              <a:cs typeface="+mn-cs"/>
            </a:endParaRPr>
          </a:p>
          <a:p>
            <a:r>
              <a:rPr lang="en-GB" sz="1200" dirty="0" smtClean="0"/>
              <a:t>UNESCO and </a:t>
            </a:r>
            <a:r>
              <a:rPr lang="en-GB" sz="1200" dirty="0" err="1" smtClean="0"/>
              <a:t>Sida</a:t>
            </a:r>
            <a:r>
              <a:rPr lang="en-GB" sz="1200" dirty="0" smtClean="0"/>
              <a:t> (Sweden) signed in Dec. 20144 a </a:t>
            </a:r>
            <a:r>
              <a:rPr lang="en-GB" sz="1200" b="1" dirty="0" smtClean="0"/>
              <a:t>Programme Cooperation Agreement </a:t>
            </a:r>
            <a:r>
              <a:rPr lang="en-GB" sz="1200" dirty="0" smtClean="0"/>
              <a:t>(PCA) for 2014-2017 worth 54 million USD</a:t>
            </a:r>
          </a:p>
          <a:p>
            <a:endParaRPr lang="en-GB" dirty="0"/>
          </a:p>
        </p:txBody>
      </p:sp>
      <p:sp>
        <p:nvSpPr>
          <p:cNvPr id="4" name="Slide Number Placeholder 3"/>
          <p:cNvSpPr>
            <a:spLocks noGrp="1"/>
          </p:cNvSpPr>
          <p:nvPr>
            <p:ph type="sldNum" sz="quarter" idx="10"/>
          </p:nvPr>
        </p:nvSpPr>
        <p:spPr/>
        <p:txBody>
          <a:bodyPr/>
          <a:lstStyle/>
          <a:p>
            <a:fld id="{79D5C7DA-7FED-4EBA-9E42-73DC695B06F9}" type="slidenum">
              <a:rPr lang="en-GB" smtClean="0"/>
              <a:pPr/>
              <a:t>4</a:t>
            </a:fld>
            <a:endParaRPr lang="en-GB"/>
          </a:p>
        </p:txBody>
      </p:sp>
    </p:spTree>
    <p:extLst>
      <p:ext uri="{BB962C8B-B14F-4D97-AF65-F5344CB8AC3E}">
        <p14:creationId xmlns:p14="http://schemas.microsoft.com/office/powerpoint/2010/main" val="753804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Through supporting periodic reporting/policy monitoring efforts both nationally and globally</a:t>
            </a:r>
            <a:r>
              <a:rPr lang="en-GB" baseline="0" dirty="0" smtClean="0"/>
              <a:t>, we aim to:</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Enhance the establishment of systems of </a:t>
            </a:r>
            <a:r>
              <a:rPr lang="en-GB" b="1" dirty="0" smtClean="0"/>
              <a:t>good</a:t>
            </a:r>
            <a:r>
              <a:rPr lang="en-GB" dirty="0" smtClean="0"/>
              <a:t> </a:t>
            </a:r>
            <a:r>
              <a:rPr lang="en-GB" b="1" dirty="0" smtClean="0"/>
              <a:t>governance</a:t>
            </a:r>
            <a:r>
              <a:rPr lang="en-GB" dirty="0" smtClean="0"/>
              <a:t> (transparent, participatory, informed) that are based on </a:t>
            </a:r>
            <a:r>
              <a:rPr lang="en-GB" b="0" dirty="0" smtClean="0"/>
              <a:t>fundamental freedoms stipulated in the Convention </a:t>
            </a:r>
            <a:r>
              <a:rPr lang="en-GB" dirty="0" smtClean="0"/>
              <a:t>(freedom of expression, gender equality, openness and balance to other cultures and expressions of the world, complementary economic and cultural aspects of sustainable development)</a:t>
            </a:r>
            <a:r>
              <a:rPr lang="en-GB" b="1" dirty="0" smtClean="0"/>
              <a:t> </a:t>
            </a:r>
            <a:r>
              <a:rPr lang="en-GB" dirty="0" smtClean="0"/>
              <a:t>and that foster the diversity of cultural expressions</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Support the active </a:t>
            </a:r>
            <a:r>
              <a:rPr lang="en-GB" b="1" dirty="0" smtClean="0"/>
              <a:t>participation of both governmental and civil society actors </a:t>
            </a:r>
            <a:r>
              <a:rPr lang="en-GB" dirty="0" smtClean="0"/>
              <a:t>in assessing and monitoring policies and measures that are underpinned and driven by guiding principles of the Convention (Article 2), and that can have a structural impact on the democratization</a:t>
            </a:r>
            <a:r>
              <a:rPr lang="en-GB" i="1" dirty="0" smtClean="0"/>
              <a:t> </a:t>
            </a:r>
            <a:r>
              <a:rPr lang="en-GB" dirty="0" smtClean="0"/>
              <a:t>processes.</a:t>
            </a:r>
          </a:p>
        </p:txBody>
      </p:sp>
      <p:sp>
        <p:nvSpPr>
          <p:cNvPr id="4" name="Slide Number Placeholder 3"/>
          <p:cNvSpPr>
            <a:spLocks noGrp="1"/>
          </p:cNvSpPr>
          <p:nvPr>
            <p:ph type="sldNum" sz="quarter" idx="10"/>
          </p:nvPr>
        </p:nvSpPr>
        <p:spPr/>
        <p:txBody>
          <a:bodyPr/>
          <a:lstStyle/>
          <a:p>
            <a:fld id="{79D5C7DA-7FED-4EBA-9E42-73DC695B06F9}" type="slidenum">
              <a:rPr lang="en-GB" smtClean="0"/>
              <a:pPr/>
              <a:t>5</a:t>
            </a:fld>
            <a:endParaRPr lang="en-GB"/>
          </a:p>
        </p:txBody>
      </p:sp>
    </p:spTree>
    <p:extLst>
      <p:ext uri="{BB962C8B-B14F-4D97-AF65-F5344CB8AC3E}">
        <p14:creationId xmlns:p14="http://schemas.microsoft.com/office/powerpoint/2010/main" val="978724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D5C7DA-7FED-4EBA-9E42-73DC695B06F9}" type="slidenum">
              <a:rPr lang="en-GB" smtClean="0"/>
              <a:pPr/>
              <a:t>6</a:t>
            </a:fld>
            <a:endParaRPr lang="en-GB"/>
          </a:p>
        </p:txBody>
      </p:sp>
    </p:spTree>
    <p:extLst>
      <p:ext uri="{BB962C8B-B14F-4D97-AF65-F5344CB8AC3E}">
        <p14:creationId xmlns:p14="http://schemas.microsoft.com/office/powerpoint/2010/main" val="3585112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dirty="0" smtClean="0"/>
              <a:t>Where do we stand?</a:t>
            </a:r>
            <a:br>
              <a:rPr lang="en-GB" sz="1200" b="1" i="1" dirty="0" smtClean="0"/>
            </a:br>
            <a:r>
              <a:rPr lang="en-GB" sz="1200" b="1" dirty="0" smtClean="0"/>
              <a:t>71 reports received between 2012-2014 </a:t>
            </a:r>
            <a:br>
              <a:rPr lang="en-GB" sz="1200" b="1" dirty="0" smtClean="0"/>
            </a:br>
            <a:r>
              <a:rPr lang="en-GB" sz="1200" b="1" dirty="0" smtClean="0"/>
              <a:t>out of 116 expected</a:t>
            </a:r>
          </a:p>
          <a:p>
            <a:pPr lvl="0"/>
            <a:r>
              <a:rPr lang="en-GB" dirty="0" smtClean="0"/>
              <a:t>2012:</a:t>
            </a:r>
            <a:r>
              <a:rPr lang="en-GB" baseline="0" dirty="0" smtClean="0"/>
              <a:t> </a:t>
            </a:r>
            <a:r>
              <a:rPr lang="en-GB" dirty="0" smtClean="0"/>
              <a:t>94 reports expected, but </a:t>
            </a:r>
            <a:r>
              <a:rPr lang="en-GB" b="1" dirty="0" smtClean="0"/>
              <a:t>45 received</a:t>
            </a:r>
          </a:p>
          <a:p>
            <a:pPr lvl="0"/>
            <a:r>
              <a:rPr lang="en-GB" dirty="0" smtClean="0"/>
              <a:t>2013: 11 reports expected, but </a:t>
            </a:r>
            <a:r>
              <a:rPr lang="en-GB" b="1" dirty="0" smtClean="0"/>
              <a:t>4 received </a:t>
            </a:r>
            <a:r>
              <a:rPr lang="en-GB" dirty="0" smtClean="0"/>
              <a:t>(+ 16 overdue from 2012)</a:t>
            </a:r>
          </a:p>
          <a:p>
            <a:pPr lvl="0"/>
            <a:r>
              <a:rPr lang="en-GB" dirty="0" smtClean="0"/>
              <a:t>2014: 11 reports expected, but </a:t>
            </a:r>
            <a:r>
              <a:rPr lang="en-GB" b="1" dirty="0" smtClean="0"/>
              <a:t>3 received </a:t>
            </a:r>
            <a:r>
              <a:rPr lang="en-GB" dirty="0" smtClean="0"/>
              <a:t>(+ 3 overdue from 2012)</a:t>
            </a:r>
          </a:p>
          <a:p>
            <a:endParaRPr lang="en-GB" dirty="0" smtClean="0"/>
          </a:p>
          <a:p>
            <a:r>
              <a:rPr lang="en-GB" sz="1200" b="1" i="1" dirty="0" smtClean="0"/>
              <a:t>What’s next?</a:t>
            </a:r>
            <a:r>
              <a:rPr lang="en-GB" sz="1200" b="1" dirty="0" smtClean="0"/>
              <a:t/>
            </a:r>
            <a:br>
              <a:rPr lang="en-GB" sz="1200" b="1" dirty="0" smtClean="0"/>
            </a:br>
            <a:r>
              <a:rPr lang="en-GB" sz="1200" b="1" dirty="0" smtClean="0"/>
              <a:t>Future periodic reporting</a:t>
            </a:r>
          </a:p>
          <a:p>
            <a:pPr lvl="0"/>
            <a:r>
              <a:rPr lang="en-GB" dirty="0" smtClean="0"/>
              <a:t>2015: 4 reports expected + 45 overdue reports from previous years</a:t>
            </a:r>
          </a:p>
          <a:p>
            <a:pPr lvl="0"/>
            <a:r>
              <a:rPr lang="en-GB" dirty="0" smtClean="0"/>
              <a:t>2016: 94 reports expected</a:t>
            </a:r>
          </a:p>
          <a:p>
            <a:pPr lvl="0"/>
            <a:r>
              <a:rPr lang="en-GB" dirty="0" smtClean="0"/>
              <a:t>2017: 11 reports expected</a:t>
            </a:r>
          </a:p>
          <a:p>
            <a:endParaRPr lang="en-GB" dirty="0" smtClean="0"/>
          </a:p>
          <a:p>
            <a:r>
              <a:rPr lang="en-GB" dirty="0" smtClean="0"/>
              <a:t>Why start with capacity-building on monitoring and reporting? Some Committee members wondered</a:t>
            </a:r>
            <a:r>
              <a:rPr lang="en-GB" baseline="0" dirty="0" smtClean="0"/>
              <a:t> whether it is better to start with capacity-building on policy-making because some Parties may have nothing to report.</a:t>
            </a:r>
          </a:p>
          <a:p>
            <a:r>
              <a:rPr lang="en-GB" baseline="0" dirty="0" smtClean="0"/>
              <a:t>Policy-making as a cyclical process -&gt; in order to create a policy, consultation and assessment of the state of affairs is indispensable. </a:t>
            </a:r>
            <a:endParaRPr lang="en-GB" dirty="0"/>
          </a:p>
        </p:txBody>
      </p:sp>
      <p:sp>
        <p:nvSpPr>
          <p:cNvPr id="4" name="Slide Number Placeholder 3"/>
          <p:cNvSpPr>
            <a:spLocks noGrp="1"/>
          </p:cNvSpPr>
          <p:nvPr>
            <p:ph type="sldNum" sz="quarter" idx="10"/>
          </p:nvPr>
        </p:nvSpPr>
        <p:spPr/>
        <p:txBody>
          <a:bodyPr/>
          <a:lstStyle/>
          <a:p>
            <a:fld id="{79D5C7DA-7FED-4EBA-9E42-73DC695B06F9}" type="slidenum">
              <a:rPr lang="en-GB" smtClean="0"/>
              <a:pPr/>
              <a:t>7</a:t>
            </a:fld>
            <a:endParaRPr lang="en-GB"/>
          </a:p>
        </p:txBody>
      </p:sp>
    </p:spTree>
    <p:extLst>
      <p:ext uri="{BB962C8B-B14F-4D97-AF65-F5344CB8AC3E}">
        <p14:creationId xmlns:p14="http://schemas.microsoft.com/office/powerpoint/2010/main" val="166258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D5C7DA-7FED-4EBA-9E42-73DC695B06F9}" type="slidenum">
              <a:rPr lang="en-GB" smtClean="0"/>
              <a:pPr/>
              <a:t>8</a:t>
            </a:fld>
            <a:endParaRPr lang="en-GB"/>
          </a:p>
        </p:txBody>
      </p:sp>
    </p:spTree>
    <p:extLst>
      <p:ext uri="{BB962C8B-B14F-4D97-AF65-F5344CB8AC3E}">
        <p14:creationId xmlns:p14="http://schemas.microsoft.com/office/powerpoint/2010/main" val="2487613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countries were selected based on several criteria such as:</a:t>
            </a:r>
          </a:p>
          <a:p>
            <a:pPr marL="228600" indent="-228600">
              <a:buAutoNum type="arabicPeriod"/>
            </a:pPr>
            <a:r>
              <a:rPr lang="en-GB" baseline="0" dirty="0" smtClean="0"/>
              <a:t>Ongoing activities, be it technical assistance, IFCD, indicators</a:t>
            </a:r>
          </a:p>
          <a:p>
            <a:pPr marL="228600" indent="-228600">
              <a:buAutoNum type="arabicPeriod"/>
            </a:pPr>
            <a:r>
              <a:rPr lang="en-GB" dirty="0" smtClean="0"/>
              <a:t>Synergies to</a:t>
            </a:r>
            <a:r>
              <a:rPr lang="en-GB" baseline="0" dirty="0" smtClean="0"/>
              <a:t> be created with the CI</a:t>
            </a:r>
          </a:p>
          <a:p>
            <a:pPr marL="228600" indent="-228600">
              <a:buAutoNum type="arabicPeriod"/>
            </a:pPr>
            <a:endParaRPr lang="en-GB" baseline="0" dirty="0" smtClean="0"/>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79D5C7DA-7FED-4EBA-9E42-73DC695B06F9}" type="slidenum">
              <a:rPr lang="en-GB" smtClean="0"/>
              <a:pPr/>
              <a:t>9</a:t>
            </a:fld>
            <a:endParaRPr lang="en-GB"/>
          </a:p>
        </p:txBody>
      </p:sp>
    </p:spTree>
    <p:extLst>
      <p:ext uri="{BB962C8B-B14F-4D97-AF65-F5344CB8AC3E}">
        <p14:creationId xmlns:p14="http://schemas.microsoft.com/office/powerpoint/2010/main" val="166258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DA6595D-A877-4D0A-986C-A93A387C98AE}" type="datetimeFigureOut">
              <a:rPr lang="en-GB" smtClean="0"/>
              <a:pPr/>
              <a:t>14/01/2016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87F4CB-3995-434E-A33A-EF30F2BE2B99}" type="slidenum">
              <a:rPr lang="en-GB" smtClean="0"/>
              <a:pPr/>
              <a:t>‹#›</a:t>
            </a:fld>
            <a:endParaRPr lang="en-GB"/>
          </a:p>
        </p:txBody>
      </p:sp>
    </p:spTree>
    <p:extLst>
      <p:ext uri="{BB962C8B-B14F-4D97-AF65-F5344CB8AC3E}">
        <p14:creationId xmlns:p14="http://schemas.microsoft.com/office/powerpoint/2010/main" val="2747544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A6595D-A877-4D0A-986C-A93A387C98AE}" type="datetimeFigureOut">
              <a:rPr lang="en-GB" smtClean="0"/>
              <a:pPr/>
              <a:t>14/01/2016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87F4CB-3995-434E-A33A-EF30F2BE2B99}" type="slidenum">
              <a:rPr lang="en-GB" smtClean="0"/>
              <a:pPr/>
              <a:t>‹#›</a:t>
            </a:fld>
            <a:endParaRPr lang="en-GB"/>
          </a:p>
        </p:txBody>
      </p:sp>
    </p:spTree>
    <p:extLst>
      <p:ext uri="{BB962C8B-B14F-4D97-AF65-F5344CB8AC3E}">
        <p14:creationId xmlns:p14="http://schemas.microsoft.com/office/powerpoint/2010/main" val="912028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A6595D-A877-4D0A-986C-A93A387C98AE}" type="datetimeFigureOut">
              <a:rPr lang="en-GB" smtClean="0"/>
              <a:pPr/>
              <a:t>14/01/2016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87F4CB-3995-434E-A33A-EF30F2BE2B99}" type="slidenum">
              <a:rPr lang="en-GB" smtClean="0"/>
              <a:pPr/>
              <a:t>‹#›</a:t>
            </a:fld>
            <a:endParaRPr lang="en-GB"/>
          </a:p>
        </p:txBody>
      </p:sp>
    </p:spTree>
    <p:extLst>
      <p:ext uri="{BB962C8B-B14F-4D97-AF65-F5344CB8AC3E}">
        <p14:creationId xmlns:p14="http://schemas.microsoft.com/office/powerpoint/2010/main" val="4072030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A6595D-A877-4D0A-986C-A93A387C98AE}" type="datetimeFigureOut">
              <a:rPr lang="en-GB" smtClean="0"/>
              <a:pPr/>
              <a:t>14/01/2016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87F4CB-3995-434E-A33A-EF30F2BE2B99}" type="slidenum">
              <a:rPr lang="en-GB" smtClean="0"/>
              <a:pPr/>
              <a:t>‹#›</a:t>
            </a:fld>
            <a:endParaRPr lang="en-GB"/>
          </a:p>
        </p:txBody>
      </p:sp>
      <p:pic>
        <p:nvPicPr>
          <p:cNvPr id="7" name="Picture 6" descr="U:\CRE\03-DCE\_DCE Convention\Projects\Sida project\Visibility\Logo\SWE3Fcmyk_eng.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93832" y="15033"/>
            <a:ext cx="550168" cy="533647"/>
          </a:xfrm>
          <a:prstGeom prst="rect">
            <a:avLst/>
          </a:prstGeom>
          <a:noFill/>
          <a:ln>
            <a:noFill/>
          </a:ln>
        </p:spPr>
      </p:pic>
    </p:spTree>
    <p:extLst>
      <p:ext uri="{BB962C8B-B14F-4D97-AF65-F5344CB8AC3E}">
        <p14:creationId xmlns:p14="http://schemas.microsoft.com/office/powerpoint/2010/main" val="2902860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A6595D-A877-4D0A-986C-A93A387C98AE}" type="datetimeFigureOut">
              <a:rPr lang="en-GB" smtClean="0"/>
              <a:pPr/>
              <a:t>14/01/2016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87F4CB-3995-434E-A33A-EF30F2BE2B99}" type="slidenum">
              <a:rPr lang="en-GB" smtClean="0"/>
              <a:pPr/>
              <a:t>‹#›</a:t>
            </a:fld>
            <a:endParaRPr lang="en-GB"/>
          </a:p>
        </p:txBody>
      </p:sp>
    </p:spTree>
    <p:extLst>
      <p:ext uri="{BB962C8B-B14F-4D97-AF65-F5344CB8AC3E}">
        <p14:creationId xmlns:p14="http://schemas.microsoft.com/office/powerpoint/2010/main" val="2513492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DA6595D-A877-4D0A-986C-A93A387C98AE}" type="datetimeFigureOut">
              <a:rPr lang="en-GB" smtClean="0"/>
              <a:pPr/>
              <a:t>14/01/2016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87F4CB-3995-434E-A33A-EF30F2BE2B99}" type="slidenum">
              <a:rPr lang="en-GB" smtClean="0"/>
              <a:pPr/>
              <a:t>‹#›</a:t>
            </a:fld>
            <a:endParaRPr lang="en-GB"/>
          </a:p>
        </p:txBody>
      </p:sp>
    </p:spTree>
    <p:extLst>
      <p:ext uri="{BB962C8B-B14F-4D97-AF65-F5344CB8AC3E}">
        <p14:creationId xmlns:p14="http://schemas.microsoft.com/office/powerpoint/2010/main" val="448479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DA6595D-A877-4D0A-986C-A93A387C98AE}" type="datetimeFigureOut">
              <a:rPr lang="en-GB" smtClean="0"/>
              <a:pPr/>
              <a:t>14/01/2016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87F4CB-3995-434E-A33A-EF30F2BE2B99}" type="slidenum">
              <a:rPr lang="en-GB" smtClean="0"/>
              <a:pPr/>
              <a:t>‹#›</a:t>
            </a:fld>
            <a:endParaRPr lang="en-GB"/>
          </a:p>
        </p:txBody>
      </p:sp>
    </p:spTree>
    <p:extLst>
      <p:ext uri="{BB962C8B-B14F-4D97-AF65-F5344CB8AC3E}">
        <p14:creationId xmlns:p14="http://schemas.microsoft.com/office/powerpoint/2010/main" val="2869983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DA6595D-A877-4D0A-986C-A93A387C98AE}" type="datetimeFigureOut">
              <a:rPr lang="en-GB" smtClean="0"/>
              <a:pPr/>
              <a:t>14/01/2016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87F4CB-3995-434E-A33A-EF30F2BE2B99}" type="slidenum">
              <a:rPr lang="en-GB" smtClean="0"/>
              <a:pPr/>
              <a:t>‹#›</a:t>
            </a:fld>
            <a:endParaRPr lang="en-GB"/>
          </a:p>
        </p:txBody>
      </p:sp>
    </p:spTree>
    <p:extLst>
      <p:ext uri="{BB962C8B-B14F-4D97-AF65-F5344CB8AC3E}">
        <p14:creationId xmlns:p14="http://schemas.microsoft.com/office/powerpoint/2010/main" val="422005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6595D-A877-4D0A-986C-A93A387C98AE}" type="datetimeFigureOut">
              <a:rPr lang="en-GB" smtClean="0"/>
              <a:pPr/>
              <a:t>14/01/2016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87F4CB-3995-434E-A33A-EF30F2BE2B99}" type="slidenum">
              <a:rPr lang="en-GB" smtClean="0"/>
              <a:pPr/>
              <a:t>‹#›</a:t>
            </a:fld>
            <a:endParaRPr lang="en-GB"/>
          </a:p>
        </p:txBody>
      </p:sp>
    </p:spTree>
    <p:extLst>
      <p:ext uri="{BB962C8B-B14F-4D97-AF65-F5344CB8AC3E}">
        <p14:creationId xmlns:p14="http://schemas.microsoft.com/office/powerpoint/2010/main" val="1448089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A6595D-A877-4D0A-986C-A93A387C98AE}" type="datetimeFigureOut">
              <a:rPr lang="en-GB" smtClean="0"/>
              <a:pPr/>
              <a:t>14/01/2016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87F4CB-3995-434E-A33A-EF30F2BE2B99}" type="slidenum">
              <a:rPr lang="en-GB" smtClean="0"/>
              <a:pPr/>
              <a:t>‹#›</a:t>
            </a:fld>
            <a:endParaRPr lang="en-GB"/>
          </a:p>
        </p:txBody>
      </p:sp>
    </p:spTree>
    <p:extLst>
      <p:ext uri="{BB962C8B-B14F-4D97-AF65-F5344CB8AC3E}">
        <p14:creationId xmlns:p14="http://schemas.microsoft.com/office/powerpoint/2010/main" val="2410012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A6595D-A877-4D0A-986C-A93A387C98AE}" type="datetimeFigureOut">
              <a:rPr lang="en-GB" smtClean="0"/>
              <a:pPr/>
              <a:t>14/01/2016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87F4CB-3995-434E-A33A-EF30F2BE2B99}" type="slidenum">
              <a:rPr lang="en-GB" smtClean="0"/>
              <a:pPr/>
              <a:t>‹#›</a:t>
            </a:fld>
            <a:endParaRPr lang="en-GB"/>
          </a:p>
        </p:txBody>
      </p:sp>
    </p:spTree>
    <p:extLst>
      <p:ext uri="{BB962C8B-B14F-4D97-AF65-F5344CB8AC3E}">
        <p14:creationId xmlns:p14="http://schemas.microsoft.com/office/powerpoint/2010/main" val="1823960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6595D-A877-4D0A-986C-A93A387C98AE}" type="datetimeFigureOut">
              <a:rPr lang="en-GB" smtClean="0"/>
              <a:pPr/>
              <a:t>14/01/2016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87F4CB-3995-434E-A33A-EF30F2BE2B99}" type="slidenum">
              <a:rPr lang="en-GB" smtClean="0"/>
              <a:pPr/>
              <a:t>‹#›</a:t>
            </a:fld>
            <a:endParaRPr lang="en-GB"/>
          </a:p>
        </p:txBody>
      </p:sp>
    </p:spTree>
    <p:extLst>
      <p:ext uri="{BB962C8B-B14F-4D97-AF65-F5344CB8AC3E}">
        <p14:creationId xmlns:p14="http://schemas.microsoft.com/office/powerpoint/2010/main" val="1398808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5.jpeg"/><Relationship Id="rId7" Type="http://schemas.openxmlformats.org/officeDocument/2006/relationships/diagramQuickStyle" Target="../diagrams/quickStyle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png"/><Relationship Id="rId9" Type="http://schemas.microsoft.com/office/2007/relationships/diagramDrawing" Target="../diagrams/drawing7.xml"/></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5.jpeg"/></Relationships>
</file>

<file path=ppt/slides/_rels/slide1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5.jpe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5.jpeg"/><Relationship Id="rId7" Type="http://schemas.openxmlformats.org/officeDocument/2006/relationships/diagramQuickStyle" Target="../diagrams/quickStyle1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3.png"/><Relationship Id="rId9" Type="http://schemas.microsoft.com/office/2007/relationships/diagramDrawing" Target="../diagrams/drawing10.xml"/></Relationships>
</file>

<file path=ppt/slides/_rels/slide1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png"/><Relationship Id="rId7" Type="http://schemas.openxmlformats.org/officeDocument/2006/relationships/diagramColors" Target="../diagrams/colors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5.jpeg"/></Relationships>
</file>

<file path=ppt/slides/_rels/slide1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png"/><Relationship Id="rId7" Type="http://schemas.openxmlformats.org/officeDocument/2006/relationships/diagramColors" Target="../diagrams/colors1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5.jpe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3.png"/><Relationship Id="rId7" Type="http://schemas.openxmlformats.org/officeDocument/2006/relationships/diagramQuickStyle" Target="../diagrams/quickStyle1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5.jpeg"/><Relationship Id="rId9" Type="http://schemas.microsoft.com/office/2007/relationships/diagramDrawing" Target="../diagrams/drawing13.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3.png"/><Relationship Id="rId7" Type="http://schemas.openxmlformats.org/officeDocument/2006/relationships/diagramQuickStyle" Target="../diagrams/quickStyle1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5.jpeg"/><Relationship Id="rId9" Type="http://schemas.microsoft.com/office/2007/relationships/diagramDrawing" Target="../diagrams/drawing1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5.jpeg"/><Relationship Id="rId7" Type="http://schemas.openxmlformats.org/officeDocument/2006/relationships/diagramQuickStyle" Target="../diagrams/quickStyle1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3.png"/><Relationship Id="rId9" Type="http://schemas.microsoft.com/office/2007/relationships/diagramDrawing" Target="../diagrams/drawing15.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5.jpe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1.xml"/><Relationship Id="rId14" Type="http://schemas.microsoft.com/office/2007/relationships/diagramDrawing" Target="../diagrams/drawing2.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5.jpeg"/><Relationship Id="rId7" Type="http://schemas.openxmlformats.org/officeDocument/2006/relationships/diagramQuickStyle" Target="../diagrams/quickStyle1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3.png"/><Relationship Id="rId9" Type="http://schemas.microsoft.com/office/2007/relationships/diagramDrawing" Target="../diagrams/drawing16.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5.jpeg"/><Relationship Id="rId7" Type="http://schemas.openxmlformats.org/officeDocument/2006/relationships/diagramQuickStyle" Target="../diagrams/quickStyle1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image" Target="../media/image3.png"/><Relationship Id="rId9" Type="http://schemas.microsoft.com/office/2007/relationships/diagramDrawing" Target="../diagrams/drawing17.xml"/></Relationships>
</file>

<file path=ppt/slides/_rels/slide25.xml.rels><?xml version="1.0" encoding="UTF-8" standalone="yes"?>
<Relationships xmlns="http://schemas.openxmlformats.org/package/2006/relationships"><Relationship Id="rId3" Type="http://schemas.openxmlformats.org/officeDocument/2006/relationships/hyperlink" Target="http://en.unesco.org/creativity/" TargetMode="External"/><Relationship Id="rId7"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jpeg"/><Relationship Id="rId7"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5.jpeg"/><Relationship Id="rId7" Type="http://schemas.openxmlformats.org/officeDocument/2006/relationships/diagramQuickStyle" Target="../diagrams/quickStyle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png"/><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5.jpeg"/><Relationship Id="rId7" Type="http://schemas.openxmlformats.org/officeDocument/2006/relationships/diagramQuickStyle" Target="../diagrams/quickStyle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png"/><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3.png"/><Relationship Id="rId7" Type="http://schemas.openxmlformats.org/officeDocument/2006/relationships/diagramQuickStyle" Target="../diagrams/quickStyle6.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5.jpeg"/><Relationship Id="rId9" Type="http://schemas.microsoft.com/office/2007/relationships/diagramDrawing" Target="../diagrams/drawing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56992"/>
            <a:ext cx="7772400" cy="1758057"/>
          </a:xfrm>
        </p:spPr>
        <p:txBody>
          <a:bodyPr>
            <a:noAutofit/>
          </a:bodyPr>
          <a:lstStyle/>
          <a:p>
            <a:r>
              <a:rPr lang="en-US" sz="2400" b="1" i="1" dirty="0" smtClean="0">
                <a:latin typeface="Arial"/>
                <a:ea typeface="Calibri"/>
                <a:cs typeface="Times New Roman"/>
              </a:rPr>
              <a:t>Enhancing fundamental freedoms through the promotion of the diversity of cultural expressions </a:t>
            </a:r>
            <a:r>
              <a:rPr lang="fr-FR" sz="1400" dirty="0" smtClean="0">
                <a:ea typeface="Calibri"/>
                <a:cs typeface="Times New Roman"/>
              </a:rPr>
              <a:t/>
            </a:r>
            <a:br>
              <a:rPr lang="fr-FR" sz="1400" dirty="0" smtClean="0">
                <a:ea typeface="Calibri"/>
                <a:cs typeface="Times New Roman"/>
              </a:rPr>
            </a:br>
            <a:r>
              <a:rPr lang="en-US" sz="1400" b="1" dirty="0" smtClean="0"/>
              <a:t/>
            </a:r>
            <a:br>
              <a:rPr lang="en-US" sz="1400" b="1" dirty="0" smtClean="0"/>
            </a:br>
            <a:r>
              <a:rPr lang="en-US" sz="1400" b="1" dirty="0" smtClean="0"/>
              <a:t>Capacity-building on periodic reporting and the Global Monitoring Reports (GMR) for the 2005 Convention on the Protection and Promotion of the Diversity of Cultural Expressions </a:t>
            </a:r>
            <a:r>
              <a:rPr lang="fr-FR" sz="2400" dirty="0"/>
              <a:t/>
            </a:r>
            <a:br>
              <a:rPr lang="fr-FR" sz="2400" dirty="0"/>
            </a:br>
            <a:endParaRPr lang="en-GB" sz="2400" dirty="0"/>
          </a:p>
        </p:txBody>
      </p:sp>
      <p:sp>
        <p:nvSpPr>
          <p:cNvPr id="3" name="Subtitle 2"/>
          <p:cNvSpPr>
            <a:spLocks noGrp="1"/>
          </p:cNvSpPr>
          <p:nvPr>
            <p:ph type="subTitle" idx="1"/>
          </p:nvPr>
        </p:nvSpPr>
        <p:spPr>
          <a:xfrm>
            <a:off x="1403648" y="5105400"/>
            <a:ext cx="6400800" cy="1563960"/>
          </a:xfrm>
        </p:spPr>
        <p:txBody>
          <a:bodyPr>
            <a:normAutofit fontScale="47500" lnSpcReduction="20000"/>
          </a:bodyPr>
          <a:lstStyle/>
          <a:p>
            <a:r>
              <a:rPr lang="en-GB" b="1" dirty="0" smtClean="0"/>
              <a:t>Project funded by the Swedish International Development Agency (</a:t>
            </a:r>
            <a:r>
              <a:rPr lang="en-GB" b="1" dirty="0" err="1" smtClean="0"/>
              <a:t>Sida</a:t>
            </a:r>
            <a:r>
              <a:rPr lang="en-GB" b="1" dirty="0" smtClean="0"/>
              <a:t>) </a:t>
            </a:r>
          </a:p>
          <a:p>
            <a:endParaRPr lang="en-GB" b="1" dirty="0" smtClean="0"/>
          </a:p>
          <a:p>
            <a:r>
              <a:rPr lang="en-GB" b="1" dirty="0" smtClean="0"/>
              <a:t>Implementation by the Diversity of Cultural Expressions Section of the Culture Sector,  in cooperation with UNESCO Field Offices</a:t>
            </a:r>
          </a:p>
          <a:p>
            <a:endParaRPr lang="en-GB" b="1" dirty="0" smtClean="0"/>
          </a:p>
          <a:p>
            <a:r>
              <a:rPr lang="en-GB" b="1" dirty="0" smtClean="0"/>
              <a:t>2014-2017 </a:t>
            </a:r>
            <a:endParaRPr lang="en-GB" b="1" dirty="0"/>
          </a:p>
        </p:txBody>
      </p:sp>
      <p:pic>
        <p:nvPicPr>
          <p:cNvPr id="4" name="Picture 3" descr="U:\CEH\04-DCE\_DCE Convention\=Audio-visuel materials\IFCD\2011\Senegal\WebPhotos\senegal47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1569343"/>
            <a:ext cx="4991100" cy="1571625"/>
          </a:xfrm>
          <a:prstGeom prst="rect">
            <a:avLst/>
          </a:prstGeom>
          <a:noFill/>
          <a:ln>
            <a:noFill/>
          </a:ln>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2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U:\CRE\03-DCE\_DCE Convention\LOGO Convention\logo_ERI\Final-2013\Logo_div-cultural-e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0"/>
            <a:ext cx="1980448" cy="1122105"/>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2"/>
          <p:cNvSpPr txBox="1">
            <a:spLocks noChangeArrowheads="1"/>
          </p:cNvSpPr>
          <p:nvPr/>
        </p:nvSpPr>
        <p:spPr bwMode="auto">
          <a:xfrm>
            <a:off x="7092280" y="260648"/>
            <a:ext cx="1857375" cy="595512"/>
          </a:xfrm>
          <a:prstGeom prst="rect">
            <a:avLst/>
          </a:prstGeom>
          <a:noFill/>
          <a:ln>
            <a:noFill/>
          </a:ln>
          <a:extLst/>
        </p:spPr>
        <p:txBody>
          <a:bodyPr rot="0" vert="horz" wrap="square" lIns="91440" tIns="45720" rIns="91440" bIns="45720" anchor="t" anchorCtr="0" upright="1">
            <a:noAutofit/>
          </a:bodyPr>
          <a:lstStyle/>
          <a:p>
            <a:pPr>
              <a:lnSpc>
                <a:spcPct val="115000"/>
              </a:lnSpc>
              <a:spcAft>
                <a:spcPts val="0"/>
              </a:spcAft>
            </a:pPr>
            <a:r>
              <a:rPr lang="en-US" sz="800" b="1" dirty="0">
                <a:effectLst/>
                <a:latin typeface="Arial"/>
                <a:ea typeface="Calibri"/>
                <a:cs typeface="Times New Roman"/>
              </a:rPr>
              <a:t>With funding from the </a:t>
            </a:r>
            <a:endParaRPr lang="fr-FR" sz="800" dirty="0">
              <a:effectLst/>
              <a:latin typeface="Calibri"/>
              <a:ea typeface="Calibri"/>
              <a:cs typeface="Times New Roman"/>
            </a:endParaRPr>
          </a:p>
          <a:p>
            <a:pPr>
              <a:lnSpc>
                <a:spcPct val="115000"/>
              </a:lnSpc>
              <a:spcAft>
                <a:spcPts val="0"/>
              </a:spcAft>
            </a:pPr>
            <a:r>
              <a:rPr lang="en-US" sz="800" b="1" dirty="0">
                <a:effectLst/>
                <a:latin typeface="Arial"/>
                <a:ea typeface="Calibri"/>
                <a:cs typeface="Times New Roman"/>
              </a:rPr>
              <a:t>Swedish International Development Cooperation Agency</a:t>
            </a:r>
            <a:endParaRPr lang="fr-FR" sz="800" dirty="0">
              <a:effectLst/>
              <a:latin typeface="Calibri"/>
              <a:ea typeface="Calibri"/>
              <a:cs typeface="Times New Roman"/>
            </a:endParaRPr>
          </a:p>
          <a:p>
            <a:pPr>
              <a:lnSpc>
                <a:spcPct val="115000"/>
              </a:lnSpc>
              <a:spcAft>
                <a:spcPts val="0"/>
              </a:spcAft>
            </a:pPr>
            <a:r>
              <a:rPr lang="en-US" sz="800" b="1" dirty="0">
                <a:effectLst/>
                <a:latin typeface="Arial"/>
                <a:ea typeface="Calibri"/>
                <a:cs typeface="Times New Roman"/>
              </a:rPr>
              <a:t> </a:t>
            </a:r>
            <a:endParaRPr lang="fr-FR" sz="800" dirty="0">
              <a:effectLst/>
              <a:latin typeface="Calibri"/>
              <a:ea typeface="Calibri"/>
              <a:cs typeface="Times New Roman"/>
            </a:endParaRPr>
          </a:p>
        </p:txBody>
      </p:sp>
      <p:pic>
        <p:nvPicPr>
          <p:cNvPr id="9" name="Picture 8" descr="U:\CRE\03-DCE\_DCE Convention\Projects\Sida project\Visibility\Logo\SWE3Fcmyk_eng.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4168" y="183893"/>
            <a:ext cx="838200" cy="809625"/>
          </a:xfrm>
          <a:prstGeom prst="rect">
            <a:avLst/>
          </a:prstGeom>
          <a:noFill/>
          <a:ln>
            <a:noFill/>
          </a:ln>
        </p:spPr>
      </p:pic>
    </p:spTree>
    <p:extLst>
      <p:ext uri="{BB962C8B-B14F-4D97-AF65-F5344CB8AC3E}">
        <p14:creationId xmlns:p14="http://schemas.microsoft.com/office/powerpoint/2010/main" val="3459401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U:\CRE\03-DCE\_DCE Convention\LOGO Convention\logo_ERI\Final-2013\Logo_div-cultural-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
            <a:ext cx="1035224" cy="5865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GB" sz="4000" b="1" dirty="0" smtClean="0"/>
              <a:t>Quadrennial Periodic Report (QPR) </a:t>
            </a:r>
            <a:r>
              <a:rPr lang="en-GB" sz="4000" b="1" dirty="0"/>
              <a:t>D</a:t>
            </a:r>
            <a:r>
              <a:rPr lang="en-GB" sz="4000" b="1" dirty="0" smtClean="0"/>
              <a:t>eadlines</a:t>
            </a:r>
            <a:endParaRPr lang="en-GB" sz="4000" b="1" dirty="0"/>
          </a:p>
        </p:txBody>
      </p:sp>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2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Diagram 5"/>
          <p:cNvGraphicFramePr/>
          <p:nvPr>
            <p:extLst>
              <p:ext uri="{D42A27DB-BD31-4B8C-83A1-F6EECF244321}">
                <p14:modId xmlns:p14="http://schemas.microsoft.com/office/powerpoint/2010/main" val="3322106308"/>
              </p:ext>
            </p:extLst>
          </p:nvPr>
        </p:nvGraphicFramePr>
        <p:xfrm>
          <a:off x="395536" y="1988840"/>
          <a:ext cx="8568952" cy="46085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48927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81000" y="152400"/>
            <a:ext cx="8610600" cy="1219200"/>
          </a:xfrm>
        </p:spPr>
        <p:txBody>
          <a:bodyPr>
            <a:normAutofit/>
          </a:bodyPr>
          <a:lstStyle/>
          <a:p>
            <a:pPr algn="ctr"/>
            <a:r>
              <a:rPr lang="en-US" altLang="fr-FR" sz="4000" b="1" dirty="0" smtClean="0">
                <a:latin typeface="Calibri" pitchFamily="34" charset="0"/>
                <a:cs typeface="Arial" pitchFamily="34" charset="0"/>
              </a:rPr>
              <a:t>Country-level capacity-building process</a:t>
            </a:r>
          </a:p>
        </p:txBody>
      </p:sp>
      <p:pic>
        <p:nvPicPr>
          <p:cNvPr id="286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2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Content Placeholder 1"/>
          <p:cNvGraphicFramePr>
            <a:graphicFrameLocks noGrp="1"/>
          </p:cNvGraphicFramePr>
          <p:nvPr>
            <p:ph idx="1"/>
            <p:extLst>
              <p:ext uri="{D42A27DB-BD31-4B8C-83A1-F6EECF244321}">
                <p14:modId xmlns:p14="http://schemas.microsoft.com/office/powerpoint/2010/main" val="2048921327"/>
              </p:ext>
            </p:extLst>
          </p:nvPr>
        </p:nvGraphicFramePr>
        <p:xfrm>
          <a:off x="467544" y="1600200"/>
          <a:ext cx="8352928" cy="49251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2" descr="U:\CRE\03-DCE\_DCE Convention\LOGO Convention\logo_ERI\Final-2013\Logo_div-cultural-en.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2400" y="1"/>
            <a:ext cx="1035224" cy="586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02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B44C7580-E619-455F-B598-A46476DC9948}"/>
                                            </p:graphicEl>
                                          </p:spTgt>
                                        </p:tgtEl>
                                        <p:attrNameLst>
                                          <p:attrName>style.visibility</p:attrName>
                                        </p:attrNameLst>
                                      </p:cBhvr>
                                      <p:to>
                                        <p:strVal val="visible"/>
                                      </p:to>
                                    </p:set>
                                    <p:animEffect transition="in" filter="fade">
                                      <p:cBhvr>
                                        <p:cTn id="7" dur="2000"/>
                                        <p:tgtEl>
                                          <p:spTgt spid="2">
                                            <p:graphicEl>
                                              <a:dgm id="{B44C7580-E619-455F-B598-A46476DC994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FCF4EEC8-1D39-45D2-B28B-FC6DB0942A66}"/>
                                            </p:graphicEl>
                                          </p:spTgt>
                                        </p:tgtEl>
                                        <p:attrNameLst>
                                          <p:attrName>style.visibility</p:attrName>
                                        </p:attrNameLst>
                                      </p:cBhvr>
                                      <p:to>
                                        <p:strVal val="visible"/>
                                      </p:to>
                                    </p:set>
                                    <p:animEffect transition="in" filter="fade">
                                      <p:cBhvr>
                                        <p:cTn id="12" dur="2000"/>
                                        <p:tgtEl>
                                          <p:spTgt spid="2">
                                            <p:graphicEl>
                                              <a:dgm id="{FCF4EEC8-1D39-45D2-B28B-FC6DB0942A6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E3EFB4DD-6D8E-48E7-B5FB-1D7F391B2950}"/>
                                            </p:graphicEl>
                                          </p:spTgt>
                                        </p:tgtEl>
                                        <p:attrNameLst>
                                          <p:attrName>style.visibility</p:attrName>
                                        </p:attrNameLst>
                                      </p:cBhvr>
                                      <p:to>
                                        <p:strVal val="visible"/>
                                      </p:to>
                                    </p:set>
                                    <p:animEffect transition="in" filter="fade">
                                      <p:cBhvr>
                                        <p:cTn id="15" dur="2000"/>
                                        <p:tgtEl>
                                          <p:spTgt spid="2">
                                            <p:graphicEl>
                                              <a:dgm id="{E3EFB4DD-6D8E-48E7-B5FB-1D7F391B295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FA431BC6-6DBF-47FC-8098-23F6B59A5890}"/>
                                            </p:graphicEl>
                                          </p:spTgt>
                                        </p:tgtEl>
                                        <p:attrNameLst>
                                          <p:attrName>style.visibility</p:attrName>
                                        </p:attrNameLst>
                                      </p:cBhvr>
                                      <p:to>
                                        <p:strVal val="visible"/>
                                      </p:to>
                                    </p:set>
                                    <p:animEffect transition="in" filter="fade">
                                      <p:cBhvr>
                                        <p:cTn id="20" dur="2000"/>
                                        <p:tgtEl>
                                          <p:spTgt spid="2">
                                            <p:graphicEl>
                                              <a:dgm id="{FA431BC6-6DBF-47FC-8098-23F6B59A5890}"/>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graphicEl>
                                              <a:dgm id="{05D55B7E-C152-46CB-B72E-341788926634}"/>
                                            </p:graphicEl>
                                          </p:spTgt>
                                        </p:tgtEl>
                                        <p:attrNameLst>
                                          <p:attrName>style.visibility</p:attrName>
                                        </p:attrNameLst>
                                      </p:cBhvr>
                                      <p:to>
                                        <p:strVal val="visible"/>
                                      </p:to>
                                    </p:set>
                                    <p:animEffect transition="in" filter="fade">
                                      <p:cBhvr>
                                        <p:cTn id="25" dur="2000"/>
                                        <p:tgtEl>
                                          <p:spTgt spid="2">
                                            <p:graphicEl>
                                              <a:dgm id="{05D55B7E-C152-46CB-B72E-34178892663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81000" y="152400"/>
            <a:ext cx="8610600" cy="1219200"/>
          </a:xfrm>
        </p:spPr>
        <p:txBody>
          <a:bodyPr>
            <a:normAutofit fontScale="90000"/>
          </a:bodyPr>
          <a:lstStyle/>
          <a:p>
            <a:pPr algn="ctr"/>
            <a:r>
              <a:rPr lang="en-US" altLang="fr-FR" b="1" dirty="0" smtClean="0">
                <a:latin typeface="Calibri" pitchFamily="34" charset="0"/>
                <a:cs typeface="Arial" pitchFamily="34" charset="0"/>
              </a:rPr>
              <a:t>1. One-day Consultation and </a:t>
            </a:r>
            <a:br>
              <a:rPr lang="en-US" altLang="fr-FR" b="1" dirty="0" smtClean="0">
                <a:latin typeface="Calibri" pitchFamily="34" charset="0"/>
                <a:cs typeface="Arial" pitchFamily="34" charset="0"/>
              </a:rPr>
            </a:br>
            <a:r>
              <a:rPr lang="en-US" altLang="fr-FR" b="1" dirty="0" smtClean="0">
                <a:latin typeface="Calibri" pitchFamily="34" charset="0"/>
                <a:cs typeface="Arial" pitchFamily="34" charset="0"/>
              </a:rPr>
              <a:t>needs assessment</a:t>
            </a:r>
          </a:p>
        </p:txBody>
      </p:sp>
      <p:pic>
        <p:nvPicPr>
          <p:cNvPr id="296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2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1847852225"/>
              </p:ext>
            </p:extLst>
          </p:nvPr>
        </p:nvGraphicFramePr>
        <p:xfrm>
          <a:off x="467544" y="1676400"/>
          <a:ext cx="8352928" cy="50649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2" descr="U:\CRE\03-DCE\_DCE Convention\LOGO Convention\logo_ERI\Final-2013\Logo_div-cultural-en.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2400" y="1"/>
            <a:ext cx="1035224" cy="586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04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45FDD9B0-FD5E-416E-90E7-4B10DB7C7131}"/>
                                            </p:graphicEl>
                                          </p:spTgt>
                                        </p:tgtEl>
                                        <p:attrNameLst>
                                          <p:attrName>style.visibility</p:attrName>
                                        </p:attrNameLst>
                                      </p:cBhvr>
                                      <p:to>
                                        <p:strVal val="visible"/>
                                      </p:to>
                                    </p:set>
                                    <p:animEffect transition="in" filter="fade">
                                      <p:cBhvr>
                                        <p:cTn id="7" dur="2000"/>
                                        <p:tgtEl>
                                          <p:spTgt spid="4">
                                            <p:graphicEl>
                                              <a:dgm id="{45FDD9B0-FD5E-416E-90E7-4B10DB7C713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D291882B-7C97-45CA-93E2-E566EBB511DE}"/>
                                            </p:graphicEl>
                                          </p:spTgt>
                                        </p:tgtEl>
                                        <p:attrNameLst>
                                          <p:attrName>style.visibility</p:attrName>
                                        </p:attrNameLst>
                                      </p:cBhvr>
                                      <p:to>
                                        <p:strVal val="visible"/>
                                      </p:to>
                                    </p:set>
                                    <p:animEffect transition="in" filter="fade">
                                      <p:cBhvr>
                                        <p:cTn id="12" dur="2000"/>
                                        <p:tgtEl>
                                          <p:spTgt spid="4">
                                            <p:graphicEl>
                                              <a:dgm id="{D291882B-7C97-45CA-93E2-E566EBB511DE}"/>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9EB78E9E-CBC6-4731-86D4-4FBCDFC75CFB}"/>
                                            </p:graphicEl>
                                          </p:spTgt>
                                        </p:tgtEl>
                                        <p:attrNameLst>
                                          <p:attrName>style.visibility</p:attrName>
                                        </p:attrNameLst>
                                      </p:cBhvr>
                                      <p:to>
                                        <p:strVal val="visible"/>
                                      </p:to>
                                    </p:set>
                                    <p:animEffect transition="in" filter="fade">
                                      <p:cBhvr>
                                        <p:cTn id="15" dur="2000"/>
                                        <p:tgtEl>
                                          <p:spTgt spid="4">
                                            <p:graphicEl>
                                              <a:dgm id="{9EB78E9E-CBC6-4731-86D4-4FBCDFC75CF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U:\CRE\03-DCE\_DCE Convention\LOGO Convention\logo_ERI\Final-2013\Logo_div-cultural-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
            <a:ext cx="1035224" cy="586549"/>
          </a:xfrm>
          <a:prstGeom prst="rect">
            <a:avLst/>
          </a:prstGeom>
          <a:noFill/>
          <a:extLst>
            <a:ext uri="{909E8E84-426E-40DD-AFC4-6F175D3DCCD1}">
              <a14:hiddenFill xmlns:a14="http://schemas.microsoft.com/office/drawing/2010/main">
                <a:solidFill>
                  <a:srgbClr val="FFFFFF"/>
                </a:solidFill>
              </a14:hiddenFill>
            </a:ext>
          </a:extLst>
        </p:spPr>
      </p:pic>
      <p:sp>
        <p:nvSpPr>
          <p:cNvPr id="30722" name="Title 1"/>
          <p:cNvSpPr>
            <a:spLocks noGrp="1"/>
          </p:cNvSpPr>
          <p:nvPr>
            <p:ph type="title"/>
          </p:nvPr>
        </p:nvSpPr>
        <p:spPr>
          <a:xfrm>
            <a:off x="381000" y="152400"/>
            <a:ext cx="8610600" cy="1219200"/>
          </a:xfrm>
        </p:spPr>
        <p:txBody>
          <a:bodyPr>
            <a:normAutofit/>
          </a:bodyPr>
          <a:lstStyle/>
          <a:p>
            <a:pPr algn="ctr"/>
            <a:r>
              <a:rPr lang="en-US" altLang="fr-FR" b="1" dirty="0" smtClean="0">
                <a:latin typeface="Calibri" pitchFamily="34" charset="0"/>
                <a:cs typeface="Arial" pitchFamily="34" charset="0"/>
              </a:rPr>
              <a:t>2. Three-days training workshop</a:t>
            </a:r>
          </a:p>
        </p:txBody>
      </p:sp>
      <p:pic>
        <p:nvPicPr>
          <p:cNvPr id="307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2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Content Placeholder 3"/>
          <p:cNvGraphicFramePr>
            <a:graphicFrameLocks/>
          </p:cNvGraphicFramePr>
          <p:nvPr>
            <p:extLst>
              <p:ext uri="{D42A27DB-BD31-4B8C-83A1-F6EECF244321}">
                <p14:modId xmlns:p14="http://schemas.microsoft.com/office/powerpoint/2010/main" val="1204762245"/>
              </p:ext>
            </p:extLst>
          </p:nvPr>
        </p:nvGraphicFramePr>
        <p:xfrm>
          <a:off x="685800" y="1676400"/>
          <a:ext cx="7772400" cy="49929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875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74D7EF4F-1DDB-49CC-864D-48497729D3E7}"/>
                                            </p:graphicEl>
                                          </p:spTgt>
                                        </p:tgtEl>
                                        <p:attrNameLst>
                                          <p:attrName>style.visibility</p:attrName>
                                        </p:attrNameLst>
                                      </p:cBhvr>
                                      <p:to>
                                        <p:strVal val="visible"/>
                                      </p:to>
                                    </p:set>
                                    <p:animEffect transition="in" filter="fade">
                                      <p:cBhvr>
                                        <p:cTn id="7" dur="2000"/>
                                        <p:tgtEl>
                                          <p:spTgt spid="7">
                                            <p:graphicEl>
                                              <a:dgm id="{74D7EF4F-1DDB-49CC-864D-48497729D3E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7EB360E7-4DB4-44E0-B34E-F53AC9695CC5}"/>
                                            </p:graphicEl>
                                          </p:spTgt>
                                        </p:tgtEl>
                                        <p:attrNameLst>
                                          <p:attrName>style.visibility</p:attrName>
                                        </p:attrNameLst>
                                      </p:cBhvr>
                                      <p:to>
                                        <p:strVal val="visible"/>
                                      </p:to>
                                    </p:set>
                                    <p:animEffect transition="in" filter="fade">
                                      <p:cBhvr>
                                        <p:cTn id="12" dur="2000"/>
                                        <p:tgtEl>
                                          <p:spTgt spid="7">
                                            <p:graphicEl>
                                              <a:dgm id="{7EB360E7-4DB4-44E0-B34E-F53AC9695CC5}"/>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graphicEl>
                                              <a:dgm id="{67252544-F431-4A70-B537-D96DB30295D2}"/>
                                            </p:graphicEl>
                                          </p:spTgt>
                                        </p:tgtEl>
                                        <p:attrNameLst>
                                          <p:attrName>style.visibility</p:attrName>
                                        </p:attrNameLst>
                                      </p:cBhvr>
                                      <p:to>
                                        <p:strVal val="visible"/>
                                      </p:to>
                                    </p:set>
                                    <p:animEffect transition="in" filter="fade">
                                      <p:cBhvr>
                                        <p:cTn id="15" dur="2000"/>
                                        <p:tgtEl>
                                          <p:spTgt spid="7">
                                            <p:graphicEl>
                                              <a:dgm id="{67252544-F431-4A70-B537-D96DB30295D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81000" y="152400"/>
            <a:ext cx="8610600" cy="1219200"/>
          </a:xfrm>
        </p:spPr>
        <p:txBody>
          <a:bodyPr>
            <a:normAutofit fontScale="90000"/>
          </a:bodyPr>
          <a:lstStyle/>
          <a:p>
            <a:pPr algn="ctr"/>
            <a:r>
              <a:rPr lang="en-US" altLang="fr-FR" b="1" dirty="0" smtClean="0">
                <a:latin typeface="Calibri" pitchFamily="34" charset="0"/>
                <a:cs typeface="Arial" pitchFamily="34" charset="0"/>
              </a:rPr>
              <a:t>3. Elaboration of periodic reports</a:t>
            </a:r>
            <a:br>
              <a:rPr lang="en-US" altLang="fr-FR" b="1" dirty="0" smtClean="0">
                <a:latin typeface="Calibri" pitchFamily="34" charset="0"/>
                <a:cs typeface="Arial" pitchFamily="34" charset="0"/>
              </a:rPr>
            </a:br>
            <a:r>
              <a:rPr lang="en-US" altLang="fr-FR" b="1" dirty="0" smtClean="0">
                <a:latin typeface="Calibri" pitchFamily="34" charset="0"/>
                <a:cs typeface="Arial" pitchFamily="34" charset="0"/>
              </a:rPr>
              <a:t>(6-8 months)</a:t>
            </a:r>
          </a:p>
        </p:txBody>
      </p:sp>
      <p:pic>
        <p:nvPicPr>
          <p:cNvPr id="317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2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Content Placeholder 3"/>
          <p:cNvGraphicFramePr>
            <a:graphicFrameLocks/>
          </p:cNvGraphicFramePr>
          <p:nvPr>
            <p:extLst>
              <p:ext uri="{D42A27DB-BD31-4B8C-83A1-F6EECF244321}">
                <p14:modId xmlns:p14="http://schemas.microsoft.com/office/powerpoint/2010/main" val="1658546855"/>
              </p:ext>
            </p:extLst>
          </p:nvPr>
        </p:nvGraphicFramePr>
        <p:xfrm>
          <a:off x="685800" y="1676400"/>
          <a:ext cx="7772400" cy="49929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2" descr="U:\CRE\03-DCE\_DCE Convention\LOGO Convention\logo_ERI\Final-2013\Logo_div-cultural-en.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2400" y="1"/>
            <a:ext cx="1035224" cy="586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60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48F1CD96-4B0B-4478-8C27-59A77BC2DFE7}"/>
                                            </p:graphicEl>
                                          </p:spTgt>
                                        </p:tgtEl>
                                        <p:attrNameLst>
                                          <p:attrName>style.visibility</p:attrName>
                                        </p:attrNameLst>
                                      </p:cBhvr>
                                      <p:to>
                                        <p:strVal val="visible"/>
                                      </p:to>
                                    </p:set>
                                    <p:animEffect transition="in" filter="fade">
                                      <p:cBhvr>
                                        <p:cTn id="7" dur="2000"/>
                                        <p:tgtEl>
                                          <p:spTgt spid="6">
                                            <p:graphicEl>
                                              <a:dgm id="{48F1CD96-4B0B-4478-8C27-59A77BC2DFE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E300F7E2-6854-4922-B049-65252FE34539}"/>
                                            </p:graphicEl>
                                          </p:spTgt>
                                        </p:tgtEl>
                                        <p:attrNameLst>
                                          <p:attrName>style.visibility</p:attrName>
                                        </p:attrNameLst>
                                      </p:cBhvr>
                                      <p:to>
                                        <p:strVal val="visible"/>
                                      </p:to>
                                    </p:set>
                                    <p:animEffect transition="in" filter="fade">
                                      <p:cBhvr>
                                        <p:cTn id="12" dur="2000"/>
                                        <p:tgtEl>
                                          <p:spTgt spid="6">
                                            <p:graphicEl>
                                              <a:dgm id="{E300F7E2-6854-4922-B049-65252FE3453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5205C148-42F2-4513-99BD-E393BD291A63}"/>
                                            </p:graphicEl>
                                          </p:spTgt>
                                        </p:tgtEl>
                                        <p:attrNameLst>
                                          <p:attrName>style.visibility</p:attrName>
                                        </p:attrNameLst>
                                      </p:cBhvr>
                                      <p:to>
                                        <p:strVal val="visible"/>
                                      </p:to>
                                    </p:set>
                                    <p:animEffect transition="in" filter="fade">
                                      <p:cBhvr>
                                        <p:cTn id="15" dur="2000"/>
                                        <p:tgtEl>
                                          <p:spTgt spid="6">
                                            <p:graphicEl>
                                              <a:dgm id="{5205C148-42F2-4513-99BD-E393BD291A6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97834157-EC5B-40F1-89C0-8A57972251E9}"/>
                                            </p:graphicEl>
                                          </p:spTgt>
                                        </p:tgtEl>
                                        <p:attrNameLst>
                                          <p:attrName>style.visibility</p:attrName>
                                        </p:attrNameLst>
                                      </p:cBhvr>
                                      <p:to>
                                        <p:strVal val="visible"/>
                                      </p:to>
                                    </p:set>
                                    <p:animEffect transition="in" filter="fade">
                                      <p:cBhvr>
                                        <p:cTn id="20" dur="2000"/>
                                        <p:tgtEl>
                                          <p:spTgt spid="6">
                                            <p:graphicEl>
                                              <a:dgm id="{97834157-EC5B-40F1-89C0-8A57972251E9}"/>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4DCC1276-A718-47B1-A5E5-885E643C6DF2}"/>
                                            </p:graphicEl>
                                          </p:spTgt>
                                        </p:tgtEl>
                                        <p:attrNameLst>
                                          <p:attrName>style.visibility</p:attrName>
                                        </p:attrNameLst>
                                      </p:cBhvr>
                                      <p:to>
                                        <p:strVal val="visible"/>
                                      </p:to>
                                    </p:set>
                                    <p:animEffect transition="in" filter="fade">
                                      <p:cBhvr>
                                        <p:cTn id="23" dur="2000"/>
                                        <p:tgtEl>
                                          <p:spTgt spid="6">
                                            <p:graphicEl>
                                              <a:dgm id="{4DCC1276-A718-47B1-A5E5-885E643C6DF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graphicEl>
                                              <a:dgm id="{80DB0B25-645F-4B0B-9EC3-5C73423FE494}"/>
                                            </p:graphicEl>
                                          </p:spTgt>
                                        </p:tgtEl>
                                        <p:attrNameLst>
                                          <p:attrName>style.visibility</p:attrName>
                                        </p:attrNameLst>
                                      </p:cBhvr>
                                      <p:to>
                                        <p:strVal val="visible"/>
                                      </p:to>
                                    </p:set>
                                    <p:animEffect transition="in" filter="fade">
                                      <p:cBhvr>
                                        <p:cTn id="28" dur="2000"/>
                                        <p:tgtEl>
                                          <p:spTgt spid="6">
                                            <p:graphicEl>
                                              <a:dgm id="{80DB0B25-645F-4B0B-9EC3-5C73423FE494}"/>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graphicEl>
                                              <a:dgm id="{AD9BD676-97D5-4733-974A-C95F37B1E1E4}"/>
                                            </p:graphicEl>
                                          </p:spTgt>
                                        </p:tgtEl>
                                        <p:attrNameLst>
                                          <p:attrName>style.visibility</p:attrName>
                                        </p:attrNameLst>
                                      </p:cBhvr>
                                      <p:to>
                                        <p:strVal val="visible"/>
                                      </p:to>
                                    </p:set>
                                    <p:animEffect transition="in" filter="fade">
                                      <p:cBhvr>
                                        <p:cTn id="31" dur="2000"/>
                                        <p:tgtEl>
                                          <p:spTgt spid="6">
                                            <p:graphicEl>
                                              <a:dgm id="{AD9BD676-97D5-4733-974A-C95F37B1E1E4}"/>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graphicEl>
                                              <a:dgm id="{C10E7B08-0E40-4898-89C5-809B35334418}"/>
                                            </p:graphicEl>
                                          </p:spTgt>
                                        </p:tgtEl>
                                        <p:attrNameLst>
                                          <p:attrName>style.visibility</p:attrName>
                                        </p:attrNameLst>
                                      </p:cBhvr>
                                      <p:to>
                                        <p:strVal val="visible"/>
                                      </p:to>
                                    </p:set>
                                    <p:animEffect transition="in" filter="fade">
                                      <p:cBhvr>
                                        <p:cTn id="36" dur="2000"/>
                                        <p:tgtEl>
                                          <p:spTgt spid="6">
                                            <p:graphicEl>
                                              <a:dgm id="{C10E7B08-0E40-4898-89C5-809B35334418}"/>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graphicEl>
                                              <a:dgm id="{DDB56626-1FA8-47ED-A12C-FC5C65C63A72}"/>
                                            </p:graphicEl>
                                          </p:spTgt>
                                        </p:tgtEl>
                                        <p:attrNameLst>
                                          <p:attrName>style.visibility</p:attrName>
                                        </p:attrNameLst>
                                      </p:cBhvr>
                                      <p:to>
                                        <p:strVal val="visible"/>
                                      </p:to>
                                    </p:set>
                                    <p:animEffect transition="in" filter="fade">
                                      <p:cBhvr>
                                        <p:cTn id="39" dur="2000"/>
                                        <p:tgtEl>
                                          <p:spTgt spid="6">
                                            <p:graphicEl>
                                              <a:dgm id="{DDB56626-1FA8-47ED-A12C-FC5C65C63A7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95536" y="836712"/>
            <a:ext cx="8610600" cy="1219200"/>
          </a:xfrm>
        </p:spPr>
        <p:txBody>
          <a:bodyPr>
            <a:normAutofit fontScale="90000"/>
          </a:bodyPr>
          <a:lstStyle/>
          <a:p>
            <a:pPr algn="ctr"/>
            <a:r>
              <a:rPr lang="fr-FR" altLang="fr-FR" b="1" dirty="0" smtClean="0">
                <a:latin typeface="Calibri" pitchFamily="34" charset="0"/>
                <a:cs typeface="Arial" pitchFamily="34" charset="0"/>
              </a:rPr>
              <a:t>4. One-</a:t>
            </a:r>
            <a:r>
              <a:rPr lang="fr-FR" altLang="fr-FR" b="1" dirty="0" err="1" smtClean="0">
                <a:latin typeface="Calibri" pitchFamily="34" charset="0"/>
                <a:cs typeface="Arial" pitchFamily="34" charset="0"/>
              </a:rPr>
              <a:t>day</a:t>
            </a:r>
            <a:r>
              <a:rPr lang="fr-FR" altLang="fr-FR" b="1" dirty="0" smtClean="0">
                <a:latin typeface="Calibri" pitchFamily="34" charset="0"/>
                <a:cs typeface="Arial" pitchFamily="34" charset="0"/>
              </a:rPr>
              <a:t> public </a:t>
            </a:r>
            <a:r>
              <a:rPr lang="fr-FR" altLang="fr-FR" b="1" dirty="0" err="1" smtClean="0">
                <a:latin typeface="Calibri" pitchFamily="34" charset="0"/>
                <a:cs typeface="Arial" pitchFamily="34" charset="0"/>
              </a:rPr>
              <a:t>presentation</a:t>
            </a:r>
            <a:r>
              <a:rPr lang="fr-FR" altLang="fr-FR" b="1" dirty="0" smtClean="0">
                <a:latin typeface="Calibri" pitchFamily="34" charset="0"/>
                <a:cs typeface="Arial" pitchFamily="34" charset="0"/>
              </a:rPr>
              <a:t> of the </a:t>
            </a:r>
            <a:r>
              <a:rPr lang="fr-FR" altLang="fr-FR" b="1" dirty="0" err="1" smtClean="0">
                <a:latin typeface="Calibri" pitchFamily="34" charset="0"/>
                <a:cs typeface="Arial" pitchFamily="34" charset="0"/>
              </a:rPr>
              <a:t>periodic</a:t>
            </a:r>
            <a:r>
              <a:rPr lang="fr-FR" altLang="fr-FR" b="1" dirty="0" smtClean="0">
                <a:latin typeface="Calibri" pitchFamily="34" charset="0"/>
                <a:cs typeface="Arial" pitchFamily="34" charset="0"/>
              </a:rPr>
              <a:t> report</a:t>
            </a:r>
          </a:p>
        </p:txBody>
      </p:sp>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2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Content Placeholder 3"/>
          <p:cNvGraphicFramePr>
            <a:graphicFrameLocks/>
          </p:cNvGraphicFramePr>
          <p:nvPr>
            <p:extLst>
              <p:ext uri="{D42A27DB-BD31-4B8C-83A1-F6EECF244321}">
                <p14:modId xmlns:p14="http://schemas.microsoft.com/office/powerpoint/2010/main" val="3762419042"/>
              </p:ext>
            </p:extLst>
          </p:nvPr>
        </p:nvGraphicFramePr>
        <p:xfrm>
          <a:off x="685800" y="2564904"/>
          <a:ext cx="7772400" cy="4032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2" descr="U:\CRE\03-DCE\_DCE Convention\LOGO Convention\logo_ERI\Final-2013\Logo_div-cultural-en.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2400" y="1"/>
            <a:ext cx="1035224" cy="586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44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AF6D6E14-B66B-4519-BAD0-7CD2AF547AE0}"/>
                                            </p:graphicEl>
                                          </p:spTgt>
                                        </p:tgtEl>
                                        <p:attrNameLst>
                                          <p:attrName>style.visibility</p:attrName>
                                        </p:attrNameLst>
                                      </p:cBhvr>
                                      <p:to>
                                        <p:strVal val="visible"/>
                                      </p:to>
                                    </p:set>
                                    <p:animEffect transition="in" filter="fade">
                                      <p:cBhvr>
                                        <p:cTn id="7" dur="2000"/>
                                        <p:tgtEl>
                                          <p:spTgt spid="6">
                                            <p:graphicEl>
                                              <a:dgm id="{AF6D6E14-B66B-4519-BAD0-7CD2AF547AE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803F12F2-FAED-47AB-B114-7B297AF466FE}"/>
                                            </p:graphicEl>
                                          </p:spTgt>
                                        </p:tgtEl>
                                        <p:attrNameLst>
                                          <p:attrName>style.visibility</p:attrName>
                                        </p:attrNameLst>
                                      </p:cBhvr>
                                      <p:to>
                                        <p:strVal val="visible"/>
                                      </p:to>
                                    </p:set>
                                    <p:animEffect transition="in" filter="fade">
                                      <p:cBhvr>
                                        <p:cTn id="12" dur="2000"/>
                                        <p:tgtEl>
                                          <p:spTgt spid="6">
                                            <p:graphicEl>
                                              <a:dgm id="{803F12F2-FAED-47AB-B114-7B297AF466FE}"/>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C8364B2F-064A-4AA7-8A4E-8C573477CCCA}"/>
                                            </p:graphicEl>
                                          </p:spTgt>
                                        </p:tgtEl>
                                        <p:attrNameLst>
                                          <p:attrName>style.visibility</p:attrName>
                                        </p:attrNameLst>
                                      </p:cBhvr>
                                      <p:to>
                                        <p:strVal val="visible"/>
                                      </p:to>
                                    </p:set>
                                    <p:animEffect transition="in" filter="fade">
                                      <p:cBhvr>
                                        <p:cTn id="15" dur="2000"/>
                                        <p:tgtEl>
                                          <p:spTgt spid="6">
                                            <p:graphicEl>
                                              <a:dgm id="{C8364B2F-064A-4AA7-8A4E-8C573477CCC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3CD0E577-7FC2-45C1-ADC9-C9D1F94C544A}"/>
                                            </p:graphicEl>
                                          </p:spTgt>
                                        </p:tgtEl>
                                        <p:attrNameLst>
                                          <p:attrName>style.visibility</p:attrName>
                                        </p:attrNameLst>
                                      </p:cBhvr>
                                      <p:to>
                                        <p:strVal val="visible"/>
                                      </p:to>
                                    </p:set>
                                    <p:animEffect transition="in" filter="fade">
                                      <p:cBhvr>
                                        <p:cTn id="20" dur="2000"/>
                                        <p:tgtEl>
                                          <p:spTgt spid="6">
                                            <p:graphicEl>
                                              <a:dgm id="{3CD0E577-7FC2-45C1-ADC9-C9D1F94C544A}"/>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543E2601-0717-41FF-8C7A-0E040C0C52B1}"/>
                                            </p:graphicEl>
                                          </p:spTgt>
                                        </p:tgtEl>
                                        <p:attrNameLst>
                                          <p:attrName>style.visibility</p:attrName>
                                        </p:attrNameLst>
                                      </p:cBhvr>
                                      <p:to>
                                        <p:strVal val="visible"/>
                                      </p:to>
                                    </p:set>
                                    <p:animEffect transition="in" filter="fade">
                                      <p:cBhvr>
                                        <p:cTn id="23" dur="2000"/>
                                        <p:tgtEl>
                                          <p:spTgt spid="6">
                                            <p:graphicEl>
                                              <a:dgm id="{543E2601-0717-41FF-8C7A-0E040C0C52B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81000" y="152400"/>
            <a:ext cx="8610600" cy="1219200"/>
          </a:xfrm>
        </p:spPr>
        <p:txBody>
          <a:bodyPr/>
          <a:lstStyle/>
          <a:p>
            <a:pPr algn="ctr"/>
            <a:r>
              <a:rPr lang="en-US" altLang="fr-FR" b="1" dirty="0" smtClean="0">
                <a:latin typeface="Calibri" pitchFamily="34" charset="0"/>
                <a:cs typeface="Arial" pitchFamily="34" charset="0"/>
              </a:rPr>
              <a:t>Deliverables of Component 1</a:t>
            </a:r>
          </a:p>
        </p:txBody>
      </p:sp>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2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U:\CRE\03-DCE\_DCE Convention\LOGO Convention\logo_ERI\Final-2013\Logo_div-cultural-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
            <a:ext cx="1035224" cy="5865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ext uri="{D42A27DB-BD31-4B8C-83A1-F6EECF244321}">
                <p14:modId xmlns:p14="http://schemas.microsoft.com/office/powerpoint/2010/main" val="4097047820"/>
              </p:ext>
            </p:extLst>
          </p:nvPr>
        </p:nvGraphicFramePr>
        <p:xfrm>
          <a:off x="827584" y="1397000"/>
          <a:ext cx="7992888" cy="5461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0309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1798E316-788A-4094-859B-BA247B3FA5AF}"/>
                                            </p:graphicEl>
                                          </p:spTgt>
                                        </p:tgtEl>
                                        <p:attrNameLst>
                                          <p:attrName>style.visibility</p:attrName>
                                        </p:attrNameLst>
                                      </p:cBhvr>
                                      <p:to>
                                        <p:strVal val="visible"/>
                                      </p:to>
                                    </p:set>
                                    <p:animEffect transition="in" filter="fade">
                                      <p:cBhvr>
                                        <p:cTn id="7" dur="2000"/>
                                        <p:tgtEl>
                                          <p:spTgt spid="3">
                                            <p:graphicEl>
                                              <a:dgm id="{1798E316-788A-4094-859B-BA247B3FA5A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graphicEl>
                                              <a:dgm id="{F7F47B1B-4E86-4649-AB30-F40C27EDCC74}"/>
                                            </p:graphicEl>
                                          </p:spTgt>
                                        </p:tgtEl>
                                        <p:attrNameLst>
                                          <p:attrName>style.visibility</p:attrName>
                                        </p:attrNameLst>
                                      </p:cBhvr>
                                      <p:to>
                                        <p:strVal val="visible"/>
                                      </p:to>
                                    </p:set>
                                    <p:animEffect transition="in" filter="fade">
                                      <p:cBhvr>
                                        <p:cTn id="10" dur="2000"/>
                                        <p:tgtEl>
                                          <p:spTgt spid="3">
                                            <p:graphicEl>
                                              <a:dgm id="{F7F47B1B-4E86-4649-AB30-F40C27EDCC74}"/>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graphicEl>
                                              <a:dgm id="{58A0D213-A300-42D8-8959-3EB651C12276}"/>
                                            </p:graphicEl>
                                          </p:spTgt>
                                        </p:tgtEl>
                                        <p:attrNameLst>
                                          <p:attrName>style.visibility</p:attrName>
                                        </p:attrNameLst>
                                      </p:cBhvr>
                                      <p:to>
                                        <p:strVal val="visible"/>
                                      </p:to>
                                    </p:set>
                                    <p:animEffect transition="in" filter="fade">
                                      <p:cBhvr>
                                        <p:cTn id="13" dur="2000"/>
                                        <p:tgtEl>
                                          <p:spTgt spid="3">
                                            <p:graphicEl>
                                              <a:dgm id="{58A0D213-A300-42D8-8959-3EB651C12276}"/>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graphicEl>
                                              <a:dgm id="{34EB5D51-0A1B-4EBD-BE27-E466A922C2FF}"/>
                                            </p:graphicEl>
                                          </p:spTgt>
                                        </p:tgtEl>
                                        <p:attrNameLst>
                                          <p:attrName>style.visibility</p:attrName>
                                        </p:attrNameLst>
                                      </p:cBhvr>
                                      <p:to>
                                        <p:strVal val="visible"/>
                                      </p:to>
                                    </p:set>
                                    <p:animEffect transition="in" filter="fade">
                                      <p:cBhvr>
                                        <p:cTn id="18" dur="2000"/>
                                        <p:tgtEl>
                                          <p:spTgt spid="3">
                                            <p:graphicEl>
                                              <a:dgm id="{34EB5D51-0A1B-4EBD-BE27-E466A922C2FF}"/>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graphicEl>
                                              <a:dgm id="{EDAF5ACD-C06A-4D36-958C-A8C58A6DF37B}"/>
                                            </p:graphicEl>
                                          </p:spTgt>
                                        </p:tgtEl>
                                        <p:attrNameLst>
                                          <p:attrName>style.visibility</p:attrName>
                                        </p:attrNameLst>
                                      </p:cBhvr>
                                      <p:to>
                                        <p:strVal val="visible"/>
                                      </p:to>
                                    </p:set>
                                    <p:animEffect transition="in" filter="fade">
                                      <p:cBhvr>
                                        <p:cTn id="21" dur="2000"/>
                                        <p:tgtEl>
                                          <p:spTgt spid="3">
                                            <p:graphicEl>
                                              <a:dgm id="{EDAF5ACD-C06A-4D36-958C-A8C58A6DF37B}"/>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graphicEl>
                                              <a:dgm id="{01F13EA0-D995-4D00-B064-2C3562401F63}"/>
                                            </p:graphicEl>
                                          </p:spTgt>
                                        </p:tgtEl>
                                        <p:attrNameLst>
                                          <p:attrName>style.visibility</p:attrName>
                                        </p:attrNameLst>
                                      </p:cBhvr>
                                      <p:to>
                                        <p:strVal val="visible"/>
                                      </p:to>
                                    </p:set>
                                    <p:animEffect transition="in" filter="fade">
                                      <p:cBhvr>
                                        <p:cTn id="26" dur="2000"/>
                                        <p:tgtEl>
                                          <p:spTgt spid="3">
                                            <p:graphicEl>
                                              <a:dgm id="{01F13EA0-D995-4D00-B064-2C3562401F63}"/>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graphicEl>
                                              <a:dgm id="{AB0BDBC2-412D-411D-A150-26F98CAEAE8C}"/>
                                            </p:graphicEl>
                                          </p:spTgt>
                                        </p:tgtEl>
                                        <p:attrNameLst>
                                          <p:attrName>style.visibility</p:attrName>
                                        </p:attrNameLst>
                                      </p:cBhvr>
                                      <p:to>
                                        <p:strVal val="visible"/>
                                      </p:to>
                                    </p:set>
                                    <p:animEffect transition="in" filter="fade">
                                      <p:cBhvr>
                                        <p:cTn id="29" dur="2000"/>
                                        <p:tgtEl>
                                          <p:spTgt spid="3">
                                            <p:graphicEl>
                                              <a:dgm id="{AB0BDBC2-412D-411D-A150-26F98CAEAE8C}"/>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graphicEl>
                                              <a:dgm id="{C2989E07-05D3-4A0B-A197-6F6534CD1A01}"/>
                                            </p:graphicEl>
                                          </p:spTgt>
                                        </p:tgtEl>
                                        <p:attrNameLst>
                                          <p:attrName>style.visibility</p:attrName>
                                        </p:attrNameLst>
                                      </p:cBhvr>
                                      <p:to>
                                        <p:strVal val="visible"/>
                                      </p:to>
                                    </p:set>
                                    <p:animEffect transition="in" filter="fade">
                                      <p:cBhvr>
                                        <p:cTn id="34" dur="2000"/>
                                        <p:tgtEl>
                                          <p:spTgt spid="3">
                                            <p:graphicEl>
                                              <a:dgm id="{C2989E07-05D3-4A0B-A197-6F6534CD1A01}"/>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graphicEl>
                                              <a:dgm id="{A9A4BCB9-1FFB-49DF-BD57-9252AC5BFA4C}"/>
                                            </p:graphicEl>
                                          </p:spTgt>
                                        </p:tgtEl>
                                        <p:attrNameLst>
                                          <p:attrName>style.visibility</p:attrName>
                                        </p:attrNameLst>
                                      </p:cBhvr>
                                      <p:to>
                                        <p:strVal val="visible"/>
                                      </p:to>
                                    </p:set>
                                    <p:animEffect transition="in" filter="fade">
                                      <p:cBhvr>
                                        <p:cTn id="37" dur="2000"/>
                                        <p:tgtEl>
                                          <p:spTgt spid="3">
                                            <p:graphicEl>
                                              <a:dgm id="{A9A4BCB9-1FFB-49DF-BD57-9252AC5BFA4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graphicEl>
                                              <a:dgm id="{7863939D-6622-4E9E-A863-E1CBFA792BE9}"/>
                                            </p:graphicEl>
                                          </p:spTgt>
                                        </p:tgtEl>
                                        <p:attrNameLst>
                                          <p:attrName>style.visibility</p:attrName>
                                        </p:attrNameLst>
                                      </p:cBhvr>
                                      <p:to>
                                        <p:strVal val="visible"/>
                                      </p:to>
                                    </p:set>
                                    <p:animEffect transition="in" filter="fade">
                                      <p:cBhvr>
                                        <p:cTn id="42" dur="2000"/>
                                        <p:tgtEl>
                                          <p:spTgt spid="3">
                                            <p:graphicEl>
                                              <a:dgm id="{7863939D-6622-4E9E-A863-E1CBFA792BE9}"/>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graphicEl>
                                              <a:dgm id="{40677A27-9D91-4A2B-93D4-2E7593CF09D1}"/>
                                            </p:graphicEl>
                                          </p:spTgt>
                                        </p:tgtEl>
                                        <p:attrNameLst>
                                          <p:attrName>style.visibility</p:attrName>
                                        </p:attrNameLst>
                                      </p:cBhvr>
                                      <p:to>
                                        <p:strVal val="visible"/>
                                      </p:to>
                                    </p:set>
                                    <p:animEffect transition="in" filter="fade">
                                      <p:cBhvr>
                                        <p:cTn id="45" dur="2000"/>
                                        <p:tgtEl>
                                          <p:spTgt spid="3">
                                            <p:graphicEl>
                                              <a:dgm id="{40677A27-9D91-4A2B-93D4-2E7593CF09D1}"/>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graphicEl>
                                              <a:dgm id="{F0383CA3-18D9-415D-B538-90CA25945326}"/>
                                            </p:graphicEl>
                                          </p:spTgt>
                                        </p:tgtEl>
                                        <p:attrNameLst>
                                          <p:attrName>style.visibility</p:attrName>
                                        </p:attrNameLst>
                                      </p:cBhvr>
                                      <p:to>
                                        <p:strVal val="visible"/>
                                      </p:to>
                                    </p:set>
                                    <p:animEffect transition="in" filter="fade">
                                      <p:cBhvr>
                                        <p:cTn id="50" dur="2000"/>
                                        <p:tgtEl>
                                          <p:spTgt spid="3">
                                            <p:graphicEl>
                                              <a:dgm id="{F0383CA3-18D9-415D-B538-90CA25945326}"/>
                                            </p:graphic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graphicEl>
                                              <a:dgm id="{870B287C-4938-488C-8D2A-4DAECD94AE3A}"/>
                                            </p:graphicEl>
                                          </p:spTgt>
                                        </p:tgtEl>
                                        <p:attrNameLst>
                                          <p:attrName>style.visibility</p:attrName>
                                        </p:attrNameLst>
                                      </p:cBhvr>
                                      <p:to>
                                        <p:strVal val="visible"/>
                                      </p:to>
                                    </p:set>
                                    <p:animEffect transition="in" filter="fade">
                                      <p:cBhvr>
                                        <p:cTn id="53" dur="2000"/>
                                        <p:tgtEl>
                                          <p:spTgt spid="3">
                                            <p:graphicEl>
                                              <a:dgm id="{870B287C-4938-488C-8D2A-4DAECD94AE3A}"/>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graphicEl>
                                              <a:dgm id="{0416DC7F-6D3B-44D1-9EF3-5F74C1D8B8D3}"/>
                                            </p:graphicEl>
                                          </p:spTgt>
                                        </p:tgtEl>
                                        <p:attrNameLst>
                                          <p:attrName>style.visibility</p:attrName>
                                        </p:attrNameLst>
                                      </p:cBhvr>
                                      <p:to>
                                        <p:strVal val="visible"/>
                                      </p:to>
                                    </p:set>
                                    <p:animEffect transition="in" filter="fade">
                                      <p:cBhvr>
                                        <p:cTn id="58" dur="2000"/>
                                        <p:tgtEl>
                                          <p:spTgt spid="3">
                                            <p:graphicEl>
                                              <a:dgm id="{0416DC7F-6D3B-44D1-9EF3-5F74C1D8B8D3}"/>
                                            </p:graphic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
                                            <p:graphicEl>
                                              <a:dgm id="{771B7B1B-E7CD-4F27-8BCE-48AE02EB9E17}"/>
                                            </p:graphicEl>
                                          </p:spTgt>
                                        </p:tgtEl>
                                        <p:attrNameLst>
                                          <p:attrName>style.visibility</p:attrName>
                                        </p:attrNameLst>
                                      </p:cBhvr>
                                      <p:to>
                                        <p:strVal val="visible"/>
                                      </p:to>
                                    </p:set>
                                    <p:animEffect transition="in" filter="fade">
                                      <p:cBhvr>
                                        <p:cTn id="61" dur="2000"/>
                                        <p:tgtEl>
                                          <p:spTgt spid="3">
                                            <p:graphicEl>
                                              <a:dgm id="{771B7B1B-E7CD-4F27-8BCE-48AE02EB9E1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81000" y="152400"/>
            <a:ext cx="8610600" cy="1219200"/>
          </a:xfrm>
        </p:spPr>
        <p:txBody>
          <a:bodyPr>
            <a:normAutofit fontScale="90000"/>
          </a:bodyPr>
          <a:lstStyle/>
          <a:p>
            <a:pPr algn="ctr"/>
            <a:r>
              <a:rPr lang="en-US" altLang="fr-FR" b="1" dirty="0" smtClean="0">
                <a:latin typeface="Calibri" pitchFamily="34" charset="0"/>
                <a:cs typeface="Arial" pitchFamily="34" charset="0"/>
              </a:rPr>
              <a:t>Keeping in mind: </a:t>
            </a:r>
            <a:br>
              <a:rPr lang="en-US" altLang="fr-FR" b="1" dirty="0" smtClean="0">
                <a:latin typeface="Calibri" pitchFamily="34" charset="0"/>
                <a:cs typeface="Arial" pitchFamily="34" charset="0"/>
              </a:rPr>
            </a:br>
            <a:r>
              <a:rPr lang="en-US" altLang="fr-FR" b="1" i="1" dirty="0" smtClean="0">
                <a:latin typeface="Calibri" pitchFamily="34" charset="0"/>
                <a:cs typeface="Arial" pitchFamily="34" charset="0"/>
              </a:rPr>
              <a:t>Creating synergies with CI Sector</a:t>
            </a:r>
          </a:p>
        </p:txBody>
      </p:sp>
      <p:pic>
        <p:nvPicPr>
          <p:cNvPr id="327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2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U:\CRE\03-DCE\_DCE Convention\LOGO Convention\logo_ERI\Final-2013\Logo_div-cultural-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
            <a:ext cx="1035224" cy="5865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ext uri="{D42A27DB-BD31-4B8C-83A1-F6EECF244321}">
                <p14:modId xmlns:p14="http://schemas.microsoft.com/office/powerpoint/2010/main" val="314710947"/>
              </p:ext>
            </p:extLst>
          </p:nvPr>
        </p:nvGraphicFramePr>
        <p:xfrm>
          <a:off x="539552" y="1397000"/>
          <a:ext cx="8136904" cy="52003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5323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FCECED5C-5A14-485B-AE96-4AF6749F55E4}"/>
                                            </p:graphicEl>
                                          </p:spTgt>
                                        </p:tgtEl>
                                        <p:attrNameLst>
                                          <p:attrName>style.visibility</p:attrName>
                                        </p:attrNameLst>
                                      </p:cBhvr>
                                      <p:to>
                                        <p:strVal val="visible"/>
                                      </p:to>
                                    </p:set>
                                    <p:animEffect transition="in" filter="fade">
                                      <p:cBhvr>
                                        <p:cTn id="7" dur="2000"/>
                                        <p:tgtEl>
                                          <p:spTgt spid="3">
                                            <p:graphicEl>
                                              <a:dgm id="{FCECED5C-5A14-485B-AE96-4AF6749F55E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631C2570-4C6F-4D3B-8C60-8C976E7339F0}"/>
                                            </p:graphicEl>
                                          </p:spTgt>
                                        </p:tgtEl>
                                        <p:attrNameLst>
                                          <p:attrName>style.visibility</p:attrName>
                                        </p:attrNameLst>
                                      </p:cBhvr>
                                      <p:to>
                                        <p:strVal val="visible"/>
                                      </p:to>
                                    </p:set>
                                    <p:animEffect transition="in" filter="fade">
                                      <p:cBhvr>
                                        <p:cTn id="12" dur="2000"/>
                                        <p:tgtEl>
                                          <p:spTgt spid="3">
                                            <p:graphicEl>
                                              <a:dgm id="{631C2570-4C6F-4D3B-8C60-8C976E7339F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0B360359-913E-4A89-8262-CFE53940E7C6}"/>
                                            </p:graphicEl>
                                          </p:spTgt>
                                        </p:tgtEl>
                                        <p:attrNameLst>
                                          <p:attrName>style.visibility</p:attrName>
                                        </p:attrNameLst>
                                      </p:cBhvr>
                                      <p:to>
                                        <p:strVal val="visible"/>
                                      </p:to>
                                    </p:set>
                                    <p:animEffect transition="in" filter="fade">
                                      <p:cBhvr>
                                        <p:cTn id="17" dur="2000"/>
                                        <p:tgtEl>
                                          <p:spTgt spid="3">
                                            <p:graphicEl>
                                              <a:dgm id="{0B360359-913E-4A89-8262-CFE53940E7C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07AB2002-536E-4848-96C5-5AC3E93F6B9A}"/>
                                            </p:graphicEl>
                                          </p:spTgt>
                                        </p:tgtEl>
                                        <p:attrNameLst>
                                          <p:attrName>style.visibility</p:attrName>
                                        </p:attrNameLst>
                                      </p:cBhvr>
                                      <p:to>
                                        <p:strVal val="visible"/>
                                      </p:to>
                                    </p:set>
                                    <p:animEffect transition="in" filter="fade">
                                      <p:cBhvr>
                                        <p:cTn id="22" dur="2000"/>
                                        <p:tgtEl>
                                          <p:spTgt spid="3">
                                            <p:graphicEl>
                                              <a:dgm id="{07AB2002-536E-4848-96C5-5AC3E93F6B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Component 2</a:t>
            </a:r>
            <a:endParaRPr lang="en-GB" dirty="0"/>
          </a:p>
        </p:txBody>
      </p:sp>
      <p:sp>
        <p:nvSpPr>
          <p:cNvPr id="3" name="Subtitle 2"/>
          <p:cNvSpPr>
            <a:spLocks noGrp="1"/>
          </p:cNvSpPr>
          <p:nvPr>
            <p:ph type="subTitle" idx="1"/>
          </p:nvPr>
        </p:nvSpPr>
        <p:spPr/>
        <p:txBody>
          <a:bodyPr>
            <a:normAutofit lnSpcReduction="10000"/>
          </a:bodyPr>
          <a:lstStyle/>
          <a:p>
            <a:r>
              <a:rPr lang="en-GB" dirty="0" smtClean="0"/>
              <a:t>Production of two Biennial Global Monitoring Reports (GMR) in </a:t>
            </a:r>
          </a:p>
          <a:p>
            <a:r>
              <a:rPr lang="en-GB" sz="2200" dirty="0" smtClean="0"/>
              <a:t>(1</a:t>
            </a:r>
            <a:r>
              <a:rPr lang="en-GB" sz="2200" baseline="30000" dirty="0" smtClean="0"/>
              <a:t>st</a:t>
            </a:r>
            <a:r>
              <a:rPr lang="en-GB" sz="2200" dirty="0" smtClean="0"/>
              <a:t> edition in December 2015 and 2</a:t>
            </a:r>
            <a:r>
              <a:rPr lang="en-GB" sz="2200" baseline="30000" dirty="0" smtClean="0"/>
              <a:t>nd</a:t>
            </a:r>
            <a:r>
              <a:rPr lang="en-GB" sz="2200" dirty="0" smtClean="0"/>
              <a:t> in </a:t>
            </a:r>
            <a:r>
              <a:rPr lang="en-GB" sz="2200" dirty="0" smtClean="0"/>
              <a:t>December </a:t>
            </a:r>
            <a:r>
              <a:rPr lang="en-GB" sz="2200" dirty="0" smtClean="0"/>
              <a:t>2017</a:t>
            </a:r>
            <a:r>
              <a:rPr lang="en-GB" sz="2200" dirty="0" smtClean="0"/>
              <a:t>)</a:t>
            </a:r>
            <a:endParaRPr lang="en-GB" sz="22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2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U:\CRE\03-DCE\_DCE Convention\LOGO Convention\logo_ERI\Final-2013\Logo_div-cultural-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
            <a:ext cx="1035224" cy="5865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7582" y="20321"/>
            <a:ext cx="990922" cy="456351"/>
          </a:xfrm>
          <a:prstGeom prst="rect">
            <a:avLst/>
          </a:prstGeom>
          <a:noFill/>
          <a:ln>
            <a:noFill/>
          </a:ln>
        </p:spPr>
      </p:pic>
    </p:spTree>
    <p:extLst>
      <p:ext uri="{BB962C8B-B14F-4D97-AF65-F5344CB8AC3E}">
        <p14:creationId xmlns:p14="http://schemas.microsoft.com/office/powerpoint/2010/main" val="27656143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U:\CRE\03-DCE\_DCE Convention\LOGO Convention\logo_ERI\Final-2013\Logo_div-cultural-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
            <a:ext cx="1035224" cy="586549"/>
          </a:xfrm>
          <a:prstGeom prst="rect">
            <a:avLst/>
          </a:prstGeom>
          <a:noFill/>
          <a:extLst>
            <a:ext uri="{909E8E84-426E-40DD-AFC4-6F175D3DCCD1}">
              <a14:hiddenFill xmlns:a14="http://schemas.microsoft.com/office/drawing/2010/main">
                <a:solidFill>
                  <a:srgbClr val="FFFFFF"/>
                </a:solidFill>
              </a14:hiddenFill>
            </a:ext>
          </a:extLst>
        </p:spPr>
      </p:pic>
      <p:sp>
        <p:nvSpPr>
          <p:cNvPr id="34818" name="Title 1"/>
          <p:cNvSpPr>
            <a:spLocks noGrp="1"/>
          </p:cNvSpPr>
          <p:nvPr>
            <p:ph type="title"/>
          </p:nvPr>
        </p:nvSpPr>
        <p:spPr>
          <a:xfrm>
            <a:off x="827584" y="1"/>
            <a:ext cx="7772400" cy="1219200"/>
          </a:xfrm>
        </p:spPr>
        <p:txBody>
          <a:bodyPr>
            <a:normAutofit/>
          </a:bodyPr>
          <a:lstStyle/>
          <a:p>
            <a:pPr algn="ctr"/>
            <a:r>
              <a:rPr lang="en-US" altLang="fr-FR" b="1" i="1" dirty="0" smtClean="0">
                <a:latin typeface="Calibri" pitchFamily="34" charset="0"/>
                <a:cs typeface="Arial" pitchFamily="34" charset="0"/>
              </a:rPr>
              <a:t>What is GMR and what for?</a:t>
            </a:r>
          </a:p>
        </p:txBody>
      </p:sp>
      <p:pic>
        <p:nvPicPr>
          <p:cNvPr id="348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2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Diagram 3"/>
          <p:cNvGraphicFramePr/>
          <p:nvPr>
            <p:extLst>
              <p:ext uri="{D42A27DB-BD31-4B8C-83A1-F6EECF244321}">
                <p14:modId xmlns:p14="http://schemas.microsoft.com/office/powerpoint/2010/main" val="1134469781"/>
              </p:ext>
            </p:extLst>
          </p:nvPr>
        </p:nvGraphicFramePr>
        <p:xfrm>
          <a:off x="457200" y="1028700"/>
          <a:ext cx="8305800" cy="55686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06134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U:\CRE\03-DCE\_DCE Convention\LOGO Convention\logo_ERI\Final-2013\Logo_div-cultural-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
            <a:ext cx="1035224" cy="5865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88640"/>
            <a:ext cx="8229600" cy="1570186"/>
          </a:xfrm>
        </p:spPr>
        <p:txBody>
          <a:bodyPr>
            <a:normAutofit/>
          </a:bodyPr>
          <a:lstStyle/>
          <a:p>
            <a:r>
              <a:rPr lang="en-GB" sz="3000" b="1" dirty="0" smtClean="0"/>
              <a:t>2005 Convention on the Protection and Promotion of the Diversity of Cultural Expressions</a:t>
            </a:r>
            <a:endParaRPr lang="en-GB" sz="3000" b="1" dirty="0"/>
          </a:p>
        </p:txBody>
      </p:sp>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2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1" name="Diagram 10"/>
          <p:cNvGraphicFramePr/>
          <p:nvPr>
            <p:extLst>
              <p:ext uri="{D42A27DB-BD31-4B8C-83A1-F6EECF244321}">
                <p14:modId xmlns:p14="http://schemas.microsoft.com/office/powerpoint/2010/main" val="2277367147"/>
              </p:ext>
            </p:extLst>
          </p:nvPr>
        </p:nvGraphicFramePr>
        <p:xfrm>
          <a:off x="512440" y="4924429"/>
          <a:ext cx="5283696" cy="19168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2" name="Diagram 11"/>
          <p:cNvGraphicFramePr/>
          <p:nvPr>
            <p:extLst>
              <p:ext uri="{D42A27DB-BD31-4B8C-83A1-F6EECF244321}">
                <p14:modId xmlns:p14="http://schemas.microsoft.com/office/powerpoint/2010/main" val="2547109113"/>
              </p:ext>
            </p:extLst>
          </p:nvPr>
        </p:nvGraphicFramePr>
        <p:xfrm>
          <a:off x="1187624" y="1556792"/>
          <a:ext cx="7560840" cy="518457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6924598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U:\CRE\03-DCE\_DCE Convention\LOGO Convention\logo_ERI\Final-2013\Logo_div-cultural-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
            <a:ext cx="1035224" cy="586549"/>
          </a:xfrm>
          <a:prstGeom prst="rect">
            <a:avLst/>
          </a:prstGeom>
          <a:noFill/>
          <a:extLst>
            <a:ext uri="{909E8E84-426E-40DD-AFC4-6F175D3DCCD1}">
              <a14:hiddenFill xmlns:a14="http://schemas.microsoft.com/office/drawing/2010/main">
                <a:solidFill>
                  <a:srgbClr val="FFFFFF"/>
                </a:solidFill>
              </a14:hiddenFill>
            </a:ext>
          </a:extLst>
        </p:spPr>
      </p:pic>
      <p:sp>
        <p:nvSpPr>
          <p:cNvPr id="34818" name="Title 1"/>
          <p:cNvSpPr>
            <a:spLocks noGrp="1"/>
          </p:cNvSpPr>
          <p:nvPr>
            <p:ph type="title"/>
          </p:nvPr>
        </p:nvSpPr>
        <p:spPr>
          <a:xfrm>
            <a:off x="827584" y="1"/>
            <a:ext cx="7772400" cy="1219200"/>
          </a:xfrm>
        </p:spPr>
        <p:txBody>
          <a:bodyPr>
            <a:normAutofit/>
          </a:bodyPr>
          <a:lstStyle/>
          <a:p>
            <a:pPr algn="ctr"/>
            <a:r>
              <a:rPr lang="en-US" altLang="fr-FR" b="1" i="1" dirty="0" smtClean="0">
                <a:latin typeface="Calibri" pitchFamily="34" charset="0"/>
                <a:cs typeface="Arial" pitchFamily="34" charset="0"/>
              </a:rPr>
              <a:t>How to produce GMR?</a:t>
            </a:r>
          </a:p>
        </p:txBody>
      </p:sp>
      <p:pic>
        <p:nvPicPr>
          <p:cNvPr id="348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2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Diagram 3"/>
          <p:cNvGraphicFramePr/>
          <p:nvPr>
            <p:extLst>
              <p:ext uri="{D42A27DB-BD31-4B8C-83A1-F6EECF244321}">
                <p14:modId xmlns:p14="http://schemas.microsoft.com/office/powerpoint/2010/main" val="117168592"/>
              </p:ext>
            </p:extLst>
          </p:nvPr>
        </p:nvGraphicFramePr>
        <p:xfrm>
          <a:off x="457200" y="1028700"/>
          <a:ext cx="8305800" cy="55686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639117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34282"/>
          </a:xfrm>
        </p:spPr>
        <p:txBody>
          <a:bodyPr>
            <a:noAutofit/>
          </a:bodyPr>
          <a:lstStyle/>
          <a:p>
            <a:r>
              <a:rPr lang="en-GB" sz="3200" b="1" dirty="0" smtClean="0"/>
              <a:t>A first 2005 Convention Global Report published in December 2015</a:t>
            </a:r>
            <a:br>
              <a:rPr lang="en-GB" sz="3200" b="1" dirty="0" smtClean="0"/>
            </a:br>
            <a:r>
              <a:rPr lang="en-GB" sz="3200" b="1" dirty="0" smtClean="0"/>
              <a:t/>
            </a:r>
            <a:br>
              <a:rPr lang="en-GB" sz="3200" b="1" dirty="0" smtClean="0"/>
            </a:br>
            <a:r>
              <a:rPr lang="en-GB" sz="2400" b="1" i="1" dirty="0" err="1" smtClean="0"/>
              <a:t>Re|shaping</a:t>
            </a:r>
            <a:r>
              <a:rPr lang="en-GB" sz="2400" b="1" i="1" dirty="0" smtClean="0"/>
              <a:t> </a:t>
            </a:r>
            <a:r>
              <a:rPr lang="en-GB" sz="2400" b="1" i="1" dirty="0"/>
              <a:t>cultural policies: A decade promoting the diversity of cultural expressions for development</a:t>
            </a:r>
            <a:endParaRPr lang="en-GB" sz="2400" b="1" i="1"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6762" t="15220" r="27843" b="9554"/>
          <a:stretch/>
        </p:blipFill>
        <p:spPr bwMode="auto">
          <a:xfrm>
            <a:off x="3132306" y="3035030"/>
            <a:ext cx="2568103" cy="340468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242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990"/>
            <a:ext cx="8229600" cy="810722"/>
          </a:xfrm>
        </p:spPr>
        <p:txBody>
          <a:bodyPr/>
          <a:lstStyle/>
          <a:p>
            <a:r>
              <a:rPr lang="en-GB" dirty="0" smtClean="0"/>
              <a:t>Table </a:t>
            </a:r>
            <a:r>
              <a:rPr lang="en-GB" dirty="0" smtClean="0"/>
              <a:t>of contents</a:t>
            </a:r>
            <a:endParaRPr lang="en-GB"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2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U:\CRE\03-DCE\_DCE Convention\LOGO Convention\logo_ERI\Final-2013\Logo_div-cultural-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
            <a:ext cx="1035224" cy="58654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l="25266" t="15459" r="28205" b="7707"/>
          <a:stretch/>
        </p:blipFill>
        <p:spPr bwMode="auto">
          <a:xfrm>
            <a:off x="31551" y="764704"/>
            <a:ext cx="4612457" cy="609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5509" t="16015" r="26701" b="6839"/>
          <a:stretch/>
        </p:blipFill>
        <p:spPr bwMode="auto">
          <a:xfrm>
            <a:off x="4499992" y="851440"/>
            <a:ext cx="4477717" cy="6106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41010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990"/>
            <a:ext cx="8229600" cy="810722"/>
          </a:xfrm>
        </p:spPr>
        <p:txBody>
          <a:bodyPr/>
          <a:lstStyle/>
          <a:p>
            <a:r>
              <a:rPr lang="en-GB" dirty="0" smtClean="0"/>
              <a:t>Monitoring Framework</a:t>
            </a:r>
            <a:endParaRPr lang="en-GB"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2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U:\CRE\03-DCE\_DCE Convention\LOGO Convention\logo_ERI\Final-2013\Logo_div-cultural-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
            <a:ext cx="1035224" cy="58654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l="29584" t="25679" r="29073" b="9457"/>
          <a:stretch/>
        </p:blipFill>
        <p:spPr bwMode="auto">
          <a:xfrm>
            <a:off x="395536" y="1196752"/>
            <a:ext cx="3992219" cy="5010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7712" t="21686" r="28393" b="12861"/>
          <a:stretch/>
        </p:blipFill>
        <p:spPr bwMode="auto">
          <a:xfrm>
            <a:off x="4499991" y="1124744"/>
            <a:ext cx="4293241" cy="5121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7044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U:\CRE\03-DCE\_DCE Convention\LOGO Convention\logo_ERI\Final-2013\Logo_div-cultural-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
            <a:ext cx="1035224" cy="586549"/>
          </a:xfrm>
          <a:prstGeom prst="rect">
            <a:avLst/>
          </a:prstGeom>
          <a:noFill/>
          <a:extLst>
            <a:ext uri="{909E8E84-426E-40DD-AFC4-6F175D3DCCD1}">
              <a14:hiddenFill xmlns:a14="http://schemas.microsoft.com/office/drawing/2010/main">
                <a:solidFill>
                  <a:srgbClr val="FFFFFF"/>
                </a:solidFill>
              </a14:hiddenFill>
            </a:ext>
          </a:extLst>
        </p:spPr>
      </p:pic>
      <p:sp>
        <p:nvSpPr>
          <p:cNvPr id="34818" name="Title 1"/>
          <p:cNvSpPr>
            <a:spLocks noGrp="1"/>
          </p:cNvSpPr>
          <p:nvPr>
            <p:ph type="title"/>
          </p:nvPr>
        </p:nvSpPr>
        <p:spPr>
          <a:xfrm>
            <a:off x="827584" y="1"/>
            <a:ext cx="7772400" cy="1219200"/>
          </a:xfrm>
        </p:spPr>
        <p:txBody>
          <a:bodyPr>
            <a:normAutofit/>
          </a:bodyPr>
          <a:lstStyle/>
          <a:p>
            <a:pPr algn="ctr"/>
            <a:r>
              <a:rPr lang="en-US" altLang="fr-FR" b="1" dirty="0" smtClean="0">
                <a:latin typeface="Calibri" pitchFamily="34" charset="0"/>
                <a:cs typeface="Arial" pitchFamily="34" charset="0"/>
              </a:rPr>
              <a:t>Expected results of the project</a:t>
            </a:r>
          </a:p>
        </p:txBody>
      </p:sp>
      <p:pic>
        <p:nvPicPr>
          <p:cNvPr id="348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2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Diagram 3"/>
          <p:cNvGraphicFramePr/>
          <p:nvPr>
            <p:extLst>
              <p:ext uri="{D42A27DB-BD31-4B8C-83A1-F6EECF244321}">
                <p14:modId xmlns:p14="http://schemas.microsoft.com/office/powerpoint/2010/main" val="3727403786"/>
              </p:ext>
            </p:extLst>
          </p:nvPr>
        </p:nvGraphicFramePr>
        <p:xfrm>
          <a:off x="457200" y="1028700"/>
          <a:ext cx="8305800" cy="55686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31520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5086" y="3933056"/>
            <a:ext cx="7772400" cy="2924944"/>
          </a:xfrm>
        </p:spPr>
        <p:txBody>
          <a:bodyPr>
            <a:noAutofit/>
          </a:bodyPr>
          <a:lstStyle/>
          <a:p>
            <a:r>
              <a:rPr lang="en-GB" sz="3000" b="1" dirty="0" smtClean="0"/>
              <a:t>For more information: </a:t>
            </a:r>
            <a:r>
              <a:rPr lang="en-GB" sz="3000" b="1" dirty="0" smtClean="0">
                <a:hlinkClick r:id="rId3"/>
              </a:rPr>
              <a:t>http://en.unesco.org/creativity/</a:t>
            </a:r>
            <a:r>
              <a:rPr lang="en-GB" sz="3000" b="1" dirty="0" smtClean="0"/>
              <a:t>  </a:t>
            </a:r>
            <a:br>
              <a:rPr lang="en-GB" sz="3000" b="1" dirty="0" smtClean="0"/>
            </a:br>
            <a:r>
              <a:rPr lang="en-GB" sz="3000" b="1" dirty="0" smtClean="0"/>
              <a:t/>
            </a:r>
            <a:br>
              <a:rPr lang="en-GB" sz="3000" b="1" dirty="0" smtClean="0"/>
            </a:br>
            <a:r>
              <a:rPr lang="en-GB" sz="3000" b="1" dirty="0" smtClean="0"/>
              <a:t>Thank you. </a:t>
            </a:r>
            <a:endParaRPr lang="en-GB" sz="3000" dirty="0"/>
          </a:p>
        </p:txBody>
      </p:sp>
      <p:pic>
        <p:nvPicPr>
          <p:cNvPr id="4" name="Picture 3" descr="U:\CEH\04-DCE\_DCE Convention\=Audio-visuel materials\IFCD\2011\Senegal\WebPhotos\senegal47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36" y="2060848"/>
            <a:ext cx="4991100" cy="1571625"/>
          </a:xfrm>
          <a:prstGeom prst="rect">
            <a:avLst/>
          </a:prstGeom>
          <a:noFill/>
          <a:ln>
            <a:noFill/>
          </a:ln>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52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U:\CRE\03-DCE\_DCE Convention\LOGO Convention\logo_ERI\Final-2013\Logo_div-cultural-e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0"/>
            <a:ext cx="1980448" cy="11221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U:\CRE\03-DCE\_DCE Convention\Projects\Sida project\Visibility\Logo\SWE3Fcmyk_eng.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72400" y="89997"/>
            <a:ext cx="838200" cy="809625"/>
          </a:xfrm>
          <a:prstGeom prst="rect">
            <a:avLst/>
          </a:prstGeom>
          <a:noFill/>
          <a:ln>
            <a:noFill/>
          </a:ln>
        </p:spPr>
      </p:pic>
    </p:spTree>
    <p:extLst>
      <p:ext uri="{BB962C8B-B14F-4D97-AF65-F5344CB8AC3E}">
        <p14:creationId xmlns:p14="http://schemas.microsoft.com/office/powerpoint/2010/main" val="876970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U:\CRE\03-DCE\_DCE Convention\LOGO Convention\logo_ERI\Final-2013\Logo_div-cultural-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
            <a:ext cx="1035224" cy="5865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562670"/>
            <a:ext cx="8229600" cy="1570186"/>
          </a:xfrm>
        </p:spPr>
        <p:txBody>
          <a:bodyPr>
            <a:normAutofit/>
          </a:bodyPr>
          <a:lstStyle/>
          <a:p>
            <a:r>
              <a:rPr lang="en-GB" sz="4000" b="1" dirty="0" smtClean="0"/>
              <a:t>State of ratification</a:t>
            </a:r>
            <a:br>
              <a:rPr lang="en-GB" sz="4000" b="1" dirty="0" smtClean="0"/>
            </a:br>
            <a:r>
              <a:rPr lang="en-GB" sz="4000" b="1" dirty="0" smtClean="0">
                <a:solidFill>
                  <a:srgbClr val="0070C0"/>
                </a:solidFill>
              </a:rPr>
              <a:t>141 </a:t>
            </a:r>
            <a:r>
              <a:rPr lang="en-GB" sz="4000" b="1" dirty="0" smtClean="0"/>
              <a:t>Parties as of </a:t>
            </a:r>
            <a:r>
              <a:rPr lang="en-GB" sz="4000" b="1" dirty="0" smtClean="0"/>
              <a:t>January</a:t>
            </a:r>
            <a:r>
              <a:rPr lang="en-GB" sz="4000" b="1" dirty="0" smtClean="0"/>
              <a:t> 2016</a:t>
            </a:r>
            <a:endParaRPr lang="en-GB" sz="4000" b="1" dirty="0"/>
          </a:p>
        </p:txBody>
      </p:sp>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2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Chart 6"/>
          <p:cNvGraphicFramePr>
            <a:graphicFrameLocks/>
          </p:cNvGraphicFramePr>
          <p:nvPr>
            <p:extLst>
              <p:ext uri="{D42A27DB-BD31-4B8C-83A1-F6EECF244321}">
                <p14:modId xmlns:p14="http://schemas.microsoft.com/office/powerpoint/2010/main" val="1582445413"/>
              </p:ext>
            </p:extLst>
          </p:nvPr>
        </p:nvGraphicFramePr>
        <p:xfrm>
          <a:off x="152400" y="1772816"/>
          <a:ext cx="8991600" cy="50851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89535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U:\CRE\03-DCE\_DCE Convention\LOGO Convention\logo_ERI\Final-2013\Logo_div-cultural-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
            <a:ext cx="1035224" cy="5865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sz="4000" b="1" dirty="0" err="1" smtClean="0"/>
              <a:t>Sida</a:t>
            </a:r>
            <a:r>
              <a:rPr lang="en-GB" sz="4000" b="1" dirty="0" smtClean="0"/>
              <a:t>-UNESCO cooperation</a:t>
            </a:r>
            <a:endParaRPr lang="en-GB" sz="4000" b="1" dirty="0"/>
          </a:p>
        </p:txBody>
      </p:sp>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2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Diagram 6"/>
          <p:cNvGraphicFramePr/>
          <p:nvPr>
            <p:extLst>
              <p:ext uri="{D42A27DB-BD31-4B8C-83A1-F6EECF244321}">
                <p14:modId xmlns:p14="http://schemas.microsoft.com/office/powerpoint/2010/main" val="710267571"/>
              </p:ext>
            </p:extLst>
          </p:nvPr>
        </p:nvGraphicFramePr>
        <p:xfrm>
          <a:off x="670012" y="1397000"/>
          <a:ext cx="8366484" cy="52723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7035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6883BF61-6F62-40AD-B1F0-B0F48749C1F9}"/>
                                            </p:graphicEl>
                                          </p:spTgt>
                                        </p:tgtEl>
                                        <p:attrNameLst>
                                          <p:attrName>style.visibility</p:attrName>
                                        </p:attrNameLst>
                                      </p:cBhvr>
                                      <p:to>
                                        <p:strVal val="visible"/>
                                      </p:to>
                                    </p:set>
                                    <p:animEffect transition="in" filter="fade">
                                      <p:cBhvr>
                                        <p:cTn id="7" dur="2000"/>
                                        <p:tgtEl>
                                          <p:spTgt spid="7">
                                            <p:graphicEl>
                                              <a:dgm id="{6883BF61-6F62-40AD-B1F0-B0F48749C1F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310F6CAB-99C5-4A92-8AA6-5529321C405B}"/>
                                            </p:graphicEl>
                                          </p:spTgt>
                                        </p:tgtEl>
                                        <p:attrNameLst>
                                          <p:attrName>style.visibility</p:attrName>
                                        </p:attrNameLst>
                                      </p:cBhvr>
                                      <p:to>
                                        <p:strVal val="visible"/>
                                      </p:to>
                                    </p:set>
                                    <p:animEffect transition="in" filter="fade">
                                      <p:cBhvr>
                                        <p:cTn id="12" dur="2000"/>
                                        <p:tgtEl>
                                          <p:spTgt spid="7">
                                            <p:graphicEl>
                                              <a:dgm id="{310F6CAB-99C5-4A92-8AA6-5529321C405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27F2E0FA-CF51-4EC9-8EC1-22C81B3C2B7D}"/>
                                            </p:graphicEl>
                                          </p:spTgt>
                                        </p:tgtEl>
                                        <p:attrNameLst>
                                          <p:attrName>style.visibility</p:attrName>
                                        </p:attrNameLst>
                                      </p:cBhvr>
                                      <p:to>
                                        <p:strVal val="visible"/>
                                      </p:to>
                                    </p:set>
                                    <p:animEffect transition="in" filter="fade">
                                      <p:cBhvr>
                                        <p:cTn id="17" dur="2000"/>
                                        <p:tgtEl>
                                          <p:spTgt spid="7">
                                            <p:graphicEl>
                                              <a:dgm id="{27F2E0FA-CF51-4EC9-8EC1-22C81B3C2B7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7158C2D6-28B7-42B3-AA77-A693A70312C0}"/>
                                            </p:graphicEl>
                                          </p:spTgt>
                                        </p:tgtEl>
                                        <p:attrNameLst>
                                          <p:attrName>style.visibility</p:attrName>
                                        </p:attrNameLst>
                                      </p:cBhvr>
                                      <p:to>
                                        <p:strVal val="visible"/>
                                      </p:to>
                                    </p:set>
                                    <p:animEffect transition="in" filter="fade">
                                      <p:cBhvr>
                                        <p:cTn id="22" dur="2000"/>
                                        <p:tgtEl>
                                          <p:spTgt spid="7">
                                            <p:graphicEl>
                                              <a:dgm id="{7158C2D6-28B7-42B3-AA77-A693A70312C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0E7471B0-2EB3-4A27-B7BF-3FC6CB278278}"/>
                                            </p:graphicEl>
                                          </p:spTgt>
                                        </p:tgtEl>
                                        <p:attrNameLst>
                                          <p:attrName>style.visibility</p:attrName>
                                        </p:attrNameLst>
                                      </p:cBhvr>
                                      <p:to>
                                        <p:strVal val="visible"/>
                                      </p:to>
                                    </p:set>
                                    <p:animEffect transition="in" filter="fade">
                                      <p:cBhvr>
                                        <p:cTn id="27" dur="2000"/>
                                        <p:tgtEl>
                                          <p:spTgt spid="7">
                                            <p:graphicEl>
                                              <a:dgm id="{0E7471B0-2EB3-4A27-B7BF-3FC6CB27827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A8954BAD-9B85-45FD-8E6E-753C205B60B2}"/>
                                            </p:graphicEl>
                                          </p:spTgt>
                                        </p:tgtEl>
                                        <p:attrNameLst>
                                          <p:attrName>style.visibility</p:attrName>
                                        </p:attrNameLst>
                                      </p:cBhvr>
                                      <p:to>
                                        <p:strVal val="visible"/>
                                      </p:to>
                                    </p:set>
                                    <p:animEffect transition="in" filter="fade">
                                      <p:cBhvr>
                                        <p:cTn id="32" dur="2000"/>
                                        <p:tgtEl>
                                          <p:spTgt spid="7">
                                            <p:graphicEl>
                                              <a:dgm id="{A8954BAD-9B85-45FD-8E6E-753C205B60B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U:\CRE\03-DCE\_DCE Convention\LOGO Convention\logo_ERI\Final-2013\Logo_div-cultural-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
            <a:ext cx="1035224" cy="5865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sz="4000" b="1" dirty="0" smtClean="0"/>
              <a:t>Project’s overall goal</a:t>
            </a:r>
            <a:endParaRPr lang="en-GB" sz="4000" b="1" dirty="0"/>
          </a:p>
        </p:txBody>
      </p:sp>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2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Diagram 5"/>
          <p:cNvGraphicFramePr/>
          <p:nvPr>
            <p:extLst>
              <p:ext uri="{D42A27DB-BD31-4B8C-83A1-F6EECF244321}">
                <p14:modId xmlns:p14="http://schemas.microsoft.com/office/powerpoint/2010/main" val="1818829367"/>
              </p:ext>
            </p:extLst>
          </p:nvPr>
        </p:nvGraphicFramePr>
        <p:xfrm>
          <a:off x="323528" y="1397000"/>
          <a:ext cx="8568952" cy="52723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6195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7E3CBC04-4820-46E9-9C8B-1AAD894773B1}"/>
                                            </p:graphicEl>
                                          </p:spTgt>
                                        </p:tgtEl>
                                        <p:attrNameLst>
                                          <p:attrName>style.visibility</p:attrName>
                                        </p:attrNameLst>
                                      </p:cBhvr>
                                      <p:to>
                                        <p:strVal val="visible"/>
                                      </p:to>
                                    </p:set>
                                    <p:animEffect transition="in" filter="fade">
                                      <p:cBhvr>
                                        <p:cTn id="7" dur="2000"/>
                                        <p:tgtEl>
                                          <p:spTgt spid="6">
                                            <p:graphicEl>
                                              <a:dgm id="{7E3CBC04-4820-46E9-9C8B-1AAD894773B1}"/>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C1989634-61EC-4493-B10D-99868BF7051D}"/>
                                            </p:graphicEl>
                                          </p:spTgt>
                                        </p:tgtEl>
                                        <p:attrNameLst>
                                          <p:attrName>style.visibility</p:attrName>
                                        </p:attrNameLst>
                                      </p:cBhvr>
                                      <p:to>
                                        <p:strVal val="visible"/>
                                      </p:to>
                                    </p:set>
                                    <p:animEffect transition="in" filter="fade">
                                      <p:cBhvr>
                                        <p:cTn id="10" dur="2000"/>
                                        <p:tgtEl>
                                          <p:spTgt spid="6">
                                            <p:graphicEl>
                                              <a:dgm id="{C1989634-61EC-4493-B10D-99868BF7051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graphicEl>
                                              <a:dgm id="{233235E7-0FC0-4369-84CB-71E7DCDB2FCC}"/>
                                            </p:graphicEl>
                                          </p:spTgt>
                                        </p:tgtEl>
                                        <p:attrNameLst>
                                          <p:attrName>style.visibility</p:attrName>
                                        </p:attrNameLst>
                                      </p:cBhvr>
                                      <p:to>
                                        <p:strVal val="visible"/>
                                      </p:to>
                                    </p:set>
                                    <p:animEffect transition="in" filter="fade">
                                      <p:cBhvr>
                                        <p:cTn id="15" dur="2000"/>
                                        <p:tgtEl>
                                          <p:spTgt spid="6">
                                            <p:graphicEl>
                                              <a:dgm id="{233235E7-0FC0-4369-84CB-71E7DCDB2FCC}"/>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graphicEl>
                                              <a:dgm id="{493BE100-22B7-4F64-BEF5-A3363AA14F92}"/>
                                            </p:graphicEl>
                                          </p:spTgt>
                                        </p:tgtEl>
                                        <p:attrNameLst>
                                          <p:attrName>style.visibility</p:attrName>
                                        </p:attrNameLst>
                                      </p:cBhvr>
                                      <p:to>
                                        <p:strVal val="visible"/>
                                      </p:to>
                                    </p:set>
                                    <p:animEffect transition="in" filter="fade">
                                      <p:cBhvr>
                                        <p:cTn id="18" dur="2000"/>
                                        <p:tgtEl>
                                          <p:spTgt spid="6">
                                            <p:graphicEl>
                                              <a:dgm id="{493BE100-22B7-4F64-BEF5-A3363AA14F92}"/>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graphicEl>
                                              <a:dgm id="{FEECE89D-95E3-47D4-A960-DFD1478E465A}"/>
                                            </p:graphicEl>
                                          </p:spTgt>
                                        </p:tgtEl>
                                        <p:attrNameLst>
                                          <p:attrName>style.visibility</p:attrName>
                                        </p:attrNameLst>
                                      </p:cBhvr>
                                      <p:to>
                                        <p:strVal val="visible"/>
                                      </p:to>
                                    </p:set>
                                    <p:animEffect transition="in" filter="fade">
                                      <p:cBhvr>
                                        <p:cTn id="23" dur="2000"/>
                                        <p:tgtEl>
                                          <p:spTgt spid="6">
                                            <p:graphicEl>
                                              <a:dgm id="{FEECE89D-95E3-47D4-A960-DFD1478E465A}"/>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graphicEl>
                                              <a:dgm id="{CCDEBCE1-39B2-449F-9121-4652DB3E28AA}"/>
                                            </p:graphicEl>
                                          </p:spTgt>
                                        </p:tgtEl>
                                        <p:attrNameLst>
                                          <p:attrName>style.visibility</p:attrName>
                                        </p:attrNameLst>
                                      </p:cBhvr>
                                      <p:to>
                                        <p:strVal val="visible"/>
                                      </p:to>
                                    </p:set>
                                    <p:animEffect transition="in" filter="fade">
                                      <p:cBhvr>
                                        <p:cTn id="26" dur="2000"/>
                                        <p:tgtEl>
                                          <p:spTgt spid="6">
                                            <p:graphicEl>
                                              <a:dgm id="{CCDEBCE1-39B2-449F-9121-4652DB3E28A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Component 1</a:t>
            </a:r>
            <a:endParaRPr lang="en-GB" dirty="0"/>
          </a:p>
        </p:txBody>
      </p:sp>
      <p:sp>
        <p:nvSpPr>
          <p:cNvPr id="3" name="Subtitle 2"/>
          <p:cNvSpPr>
            <a:spLocks noGrp="1"/>
          </p:cNvSpPr>
          <p:nvPr>
            <p:ph type="subTitle" idx="1"/>
          </p:nvPr>
        </p:nvSpPr>
        <p:spPr/>
        <p:txBody>
          <a:bodyPr/>
          <a:lstStyle/>
          <a:p>
            <a:r>
              <a:rPr lang="en-GB" dirty="0" smtClean="0"/>
              <a:t>Country-level capacity development interventions</a:t>
            </a:r>
            <a:endParaRPr lang="en-GB"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2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U:\CRE\03-DCE\_DCE Convention\LOGO Convention\logo_ERI\Final-2013\Logo_div-cultural-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
            <a:ext cx="1035224" cy="586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82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U:\CRE\03-DCE\_DCE Convention\LOGO Convention\logo_ERI\Final-2013\Logo_div-cultural-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
            <a:ext cx="1035224" cy="5865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sz="4000" b="1" dirty="0" smtClean="0"/>
              <a:t>Context</a:t>
            </a:r>
            <a:endParaRPr lang="en-GB" sz="4000" b="1" dirty="0"/>
          </a:p>
        </p:txBody>
      </p:sp>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2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2200635701"/>
              </p:ext>
            </p:extLst>
          </p:nvPr>
        </p:nvGraphicFramePr>
        <p:xfrm>
          <a:off x="670011" y="1397000"/>
          <a:ext cx="7943031" cy="50563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598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B3788DC5-C10D-4041-8DC4-AF1164F93F96}"/>
                                            </p:graphicEl>
                                          </p:spTgt>
                                        </p:tgtEl>
                                        <p:attrNameLst>
                                          <p:attrName>style.visibility</p:attrName>
                                        </p:attrNameLst>
                                      </p:cBhvr>
                                      <p:to>
                                        <p:strVal val="visible"/>
                                      </p:to>
                                    </p:set>
                                    <p:animEffect transition="in" filter="fade">
                                      <p:cBhvr>
                                        <p:cTn id="7" dur="2000"/>
                                        <p:tgtEl>
                                          <p:spTgt spid="3">
                                            <p:graphicEl>
                                              <a:dgm id="{B3788DC5-C10D-4041-8DC4-AF1164F93F96}"/>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graphicEl>
                                              <a:dgm id="{2CF67DFC-391B-446A-B91C-81D9058CE90A}"/>
                                            </p:graphicEl>
                                          </p:spTgt>
                                        </p:tgtEl>
                                        <p:attrNameLst>
                                          <p:attrName>style.visibility</p:attrName>
                                        </p:attrNameLst>
                                      </p:cBhvr>
                                      <p:to>
                                        <p:strVal val="visible"/>
                                      </p:to>
                                    </p:set>
                                    <p:animEffect transition="in" filter="fade">
                                      <p:cBhvr>
                                        <p:cTn id="10" dur="2000"/>
                                        <p:tgtEl>
                                          <p:spTgt spid="3">
                                            <p:graphicEl>
                                              <a:dgm id="{2CF67DFC-391B-446A-B91C-81D9058CE90A}"/>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graphicEl>
                                              <a:dgm id="{D3BC6FE7-EC78-4929-8AD8-6AD50AE9E5FC}"/>
                                            </p:graphicEl>
                                          </p:spTgt>
                                        </p:tgtEl>
                                        <p:attrNameLst>
                                          <p:attrName>style.visibility</p:attrName>
                                        </p:attrNameLst>
                                      </p:cBhvr>
                                      <p:to>
                                        <p:strVal val="visible"/>
                                      </p:to>
                                    </p:set>
                                    <p:animEffect transition="in" filter="fade">
                                      <p:cBhvr>
                                        <p:cTn id="15" dur="2000"/>
                                        <p:tgtEl>
                                          <p:spTgt spid="3">
                                            <p:graphicEl>
                                              <a:dgm id="{D3BC6FE7-EC78-4929-8AD8-6AD50AE9E5FC}"/>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graphicEl>
                                              <a:dgm id="{0B17014A-5713-424B-96F5-BBC6D0D64FAE}"/>
                                            </p:graphicEl>
                                          </p:spTgt>
                                        </p:tgtEl>
                                        <p:attrNameLst>
                                          <p:attrName>style.visibility</p:attrName>
                                        </p:attrNameLst>
                                      </p:cBhvr>
                                      <p:to>
                                        <p:strVal val="visible"/>
                                      </p:to>
                                    </p:set>
                                    <p:animEffect transition="in" filter="fade">
                                      <p:cBhvr>
                                        <p:cTn id="18" dur="2000"/>
                                        <p:tgtEl>
                                          <p:spTgt spid="3">
                                            <p:graphicEl>
                                              <a:dgm id="{0B17014A-5713-424B-96F5-BBC6D0D64FAE}"/>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graphicEl>
                                              <a:dgm id="{C49F2C93-83FF-4520-9AC3-13632CF7AC67}"/>
                                            </p:graphicEl>
                                          </p:spTgt>
                                        </p:tgtEl>
                                        <p:attrNameLst>
                                          <p:attrName>style.visibility</p:attrName>
                                        </p:attrNameLst>
                                      </p:cBhvr>
                                      <p:to>
                                        <p:strVal val="visible"/>
                                      </p:to>
                                    </p:set>
                                    <p:animEffect transition="in" filter="fade">
                                      <p:cBhvr>
                                        <p:cTn id="23" dur="2000"/>
                                        <p:tgtEl>
                                          <p:spTgt spid="3">
                                            <p:graphicEl>
                                              <a:dgm id="{C49F2C93-83FF-4520-9AC3-13632CF7AC67}"/>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graphicEl>
                                              <a:dgm id="{7CFDB35E-4AD1-48FD-877F-65C4FE8C1257}"/>
                                            </p:graphicEl>
                                          </p:spTgt>
                                        </p:tgtEl>
                                        <p:attrNameLst>
                                          <p:attrName>style.visibility</p:attrName>
                                        </p:attrNameLst>
                                      </p:cBhvr>
                                      <p:to>
                                        <p:strVal val="visible"/>
                                      </p:to>
                                    </p:set>
                                    <p:animEffect transition="in" filter="fade">
                                      <p:cBhvr>
                                        <p:cTn id="26" dur="2000"/>
                                        <p:tgtEl>
                                          <p:spTgt spid="3">
                                            <p:graphicEl>
                                              <a:dgm id="{7CFDB35E-4AD1-48FD-877F-65C4FE8C1257}"/>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graphicEl>
                                              <a:dgm id="{4A92F723-7A26-458B-812D-4CC1DA69743A}"/>
                                            </p:graphicEl>
                                          </p:spTgt>
                                        </p:tgtEl>
                                        <p:attrNameLst>
                                          <p:attrName>style.visibility</p:attrName>
                                        </p:attrNameLst>
                                      </p:cBhvr>
                                      <p:to>
                                        <p:strVal val="visible"/>
                                      </p:to>
                                    </p:set>
                                    <p:animEffect transition="in" filter="fade">
                                      <p:cBhvr>
                                        <p:cTn id="31" dur="2000"/>
                                        <p:tgtEl>
                                          <p:spTgt spid="3">
                                            <p:graphicEl>
                                              <a:dgm id="{4A92F723-7A26-458B-812D-4CC1DA69743A}"/>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graphicEl>
                                              <a:dgm id="{59EA4EF4-FBC3-4F29-8DF0-CE9BD9C4C11D}"/>
                                            </p:graphicEl>
                                          </p:spTgt>
                                        </p:tgtEl>
                                        <p:attrNameLst>
                                          <p:attrName>style.visibility</p:attrName>
                                        </p:attrNameLst>
                                      </p:cBhvr>
                                      <p:to>
                                        <p:strVal val="visible"/>
                                      </p:to>
                                    </p:set>
                                    <p:animEffect transition="in" filter="fade">
                                      <p:cBhvr>
                                        <p:cTn id="34" dur="2000"/>
                                        <p:tgtEl>
                                          <p:spTgt spid="3">
                                            <p:graphicEl>
                                              <a:dgm id="{59EA4EF4-FBC3-4F29-8DF0-CE9BD9C4C11D}"/>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graphicEl>
                                              <a:dgm id="{6B5C8811-A811-4DEE-AA98-D9E4BF88F749}"/>
                                            </p:graphicEl>
                                          </p:spTgt>
                                        </p:tgtEl>
                                        <p:attrNameLst>
                                          <p:attrName>style.visibility</p:attrName>
                                        </p:attrNameLst>
                                      </p:cBhvr>
                                      <p:to>
                                        <p:strVal val="visible"/>
                                      </p:to>
                                    </p:set>
                                    <p:animEffect transition="in" filter="fade">
                                      <p:cBhvr>
                                        <p:cTn id="39" dur="2000"/>
                                        <p:tgtEl>
                                          <p:spTgt spid="3">
                                            <p:graphicEl>
                                              <a:dgm id="{6B5C8811-A811-4DEE-AA98-D9E4BF88F749}"/>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graphicEl>
                                              <a:dgm id="{5FE5F487-28E0-43D9-9E7C-2E2CE00B1FFF}"/>
                                            </p:graphicEl>
                                          </p:spTgt>
                                        </p:tgtEl>
                                        <p:attrNameLst>
                                          <p:attrName>style.visibility</p:attrName>
                                        </p:attrNameLst>
                                      </p:cBhvr>
                                      <p:to>
                                        <p:strVal val="visible"/>
                                      </p:to>
                                    </p:set>
                                    <p:animEffect transition="in" filter="fade">
                                      <p:cBhvr>
                                        <p:cTn id="42" dur="2000"/>
                                        <p:tgtEl>
                                          <p:spTgt spid="3">
                                            <p:graphicEl>
                                              <a:dgm id="{5FE5F487-28E0-43D9-9E7C-2E2CE00B1FFF}"/>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graphicEl>
                                              <a:dgm id="{0D001BAC-87C3-40E8-A416-93B09853486F}"/>
                                            </p:graphicEl>
                                          </p:spTgt>
                                        </p:tgtEl>
                                        <p:attrNameLst>
                                          <p:attrName>style.visibility</p:attrName>
                                        </p:attrNameLst>
                                      </p:cBhvr>
                                      <p:to>
                                        <p:strVal val="visible"/>
                                      </p:to>
                                    </p:set>
                                    <p:animEffect transition="in" filter="fade">
                                      <p:cBhvr>
                                        <p:cTn id="47" dur="2000"/>
                                        <p:tgtEl>
                                          <p:spTgt spid="3">
                                            <p:graphicEl>
                                              <a:dgm id="{0D001BAC-87C3-40E8-A416-93B09853486F}"/>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graphicEl>
                                              <a:dgm id="{CC4F1757-1EF0-458E-84F0-8084108B184C}"/>
                                            </p:graphicEl>
                                          </p:spTgt>
                                        </p:tgtEl>
                                        <p:attrNameLst>
                                          <p:attrName>style.visibility</p:attrName>
                                        </p:attrNameLst>
                                      </p:cBhvr>
                                      <p:to>
                                        <p:strVal val="visible"/>
                                      </p:to>
                                    </p:set>
                                    <p:animEffect transition="in" filter="fade">
                                      <p:cBhvr>
                                        <p:cTn id="50" dur="2000"/>
                                        <p:tgtEl>
                                          <p:spTgt spid="3">
                                            <p:graphicEl>
                                              <a:dgm id="{CC4F1757-1EF0-458E-84F0-8084108B184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52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U:\CRE\03-DCE\_DCE Convention\LOGO Convention\logo_ERI\Final-2013\Logo_div-cultural-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
            <a:ext cx="1035224" cy="5865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Content Placeholder 6"/>
          <p:cNvGraphicFramePr>
            <a:graphicFrameLocks/>
          </p:cNvGraphicFramePr>
          <p:nvPr>
            <p:extLst>
              <p:ext uri="{D42A27DB-BD31-4B8C-83A1-F6EECF244321}">
                <p14:modId xmlns:p14="http://schemas.microsoft.com/office/powerpoint/2010/main" val="290859762"/>
              </p:ext>
            </p:extLst>
          </p:nvPr>
        </p:nvGraphicFramePr>
        <p:xfrm>
          <a:off x="467544" y="586550"/>
          <a:ext cx="8435280" cy="59387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07660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U:\CRE\03-DCE\_DCE Convention\LOGO Convention\logo_ERI\Final-2013\Logo_div-cultural-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
            <a:ext cx="1035224" cy="5865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sz="4000" b="1" dirty="0" smtClean="0"/>
              <a:t>Selection criteria</a:t>
            </a:r>
            <a:endParaRPr lang="en-GB" sz="4000" b="1" dirty="0"/>
          </a:p>
        </p:txBody>
      </p:sp>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2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Tableau 7"/>
          <p:cNvGraphicFramePr>
            <a:graphicFrameLocks noGrp="1"/>
          </p:cNvGraphicFramePr>
          <p:nvPr/>
        </p:nvGraphicFramePr>
        <p:xfrm>
          <a:off x="683569" y="1340766"/>
          <a:ext cx="8064896" cy="5040562"/>
        </p:xfrm>
        <a:graphic>
          <a:graphicData uri="http://schemas.openxmlformats.org/drawingml/2006/table">
            <a:tbl>
              <a:tblPr/>
              <a:tblGrid>
                <a:gridCol w="1012902"/>
                <a:gridCol w="1618852"/>
                <a:gridCol w="1849649"/>
                <a:gridCol w="1965457"/>
                <a:gridCol w="1618036"/>
              </a:tblGrid>
              <a:tr h="756084">
                <a:tc>
                  <a:txBody>
                    <a:bodyPr/>
                    <a:lstStyle/>
                    <a:p>
                      <a:pPr algn="ctr">
                        <a:spcAft>
                          <a:spcPts val="0"/>
                        </a:spcAft>
                      </a:pPr>
                      <a:r>
                        <a:rPr lang="en-US" sz="1400" b="1" dirty="0">
                          <a:latin typeface="Calibri"/>
                          <a:ea typeface="MS Mincho"/>
                        </a:rPr>
                        <a:t>Target country</a:t>
                      </a:r>
                      <a:endParaRPr lang="fr-FR" sz="1400" dirty="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400" b="1" dirty="0">
                          <a:solidFill>
                            <a:srgbClr val="000000"/>
                          </a:solidFill>
                          <a:latin typeface="Calibri"/>
                          <a:ea typeface="MS Mincho"/>
                        </a:rPr>
                        <a:t>Submission of periodic report expected</a:t>
                      </a:r>
                      <a:endParaRPr lang="fr-FR" sz="1400" dirty="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400" b="1" dirty="0">
                          <a:solidFill>
                            <a:srgbClr val="000000"/>
                          </a:solidFill>
                          <a:latin typeface="Calibri"/>
                          <a:ea typeface="MS Mincho"/>
                        </a:rPr>
                        <a:t>Other capacity-building activities implemented</a:t>
                      </a:r>
                      <a:endParaRPr lang="fr-FR" sz="1400" dirty="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400" b="1" dirty="0">
                          <a:solidFill>
                            <a:srgbClr val="000000"/>
                          </a:solidFill>
                          <a:latin typeface="Calibri"/>
                          <a:ea typeface="MS Mincho"/>
                        </a:rPr>
                        <a:t>Presence UNESCO Field Office</a:t>
                      </a:r>
                      <a:endParaRPr lang="fr-FR" sz="1400" dirty="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400" b="1" dirty="0">
                          <a:latin typeface="Calibri"/>
                          <a:ea typeface="MS Mincho"/>
                        </a:rPr>
                        <a:t>Synergies with CI proposed target countries</a:t>
                      </a:r>
                      <a:endParaRPr lang="fr-FR" sz="1400" dirty="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04055">
                <a:tc>
                  <a:txBody>
                    <a:bodyPr/>
                    <a:lstStyle/>
                    <a:p>
                      <a:pPr algn="ctr">
                        <a:spcAft>
                          <a:spcPts val="0"/>
                        </a:spcAft>
                      </a:pPr>
                      <a:r>
                        <a:rPr lang="en-US" sz="1400" dirty="0">
                          <a:latin typeface="Calibri"/>
                          <a:ea typeface="MS Mincho"/>
                        </a:rPr>
                        <a:t>Burkina Faso</a:t>
                      </a:r>
                      <a:endParaRPr lang="fr-FR" sz="1400" dirty="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Calibri"/>
                          <a:ea typeface="MS Mincho"/>
                        </a:rPr>
                        <a:t>Second report in 2017</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latin typeface="Calibri"/>
                          <a:ea typeface="MS Mincho"/>
                        </a:rPr>
                        <a:t>Technical assistance, CDIS, IFCD</a:t>
                      </a:r>
                      <a:endParaRPr lang="fr-FR" sz="1400" dirty="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Calibri"/>
                          <a:ea typeface="MS Mincho"/>
                        </a:rPr>
                        <a:t>Dakar Cluster Office</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Calibri"/>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5">
                <a:tc>
                  <a:txBody>
                    <a:bodyPr/>
                    <a:lstStyle/>
                    <a:p>
                      <a:pPr algn="ctr">
                        <a:spcAft>
                          <a:spcPts val="0"/>
                        </a:spcAft>
                      </a:pPr>
                      <a:r>
                        <a:rPr lang="en-US" sz="1400">
                          <a:latin typeface="Calibri"/>
                          <a:ea typeface="MS Mincho"/>
                        </a:rPr>
                        <a:t>Cambodia</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Calibri"/>
                          <a:ea typeface="MS Mincho"/>
                        </a:rPr>
                        <a:t>Second report in 2017</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latin typeface="Calibri"/>
                          <a:ea typeface="MS Mincho"/>
                        </a:rPr>
                        <a:t>CDIS, technical assistance, IFCD</a:t>
                      </a:r>
                      <a:endParaRPr lang="fr-FR" sz="1400" dirty="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Calibri"/>
                          <a:ea typeface="MS Mincho"/>
                        </a:rPr>
                        <a:t>Phnom Penh Office</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dirty="0">
                        <a:latin typeface="Calibri"/>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5">
                <a:tc>
                  <a:txBody>
                    <a:bodyPr/>
                    <a:lstStyle/>
                    <a:p>
                      <a:pPr algn="ctr">
                        <a:spcAft>
                          <a:spcPts val="0"/>
                        </a:spcAft>
                      </a:pPr>
                      <a:r>
                        <a:rPr lang="en-US" sz="1400">
                          <a:latin typeface="Calibri"/>
                          <a:ea typeface="MS Mincho"/>
                        </a:rPr>
                        <a:t>Cuba</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Calibri"/>
                          <a:ea typeface="MS Mincho"/>
                        </a:rPr>
                        <a:t>Second report in 2017</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Calibri"/>
                          <a:ea typeface="MS Mincho"/>
                        </a:rPr>
                        <a:t>IFCD</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latin typeface="Calibri"/>
                          <a:ea typeface="MS Mincho"/>
                        </a:rPr>
                        <a:t>Havana Cluster Office</a:t>
                      </a:r>
                      <a:endParaRPr lang="fr-FR" sz="1400" dirty="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Calibri"/>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9">
                <a:tc>
                  <a:txBody>
                    <a:bodyPr/>
                    <a:lstStyle/>
                    <a:p>
                      <a:pPr algn="ctr">
                        <a:spcAft>
                          <a:spcPts val="0"/>
                        </a:spcAft>
                      </a:pPr>
                      <a:r>
                        <a:rPr lang="en-US" sz="1400">
                          <a:latin typeface="Calibri"/>
                          <a:ea typeface="MS Mincho"/>
                        </a:rPr>
                        <a:t>Colombia</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Calibri"/>
                          <a:ea typeface="MS Mincho"/>
                        </a:rPr>
                        <a:t>First report in 2017</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Calibri"/>
                          <a:ea typeface="MS Mincho"/>
                        </a:rPr>
                        <a:t>CDIS</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Calibri"/>
                          <a:ea typeface="MS Mincho"/>
                        </a:rPr>
                        <a:t>Quito Office</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Calibri"/>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9">
                <a:tc>
                  <a:txBody>
                    <a:bodyPr/>
                    <a:lstStyle/>
                    <a:p>
                      <a:pPr algn="ctr">
                        <a:spcAft>
                          <a:spcPts val="0"/>
                        </a:spcAft>
                      </a:pPr>
                      <a:r>
                        <a:rPr lang="en-US" sz="1400" dirty="0">
                          <a:latin typeface="Calibri"/>
                          <a:ea typeface="MS Mincho"/>
                        </a:rPr>
                        <a:t>Ethiopia</a:t>
                      </a:r>
                      <a:endParaRPr lang="fr-FR" sz="1400" dirty="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Calibri"/>
                          <a:ea typeface="MS Mincho"/>
                        </a:rPr>
                        <a:t>First report overdue</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Calibri"/>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latin typeface="Calibri"/>
                          <a:ea typeface="MS Mincho"/>
                        </a:rPr>
                        <a:t>Addis Ababa Office</a:t>
                      </a:r>
                      <a:endParaRPr lang="fr-FR" sz="1400" dirty="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Calibri"/>
                          <a:ea typeface="MS Mincho"/>
                        </a:rPr>
                        <a:t>x</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9">
                <a:tc>
                  <a:txBody>
                    <a:bodyPr/>
                    <a:lstStyle/>
                    <a:p>
                      <a:pPr algn="ctr">
                        <a:spcAft>
                          <a:spcPts val="0"/>
                        </a:spcAft>
                      </a:pPr>
                      <a:r>
                        <a:rPr lang="en-US" sz="1400">
                          <a:latin typeface="Calibri"/>
                          <a:ea typeface="MS Mincho"/>
                        </a:rPr>
                        <a:t>Indonesia</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Calibri"/>
                          <a:ea typeface="MS Mincho"/>
                        </a:rPr>
                        <a:t>First report in 2016</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Calibri"/>
                          <a:ea typeface="MS Mincho"/>
                        </a:rPr>
                        <a:t>IFCD</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latin typeface="Calibri"/>
                          <a:ea typeface="MS Mincho"/>
                        </a:rPr>
                        <a:t>Jakarta Office</a:t>
                      </a:r>
                      <a:endParaRPr lang="fr-FR" sz="1400" dirty="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dirty="0">
                        <a:latin typeface="Calibri"/>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9">
                <a:tc>
                  <a:txBody>
                    <a:bodyPr/>
                    <a:lstStyle/>
                    <a:p>
                      <a:pPr algn="ctr">
                        <a:spcAft>
                          <a:spcPts val="0"/>
                        </a:spcAft>
                      </a:pPr>
                      <a:r>
                        <a:rPr lang="en-US" sz="1400">
                          <a:latin typeface="Calibri"/>
                          <a:ea typeface="MS Mincho"/>
                        </a:rPr>
                        <a:t>Morocco</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Calibri"/>
                          <a:ea typeface="MS Mincho"/>
                        </a:rPr>
                        <a:t>First report in 2017</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Calibri"/>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Calibri"/>
                          <a:ea typeface="MS Mincho"/>
                        </a:rPr>
                        <a:t>Rabat Office</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latin typeface="Calibri"/>
                          <a:ea typeface="MS Mincho"/>
                        </a:rPr>
                        <a:t>x</a:t>
                      </a:r>
                      <a:endParaRPr lang="fr-FR" sz="1400" dirty="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9">
                <a:tc>
                  <a:txBody>
                    <a:bodyPr/>
                    <a:lstStyle/>
                    <a:p>
                      <a:pPr algn="ctr">
                        <a:spcAft>
                          <a:spcPts val="0"/>
                        </a:spcAft>
                      </a:pPr>
                      <a:r>
                        <a:rPr lang="en-US" sz="1400">
                          <a:latin typeface="Calibri"/>
                          <a:ea typeface="MS Mincho"/>
                        </a:rPr>
                        <a:t>Rwanda</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Calibri"/>
                          <a:ea typeface="MS Mincho"/>
                        </a:rPr>
                        <a:t>First report in 2016</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Calibri"/>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Calibri"/>
                          <a:ea typeface="MS Mincho"/>
                        </a:rPr>
                        <a:t>Nairobi Office</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Calibri"/>
                          <a:ea typeface="MS Mincho"/>
                        </a:rPr>
                        <a:t>x</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9">
                <a:tc>
                  <a:txBody>
                    <a:bodyPr/>
                    <a:lstStyle/>
                    <a:p>
                      <a:pPr algn="ctr">
                        <a:spcAft>
                          <a:spcPts val="0"/>
                        </a:spcAft>
                      </a:pPr>
                      <a:r>
                        <a:rPr lang="en-US" sz="1400">
                          <a:latin typeface="Calibri"/>
                          <a:ea typeface="MS Mincho"/>
                        </a:rPr>
                        <a:t>Senegal</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Calibri"/>
                          <a:ea typeface="MS Mincho"/>
                        </a:rPr>
                        <a:t>First report overdue</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Calibri"/>
                          <a:ea typeface="MS Mincho"/>
                        </a:rPr>
                        <a:t>IFCD</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Calibri"/>
                          <a:ea typeface="MS Mincho"/>
                        </a:rPr>
                        <a:t>Dakar Office</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a:latin typeface="Calibri"/>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5">
                <a:tc>
                  <a:txBody>
                    <a:bodyPr/>
                    <a:lstStyle/>
                    <a:p>
                      <a:pPr algn="ctr">
                        <a:spcAft>
                          <a:spcPts val="0"/>
                        </a:spcAft>
                      </a:pPr>
                      <a:r>
                        <a:rPr lang="en-US" sz="1400">
                          <a:latin typeface="Calibri"/>
                          <a:ea typeface="MS Mincho"/>
                        </a:rPr>
                        <a:t>Tunisia</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Calibri"/>
                          <a:ea typeface="MS Mincho"/>
                        </a:rPr>
                        <a:t>Second report due in 2016</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Calibri"/>
                          <a:ea typeface="MS Mincho"/>
                        </a:rPr>
                        <a:t>IFCD</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Calibri"/>
                          <a:ea typeface="MS Mincho"/>
                        </a:rPr>
                        <a:t>Rabat Office</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latin typeface="Calibri"/>
                          <a:ea typeface="MS Mincho"/>
                        </a:rPr>
                        <a:t>x</a:t>
                      </a:r>
                      <a:endParaRPr lang="fr-FR" sz="1400" dirty="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5">
                <a:tc>
                  <a:txBody>
                    <a:bodyPr/>
                    <a:lstStyle/>
                    <a:p>
                      <a:pPr algn="ctr">
                        <a:spcAft>
                          <a:spcPts val="0"/>
                        </a:spcAft>
                      </a:pPr>
                      <a:r>
                        <a:rPr lang="en-US" sz="1400">
                          <a:latin typeface="Calibri"/>
                          <a:ea typeface="MS Mincho"/>
                        </a:rPr>
                        <a:t>Vietnam</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Calibri"/>
                          <a:ea typeface="MS Mincho"/>
                        </a:rPr>
                        <a:t>Second report in 2017</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Calibri"/>
                          <a:ea typeface="MS Mincho"/>
                        </a:rPr>
                        <a:t>Technical assistance, CDIS</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Calibri"/>
                          <a:ea typeface="MS Mincho"/>
                        </a:rPr>
                        <a:t>Hanoi Office</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Calibri"/>
                          <a:ea typeface="MS Mincho"/>
                        </a:rPr>
                        <a:t>x</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9">
                <a:tc>
                  <a:txBody>
                    <a:bodyPr/>
                    <a:lstStyle/>
                    <a:p>
                      <a:pPr algn="ctr">
                        <a:spcAft>
                          <a:spcPts val="0"/>
                        </a:spcAft>
                      </a:pPr>
                      <a:r>
                        <a:rPr lang="en-US" sz="1400">
                          <a:latin typeface="Calibri"/>
                          <a:ea typeface="MS Mincho"/>
                        </a:rPr>
                        <a:t>Zimbabwe</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Calibri"/>
                          <a:ea typeface="MS Mincho"/>
                        </a:rPr>
                        <a:t>First report overdue</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Calibri"/>
                          <a:ea typeface="MS Mincho"/>
                        </a:rPr>
                        <a:t>IFCD</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Calibri"/>
                          <a:ea typeface="MS Mincho"/>
                        </a:rPr>
                        <a:t>Harare Office</a:t>
                      </a:r>
                      <a:endParaRPr lang="fr-FR" sz="140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latin typeface="Calibri"/>
                          <a:ea typeface="MS Mincho"/>
                        </a:rPr>
                        <a:t>x</a:t>
                      </a:r>
                      <a:endParaRPr lang="fr-FR" sz="1400" dirty="0">
                        <a:latin typeface="Arial"/>
                        <a:ea typeface="MS Mincho"/>
                      </a:endParaRPr>
                    </a:p>
                  </a:txBody>
                  <a:tcPr marL="66583" marR="66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48927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4064</TotalTime>
  <Words>2193</Words>
  <Application>Microsoft Office PowerPoint</Application>
  <PresentationFormat>On-screen Show (4:3)</PresentationFormat>
  <Paragraphs>329</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Enhancing fundamental freedoms through the promotion of the diversity of cultural expressions   Capacity-building on periodic reporting and the Global Monitoring Reports (GMR) for the 2005 Convention on the Protection and Promotion of the Diversity of Cultural Expressions  </vt:lpstr>
      <vt:lpstr>2005 Convention on the Protection and Promotion of the Diversity of Cultural Expressions</vt:lpstr>
      <vt:lpstr>State of ratification 141 Parties as of January 2016</vt:lpstr>
      <vt:lpstr>Sida-UNESCO cooperation</vt:lpstr>
      <vt:lpstr>Project’s overall goal</vt:lpstr>
      <vt:lpstr>Component 1</vt:lpstr>
      <vt:lpstr>Context</vt:lpstr>
      <vt:lpstr>PowerPoint Presentation</vt:lpstr>
      <vt:lpstr>Selection criteria</vt:lpstr>
      <vt:lpstr>Quadrennial Periodic Report (QPR) Deadlines</vt:lpstr>
      <vt:lpstr>Country-level capacity-building process</vt:lpstr>
      <vt:lpstr>1. One-day Consultation and  needs assessment</vt:lpstr>
      <vt:lpstr>2. Three-days training workshop</vt:lpstr>
      <vt:lpstr>3. Elaboration of periodic reports (6-8 months)</vt:lpstr>
      <vt:lpstr>4. One-day public presentation of the periodic report</vt:lpstr>
      <vt:lpstr>Deliverables of Component 1</vt:lpstr>
      <vt:lpstr>Keeping in mind:  Creating synergies with CI Sector</vt:lpstr>
      <vt:lpstr>Component 2</vt:lpstr>
      <vt:lpstr>What is GMR and what for?</vt:lpstr>
      <vt:lpstr>How to produce GMR?</vt:lpstr>
      <vt:lpstr>A first 2005 Convention Global Report published in December 2015  Re|shaping cultural policies: A decade promoting the diversity of cultural expressions for development</vt:lpstr>
      <vt:lpstr>Table of contents</vt:lpstr>
      <vt:lpstr>Monitoring Framework</vt:lpstr>
      <vt:lpstr>Expected results of the project</vt:lpstr>
      <vt:lpstr>For more information: http://en.unesco.org/creativity/    Thank you. </vt:lpstr>
    </vt:vector>
  </TitlesOfParts>
  <Company>UNESCO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fundamental freedoms through the promotion of the diversity of cultural expressions</dc:title>
  <dc:creator>UNESCO</dc:creator>
  <cp:lastModifiedBy>UNESCO</cp:lastModifiedBy>
  <cp:revision>109</cp:revision>
  <cp:lastPrinted>2014-12-03T14:41:30Z</cp:lastPrinted>
  <dcterms:created xsi:type="dcterms:W3CDTF">2014-11-14T14:29:45Z</dcterms:created>
  <dcterms:modified xsi:type="dcterms:W3CDTF">2016-01-14T15:53:05Z</dcterms:modified>
</cp:coreProperties>
</file>