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74" r:id="rId1"/>
  </p:sldMasterIdLst>
  <p:notesMasterIdLst>
    <p:notesMasterId r:id="rId38"/>
  </p:notesMasterIdLst>
  <p:sldIdLst>
    <p:sldId id="256" r:id="rId2"/>
    <p:sldId id="279" r:id="rId3"/>
    <p:sldId id="280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86" r:id="rId12"/>
    <p:sldId id="264" r:id="rId13"/>
    <p:sldId id="265" r:id="rId14"/>
    <p:sldId id="266" r:id="rId15"/>
    <p:sldId id="272" r:id="rId16"/>
    <p:sldId id="267" r:id="rId17"/>
    <p:sldId id="281" r:id="rId18"/>
    <p:sldId id="282" r:id="rId19"/>
    <p:sldId id="283" r:id="rId20"/>
    <p:sldId id="268" r:id="rId21"/>
    <p:sldId id="284" r:id="rId22"/>
    <p:sldId id="285" r:id="rId23"/>
    <p:sldId id="269" r:id="rId24"/>
    <p:sldId id="270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71" r:id="rId33"/>
    <p:sldId id="273" r:id="rId34"/>
    <p:sldId id="274" r:id="rId35"/>
    <p:sldId id="275" r:id="rId36"/>
    <p:sldId id="276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indsay Cotton" initials="LC" lastIdx="5" clrIdx="0"/>
  <p:cmAuthor id="1" name="UNESCO" initials="UN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  <a:srgbClr val="006699"/>
    <a:srgbClr val="31859C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590" autoAdjust="0"/>
    <p:restoredTop sz="96192" autoAdjust="0"/>
  </p:normalViewPr>
  <p:slideViewPr>
    <p:cSldViewPr snapToGrid="0">
      <p:cViewPr>
        <p:scale>
          <a:sx n="60" d="100"/>
          <a:sy n="60" d="100"/>
        </p:scale>
        <p:origin x="-402" y="-108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12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DB36C7-7CD5-48FE-A310-0A6523D0EB67}" type="datetimeFigureOut">
              <a:rPr lang="fr-FR" smtClean="0"/>
              <a:t>04/04/2016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581C78-FA28-4B7A-ABA9-9C1DE47B31A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2223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81C78-FA28-4B7A-ABA9-9C1DE47B31A2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86199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81C78-FA28-4B7A-ABA9-9C1DE47B31A2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91204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81C78-FA28-4B7A-ABA9-9C1DE47B31A2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36338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81C78-FA28-4B7A-ABA9-9C1DE47B31A2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74045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81C78-FA28-4B7A-ABA9-9C1DE47B31A2}" type="slidenum">
              <a:rPr lang="fr-FR" smtClean="0"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5362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81C78-FA28-4B7A-ABA9-9C1DE47B31A2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42526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81C78-FA28-4B7A-ABA9-9C1DE47B31A2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57309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81C78-FA28-4B7A-ABA9-9C1DE47B31A2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24306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81C78-FA28-4B7A-ABA9-9C1DE47B31A2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41172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81C78-FA28-4B7A-ABA9-9C1DE47B31A2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92583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81C78-FA28-4B7A-ABA9-9C1DE47B31A2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4375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81C78-FA28-4B7A-ABA9-9C1DE47B31A2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37090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81C78-FA28-4B7A-ABA9-9C1DE47B31A2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6375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ADDCD-E5D6-43EF-A8EA-EB2B6FADC237}" type="datetimeFigureOut">
              <a:rPr lang="fr-FR" smtClean="0"/>
              <a:t>04/04/2016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4FA91-B2D2-48DA-B996-8DFC8F59DDA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2027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ADDCD-E5D6-43EF-A8EA-EB2B6FADC237}" type="datetimeFigureOut">
              <a:rPr lang="fr-FR" smtClean="0"/>
              <a:t>04/04/2016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4FA91-B2D2-48DA-B996-8DFC8F59DDA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3736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ADDCD-E5D6-43EF-A8EA-EB2B6FADC237}" type="datetimeFigureOut">
              <a:rPr lang="fr-FR" smtClean="0"/>
              <a:t>04/04/2016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4FA91-B2D2-48DA-B996-8DFC8F59DDA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7136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ADDCD-E5D6-43EF-A8EA-EB2B6FADC237}" type="datetimeFigureOut">
              <a:rPr lang="fr-FR" smtClean="0"/>
              <a:t>04/04/2016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4FA91-B2D2-48DA-B996-8DFC8F59DDA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638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ADDCD-E5D6-43EF-A8EA-EB2B6FADC237}" type="datetimeFigureOut">
              <a:rPr lang="fr-FR" smtClean="0"/>
              <a:t>04/04/2016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4FA91-B2D2-48DA-B996-8DFC8F59DDA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1703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ADDCD-E5D6-43EF-A8EA-EB2B6FADC237}" type="datetimeFigureOut">
              <a:rPr lang="fr-FR" smtClean="0"/>
              <a:t>04/04/2016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4FA91-B2D2-48DA-B996-8DFC8F59DDA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1073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ADDCD-E5D6-43EF-A8EA-EB2B6FADC237}" type="datetimeFigureOut">
              <a:rPr lang="fr-FR" smtClean="0"/>
              <a:t>04/04/2016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4FA91-B2D2-48DA-B996-8DFC8F59DDA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2918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ADDCD-E5D6-43EF-A8EA-EB2B6FADC237}" type="datetimeFigureOut">
              <a:rPr lang="fr-FR" smtClean="0"/>
              <a:t>04/04/2016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4FA91-B2D2-48DA-B996-8DFC8F59DDA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991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ADDCD-E5D6-43EF-A8EA-EB2B6FADC237}" type="datetimeFigureOut">
              <a:rPr lang="fr-FR" smtClean="0"/>
              <a:t>04/04/2016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4FA91-B2D2-48DA-B996-8DFC8F59DDA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0119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ADDCD-E5D6-43EF-A8EA-EB2B6FADC237}" type="datetimeFigureOut">
              <a:rPr lang="fr-FR" smtClean="0"/>
              <a:t>04/04/2016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4FA91-B2D2-48DA-B996-8DFC8F59DDA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7573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ADDCD-E5D6-43EF-A8EA-EB2B6FADC237}" type="datetimeFigureOut">
              <a:rPr lang="fr-FR" smtClean="0"/>
              <a:t>04/04/2016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4FA91-B2D2-48DA-B996-8DFC8F59DDA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0123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6ADDCD-E5D6-43EF-A8EA-EB2B6FADC237}" type="datetimeFigureOut">
              <a:rPr lang="fr-FR" smtClean="0"/>
              <a:t>04/04/2016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4FA91-B2D2-48DA-B996-8DFC8F59DDA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9873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5" r:id="rId1"/>
    <p:sldLayoutId id="2147484076" r:id="rId2"/>
    <p:sldLayoutId id="2147484077" r:id="rId3"/>
    <p:sldLayoutId id="2147484078" r:id="rId4"/>
    <p:sldLayoutId id="2147484079" r:id="rId5"/>
    <p:sldLayoutId id="2147484080" r:id="rId6"/>
    <p:sldLayoutId id="2147484081" r:id="rId7"/>
    <p:sldLayoutId id="2147484082" r:id="rId8"/>
    <p:sldLayoutId id="2147484083" r:id="rId9"/>
    <p:sldLayoutId id="2147484084" r:id="rId10"/>
    <p:sldLayoutId id="21474840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mailto:reports2005@unesco.org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fr.unesco.org/creativity/rapports-suivi/rapports-periodiques/envoyer-rappor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85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97428" y="1803911"/>
            <a:ext cx="659239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dirty="0" smtClean="0">
                <a:solidFill>
                  <a:schemeClr val="bg1">
                    <a:lumMod val="95000"/>
                  </a:schemeClr>
                </a:solidFill>
              </a:rPr>
              <a:t>Convention de 2005 sur la protection et la promotion de la diversité des expressions culturelles</a:t>
            </a:r>
          </a:p>
          <a:p>
            <a:pPr algn="ctr"/>
            <a:endParaRPr lang="fr-FR" sz="3200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fr-FR" sz="4000" b="1" dirty="0" smtClean="0">
                <a:solidFill>
                  <a:schemeClr val="bg1">
                    <a:lumMod val="95000"/>
                  </a:schemeClr>
                </a:solidFill>
              </a:rPr>
              <a:t>RAPPORT PERIODIQUE</a:t>
            </a:r>
          </a:p>
          <a:p>
            <a:pPr algn="ctr"/>
            <a:r>
              <a:rPr lang="fr-FR" sz="4000" i="1" dirty="0" smtClean="0">
                <a:solidFill>
                  <a:schemeClr val="bg1">
                    <a:lumMod val="95000"/>
                  </a:schemeClr>
                </a:solidFill>
              </a:rPr>
              <a:t>Formulaire en ligne</a:t>
            </a:r>
            <a:endParaRPr lang="fr-FR" sz="4000" i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6" y="93280"/>
            <a:ext cx="2132550" cy="90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95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85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2641" y="5725015"/>
            <a:ext cx="3269359" cy="7682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52" y="1190300"/>
            <a:ext cx="8154964" cy="56677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04089" y="382250"/>
            <a:ext cx="9465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ETAPE 7. </a:t>
            </a:r>
            <a:r>
              <a:rPr lang="en-US" dirty="0" smtClean="0">
                <a:solidFill>
                  <a:schemeClr val="bg1"/>
                </a:solidFill>
              </a:rPr>
              <a:t>OUTILS DE NAVIGATION ET INSTRUCTIONS . CLIQUEZ SUR ‘COMMENCER LE RAPPORT’.</a:t>
            </a:r>
            <a:endParaRPr lang="fr-FR" dirty="0">
              <a:solidFill>
                <a:schemeClr val="bg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757333" y="6163733"/>
            <a:ext cx="3504344" cy="389467"/>
          </a:xfrm>
          <a:prstGeom prst="straightConnector1">
            <a:avLst/>
          </a:prstGeom>
          <a:ln w="9525" cap="flat" cmpd="sng" algn="ctr">
            <a:solidFill>
              <a:schemeClr val="accent5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8880232" y="4050120"/>
            <a:ext cx="3311768" cy="1479095"/>
          </a:xfrm>
          <a:prstGeom prst="rect">
            <a:avLst/>
          </a:prstGeom>
          <a:gradFill flip="none" rotWithShape="1">
            <a:gsLst>
              <a:gs pos="100000">
                <a:srgbClr val="31859C"/>
              </a:gs>
              <a:gs pos="0">
                <a:schemeClr val="accent1">
                  <a:lumMod val="5000"/>
                  <a:lumOff val="9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TextBox 10"/>
          <p:cNvSpPr txBox="1"/>
          <p:nvPr/>
        </p:nvSpPr>
        <p:spPr>
          <a:xfrm>
            <a:off x="9038784" y="4050120"/>
            <a:ext cx="298388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200" dirty="0" err="1" smtClean="0"/>
              <a:t>Cliquez</a:t>
            </a:r>
            <a:r>
              <a:rPr lang="es-ES_tradnl" sz="2200" dirty="0" smtClean="0"/>
              <a:t> sur </a:t>
            </a:r>
            <a:r>
              <a:rPr lang="es-ES_tradnl" sz="2200" i="1" dirty="0" smtClean="0"/>
              <a:t>‘</a:t>
            </a:r>
            <a:r>
              <a:rPr lang="es-ES_tradnl" sz="2200" i="1" dirty="0" err="1" smtClean="0"/>
              <a:t>Commencer</a:t>
            </a:r>
            <a:r>
              <a:rPr lang="es-ES_tradnl" sz="2200" i="1" dirty="0" smtClean="0"/>
              <a:t> le </a:t>
            </a:r>
            <a:r>
              <a:rPr lang="es-ES_tradnl" sz="2200" i="1" dirty="0" err="1" smtClean="0"/>
              <a:t>rapport</a:t>
            </a:r>
            <a:r>
              <a:rPr lang="es-ES_tradnl" sz="2200" i="1" dirty="0" smtClean="0"/>
              <a:t>’ </a:t>
            </a:r>
            <a:r>
              <a:rPr lang="es-ES_tradnl" sz="2200" dirty="0" err="1" smtClean="0"/>
              <a:t>afin</a:t>
            </a:r>
            <a:r>
              <a:rPr lang="es-ES_tradnl" sz="2200" dirty="0" smtClean="0"/>
              <a:t> de </a:t>
            </a:r>
            <a:r>
              <a:rPr lang="es-ES_tradnl" sz="2200" dirty="0" err="1" smtClean="0"/>
              <a:t>remplir</a:t>
            </a:r>
            <a:r>
              <a:rPr lang="es-ES_tradnl" sz="2200" dirty="0" smtClean="0"/>
              <a:t> le </a:t>
            </a:r>
            <a:r>
              <a:rPr lang="es-ES_tradnl" sz="2200" dirty="0" err="1" smtClean="0"/>
              <a:t>formulaire</a:t>
            </a:r>
            <a:r>
              <a:rPr lang="es-ES_tradnl" sz="2200" dirty="0" smtClean="0"/>
              <a:t>.</a:t>
            </a:r>
            <a:endParaRPr lang="fr-FR" sz="2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280"/>
            <a:ext cx="2132550" cy="90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32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85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04089" y="382250"/>
            <a:ext cx="9465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ETAPE 7. </a:t>
            </a:r>
            <a:r>
              <a:rPr lang="en-US" dirty="0" smtClean="0">
                <a:solidFill>
                  <a:schemeClr val="bg1"/>
                </a:solidFill>
              </a:rPr>
              <a:t>OUTILS DE NAVIGATION ET INSTRUCTIONS . OUTILS DE NAVIGATION BASIQUES.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280"/>
            <a:ext cx="2132550" cy="90373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30" y="2024741"/>
            <a:ext cx="11785671" cy="297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94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85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306" y="793786"/>
            <a:ext cx="8357105" cy="60589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04089" y="382250"/>
            <a:ext cx="9465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ETAPE 8. </a:t>
            </a:r>
            <a:r>
              <a:rPr lang="en-US" dirty="0" smtClean="0">
                <a:solidFill>
                  <a:schemeClr val="bg1"/>
                </a:solidFill>
              </a:rPr>
              <a:t>INFORMATIONS GÉNÉRALES </a:t>
            </a:r>
            <a:r>
              <a:rPr lang="en-US" dirty="0">
                <a:solidFill>
                  <a:schemeClr val="bg1"/>
                </a:solidFill>
              </a:rPr>
              <a:t>– </a:t>
            </a:r>
            <a:r>
              <a:rPr lang="en-US" dirty="0" smtClean="0">
                <a:solidFill>
                  <a:schemeClr val="bg1"/>
                </a:solidFill>
              </a:rPr>
              <a:t>A. RÉSUMÉ.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" name="Oval Callout 1"/>
          <p:cNvSpPr/>
          <p:nvPr/>
        </p:nvSpPr>
        <p:spPr>
          <a:xfrm>
            <a:off x="4097866" y="4353951"/>
            <a:ext cx="2658533" cy="1202266"/>
          </a:xfrm>
          <a:prstGeom prst="wedgeEllipseCallou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TextBox 2"/>
          <p:cNvSpPr txBox="1"/>
          <p:nvPr/>
        </p:nvSpPr>
        <p:spPr>
          <a:xfrm>
            <a:off x="4334933" y="4624884"/>
            <a:ext cx="22017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 err="1" smtClean="0"/>
              <a:t>Écrivez</a:t>
            </a:r>
            <a:r>
              <a:rPr lang="es-ES_tradnl" dirty="0" smtClean="0"/>
              <a:t> </a:t>
            </a:r>
            <a:r>
              <a:rPr lang="es-ES_tradnl" dirty="0" err="1" smtClean="0"/>
              <a:t>ici</a:t>
            </a:r>
            <a:r>
              <a:rPr lang="es-ES_tradnl" dirty="0" smtClean="0"/>
              <a:t>, </a:t>
            </a:r>
            <a:r>
              <a:rPr lang="es-ES_tradnl" dirty="0" err="1" smtClean="0"/>
              <a:t>maximum</a:t>
            </a:r>
            <a:r>
              <a:rPr lang="es-ES_tradnl" dirty="0" smtClean="0"/>
              <a:t> 3500 </a:t>
            </a:r>
            <a:r>
              <a:rPr lang="es-ES_tradnl" dirty="0" err="1" smtClean="0"/>
              <a:t>caractères</a:t>
            </a:r>
            <a:r>
              <a:rPr lang="es-ES_tradnl" dirty="0" smtClean="0"/>
              <a:t>.</a:t>
            </a:r>
            <a:endParaRPr lang="fr-FR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280"/>
            <a:ext cx="2132550" cy="90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66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85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872" y="738170"/>
            <a:ext cx="4658768" cy="61146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04089" y="382250"/>
            <a:ext cx="9465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ETAPE 9. </a:t>
            </a:r>
            <a:r>
              <a:rPr lang="en-US" dirty="0">
                <a:solidFill>
                  <a:schemeClr val="bg1"/>
                </a:solidFill>
              </a:rPr>
              <a:t>INFORMATIONS </a:t>
            </a:r>
            <a:r>
              <a:rPr lang="en-US" dirty="0" smtClean="0">
                <a:solidFill>
                  <a:schemeClr val="bg1"/>
                </a:solidFill>
              </a:rPr>
              <a:t>GÉNÉRALES – B. INFORMATIONS TECHNIQUES.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" name="Oval Callout 1"/>
          <p:cNvSpPr/>
          <p:nvPr/>
        </p:nvSpPr>
        <p:spPr>
          <a:xfrm>
            <a:off x="8052029" y="382250"/>
            <a:ext cx="3902903" cy="2598017"/>
          </a:xfrm>
          <a:prstGeom prst="wedgeEllipseCallou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TextBox 2"/>
          <p:cNvSpPr txBox="1"/>
          <p:nvPr/>
        </p:nvSpPr>
        <p:spPr>
          <a:xfrm>
            <a:off x="8487275" y="796681"/>
            <a:ext cx="346765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200" dirty="0" err="1" smtClean="0"/>
              <a:t>Remplissez</a:t>
            </a:r>
            <a:r>
              <a:rPr lang="es-ES_tradnl" sz="2200" dirty="0" smtClean="0"/>
              <a:t> </a:t>
            </a:r>
            <a:r>
              <a:rPr lang="es-ES_tradnl" sz="2200" dirty="0" err="1" smtClean="0"/>
              <a:t>toutes</a:t>
            </a:r>
            <a:r>
              <a:rPr lang="es-ES_tradnl" sz="2200" dirty="0" smtClean="0"/>
              <a:t> les </a:t>
            </a:r>
            <a:r>
              <a:rPr lang="es-ES_tradnl" sz="2200" dirty="0" err="1" smtClean="0"/>
              <a:t>sections</a:t>
            </a:r>
            <a:r>
              <a:rPr lang="es-ES_tradnl" sz="2200" dirty="0" smtClean="0"/>
              <a:t>. L’ </a:t>
            </a:r>
            <a:r>
              <a:rPr lang="es-ES_tradnl" sz="2200" dirty="0" err="1" smtClean="0"/>
              <a:t>étoile</a:t>
            </a:r>
            <a:r>
              <a:rPr lang="es-ES_tradnl" sz="2200" dirty="0" smtClean="0"/>
              <a:t> rouge </a:t>
            </a:r>
            <a:r>
              <a:rPr lang="es-ES_tradnl" sz="2200" dirty="0" err="1" smtClean="0"/>
              <a:t>signifie</a:t>
            </a:r>
            <a:r>
              <a:rPr lang="es-ES_tradnl" sz="2200" dirty="0" smtClean="0"/>
              <a:t> que </a:t>
            </a:r>
            <a:r>
              <a:rPr lang="es-ES_tradnl" sz="2200" dirty="0" err="1" smtClean="0"/>
              <a:t>cette</a:t>
            </a:r>
            <a:r>
              <a:rPr lang="es-ES_tradnl" sz="2200" dirty="0" smtClean="0"/>
              <a:t> </a:t>
            </a:r>
            <a:r>
              <a:rPr lang="es-ES_tradnl" sz="2200" dirty="0" err="1" smtClean="0"/>
              <a:t>section</a:t>
            </a:r>
            <a:r>
              <a:rPr lang="es-ES_tradnl" sz="2200" dirty="0" smtClean="0"/>
              <a:t> </a:t>
            </a:r>
            <a:r>
              <a:rPr lang="es-ES_tradnl" sz="2200" dirty="0" err="1" smtClean="0"/>
              <a:t>est</a:t>
            </a:r>
            <a:r>
              <a:rPr lang="es-ES_tradnl" sz="2200" dirty="0" smtClean="0"/>
              <a:t> </a:t>
            </a:r>
            <a:r>
              <a:rPr lang="es-ES_tradnl" sz="2200" dirty="0" err="1" smtClean="0"/>
              <a:t>obligatoire</a:t>
            </a:r>
            <a:r>
              <a:rPr lang="es-ES_tradnl" sz="2200" dirty="0" smtClean="0"/>
              <a:t> </a:t>
            </a:r>
            <a:r>
              <a:rPr lang="es-ES_tradnl" sz="2200" dirty="0" err="1" smtClean="0"/>
              <a:t>pour</a:t>
            </a:r>
            <a:r>
              <a:rPr lang="es-ES_tradnl" sz="2200" dirty="0" smtClean="0"/>
              <a:t> </a:t>
            </a:r>
            <a:r>
              <a:rPr lang="es-ES_tradnl" sz="2200" dirty="0" err="1" smtClean="0"/>
              <a:t>soumettre</a:t>
            </a:r>
            <a:r>
              <a:rPr lang="es-ES_tradnl" sz="2200" dirty="0" smtClean="0"/>
              <a:t> le </a:t>
            </a:r>
            <a:r>
              <a:rPr lang="es-ES_tradnl" sz="2200" dirty="0" err="1" smtClean="0"/>
              <a:t>rapport</a:t>
            </a:r>
            <a:r>
              <a:rPr lang="es-ES_tradnl" sz="2200" dirty="0" smtClean="0"/>
              <a:t>.</a:t>
            </a:r>
            <a:endParaRPr lang="fr-FR" sz="2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280"/>
            <a:ext cx="2132550" cy="90373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307976" y="5957047"/>
            <a:ext cx="3872753" cy="40341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extBox 8"/>
          <p:cNvSpPr txBox="1"/>
          <p:nvPr/>
        </p:nvSpPr>
        <p:spPr>
          <a:xfrm>
            <a:off x="3455894" y="5970494"/>
            <a:ext cx="3576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err="1" smtClean="0"/>
              <a:t>Maximum</a:t>
            </a:r>
            <a:r>
              <a:rPr lang="es-ES_tradnl" dirty="0" smtClean="0"/>
              <a:t> 2100 </a:t>
            </a:r>
            <a:r>
              <a:rPr lang="es-ES_tradnl" dirty="0" err="1" smtClean="0"/>
              <a:t>caractères</a:t>
            </a:r>
            <a:r>
              <a:rPr lang="es-ES_tradnl" dirty="0" smtClean="0"/>
              <a:t>.</a:t>
            </a:r>
            <a:endParaRPr lang="fr-FR" dirty="0"/>
          </a:p>
        </p:txBody>
      </p:sp>
      <p:sp>
        <p:nvSpPr>
          <p:cNvPr id="10" name="Oval Callout 9"/>
          <p:cNvSpPr/>
          <p:nvPr/>
        </p:nvSpPr>
        <p:spPr>
          <a:xfrm>
            <a:off x="181098" y="1107061"/>
            <a:ext cx="2391981" cy="1753098"/>
          </a:xfrm>
          <a:prstGeom prst="wedgeEllipseCallout">
            <a:avLst>
              <a:gd name="adj1" fmla="val 71707"/>
              <a:gd name="adj2" fmla="val -22926"/>
            </a:avLst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Cliquez sur </a:t>
            </a:r>
            <a:r>
              <a:rPr lang="en-US" dirty="0" smtClean="0"/>
              <a:t>‘</a:t>
            </a:r>
            <a:r>
              <a:rPr lang="en-US" i="1" dirty="0" smtClean="0"/>
              <a:t>I</a:t>
            </a:r>
            <a:r>
              <a:rPr lang="fr-FR" i="1" dirty="0" err="1" smtClean="0"/>
              <a:t>nformations</a:t>
            </a:r>
            <a:r>
              <a:rPr lang="fr-FR" i="1" dirty="0" smtClean="0"/>
              <a:t> techniques</a:t>
            </a:r>
            <a:r>
              <a:rPr lang="fr-FR" dirty="0" smtClean="0"/>
              <a:t>’ pour ouvrir la section.</a:t>
            </a:r>
            <a:endParaRPr lang="fr-FR" dirty="0"/>
          </a:p>
        </p:txBody>
      </p:sp>
      <p:sp>
        <p:nvSpPr>
          <p:cNvPr id="4" name="Oval 3"/>
          <p:cNvSpPr/>
          <p:nvPr/>
        </p:nvSpPr>
        <p:spPr>
          <a:xfrm>
            <a:off x="3218210" y="1305678"/>
            <a:ext cx="784721" cy="1942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1785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85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95" y="1045256"/>
            <a:ext cx="8461469" cy="58172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04089" y="382250"/>
            <a:ext cx="9465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ETAPE 10. </a:t>
            </a:r>
            <a:r>
              <a:rPr lang="en-US" dirty="0">
                <a:solidFill>
                  <a:schemeClr val="bg1"/>
                </a:solidFill>
              </a:rPr>
              <a:t>INFORMATIONS </a:t>
            </a:r>
            <a:r>
              <a:rPr lang="en-US" dirty="0" smtClean="0">
                <a:solidFill>
                  <a:schemeClr val="bg1"/>
                </a:solidFill>
              </a:rPr>
              <a:t>GÉNÉRALES – C. APERÇU DU CONTEXTE DES POLITIQUES CULTURELLES.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" name="Oval Callout 2"/>
          <p:cNvSpPr/>
          <p:nvPr/>
        </p:nvSpPr>
        <p:spPr>
          <a:xfrm>
            <a:off x="8890000" y="908720"/>
            <a:ext cx="3149600" cy="2054613"/>
          </a:xfrm>
          <a:prstGeom prst="wedgeEllipseCallou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extBox 6"/>
          <p:cNvSpPr txBox="1"/>
          <p:nvPr/>
        </p:nvSpPr>
        <p:spPr>
          <a:xfrm>
            <a:off x="9071248" y="1407667"/>
            <a:ext cx="28255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dirty="0" err="1" smtClean="0"/>
              <a:t>Toutes</a:t>
            </a:r>
            <a:r>
              <a:rPr lang="es-ES_tradnl" sz="2000" dirty="0"/>
              <a:t> </a:t>
            </a:r>
            <a:r>
              <a:rPr lang="es-ES_tradnl" sz="2000" dirty="0" smtClean="0"/>
              <a:t>les </a:t>
            </a:r>
            <a:r>
              <a:rPr lang="es-ES_tradnl" sz="2000" dirty="0" err="1" smtClean="0"/>
              <a:t>sections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doivent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être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remplies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afin</a:t>
            </a:r>
            <a:r>
              <a:rPr lang="es-ES_tradnl" sz="2000" dirty="0" smtClean="0"/>
              <a:t> de </a:t>
            </a:r>
            <a:r>
              <a:rPr lang="es-ES_tradnl" sz="2000" dirty="0" err="1" smtClean="0"/>
              <a:t>soumettre</a:t>
            </a:r>
            <a:r>
              <a:rPr lang="es-ES_tradnl" sz="2000" dirty="0" smtClean="0"/>
              <a:t> le </a:t>
            </a:r>
            <a:r>
              <a:rPr lang="es-ES_tradnl" sz="2000" dirty="0" err="1" smtClean="0"/>
              <a:t>rapport</a:t>
            </a:r>
            <a:r>
              <a:rPr lang="es-ES_tradnl" sz="2000" dirty="0" smtClean="0"/>
              <a:t>.</a:t>
            </a:r>
            <a:endParaRPr lang="fr-FR" sz="2000" dirty="0"/>
          </a:p>
        </p:txBody>
      </p:sp>
      <p:sp>
        <p:nvSpPr>
          <p:cNvPr id="8" name="Rounded Rectangle 7"/>
          <p:cNvSpPr/>
          <p:nvPr/>
        </p:nvSpPr>
        <p:spPr>
          <a:xfrm>
            <a:off x="2244299" y="4099823"/>
            <a:ext cx="4927600" cy="643467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extBox 8"/>
          <p:cNvSpPr txBox="1"/>
          <p:nvPr/>
        </p:nvSpPr>
        <p:spPr>
          <a:xfrm>
            <a:off x="2464432" y="4236890"/>
            <a:ext cx="4487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i="1" dirty="0" err="1" smtClean="0"/>
              <a:t>Écrivez</a:t>
            </a:r>
            <a:r>
              <a:rPr lang="es-ES_tradnl" i="1" dirty="0" smtClean="0"/>
              <a:t> </a:t>
            </a:r>
            <a:r>
              <a:rPr lang="es-ES_tradnl" i="1" dirty="0" err="1" smtClean="0"/>
              <a:t>ici</a:t>
            </a:r>
            <a:r>
              <a:rPr lang="es-ES_tradnl" i="1" dirty="0" smtClean="0"/>
              <a:t>, </a:t>
            </a:r>
            <a:r>
              <a:rPr lang="es-ES_tradnl" i="1" dirty="0" err="1" smtClean="0"/>
              <a:t>maximum</a:t>
            </a:r>
            <a:r>
              <a:rPr lang="es-ES_tradnl" i="1" dirty="0" smtClean="0"/>
              <a:t> 3500 </a:t>
            </a:r>
            <a:r>
              <a:rPr lang="es-ES_tradnl" i="1" dirty="0" err="1" smtClean="0"/>
              <a:t>caractères</a:t>
            </a:r>
            <a:r>
              <a:rPr lang="es-ES_tradnl" dirty="0" smtClean="0"/>
              <a:t>.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8124257" y="3935474"/>
            <a:ext cx="4067743" cy="1466873"/>
          </a:xfrm>
          <a:prstGeom prst="rect">
            <a:avLst/>
          </a:prstGeom>
          <a:gradFill flip="none" rotWithShape="1">
            <a:gsLst>
              <a:gs pos="100000">
                <a:srgbClr val="31859C"/>
              </a:gs>
              <a:gs pos="0">
                <a:schemeClr val="accent1">
                  <a:lumMod val="5000"/>
                  <a:lumOff val="9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extBox 11"/>
          <p:cNvSpPr txBox="1"/>
          <p:nvPr/>
        </p:nvSpPr>
        <p:spPr>
          <a:xfrm>
            <a:off x="8177620" y="4017362"/>
            <a:ext cx="40143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dirty="0" smtClean="0"/>
              <a:t>Si </a:t>
            </a:r>
            <a:r>
              <a:rPr lang="es-ES_tradnl" sz="2000" dirty="0" err="1" smtClean="0"/>
              <a:t>vous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voulez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arrêter</a:t>
            </a:r>
            <a:r>
              <a:rPr lang="es-ES_tradnl" sz="2000" dirty="0" smtClean="0"/>
              <a:t> et </a:t>
            </a:r>
            <a:r>
              <a:rPr lang="es-ES_tradnl" sz="2000" dirty="0" err="1" smtClean="0"/>
              <a:t>recommencer</a:t>
            </a:r>
            <a:r>
              <a:rPr lang="es-ES_tradnl" sz="2000" dirty="0" smtClean="0"/>
              <a:t> plus </a:t>
            </a:r>
            <a:r>
              <a:rPr lang="es-ES_tradnl" sz="2000" dirty="0" err="1" smtClean="0"/>
              <a:t>tard</a:t>
            </a:r>
            <a:r>
              <a:rPr lang="es-ES_tradnl" sz="2000" dirty="0" smtClean="0"/>
              <a:t>, </a:t>
            </a:r>
            <a:r>
              <a:rPr lang="es-ES_tradnl" sz="2000" dirty="0" err="1" smtClean="0"/>
              <a:t>veuillez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cliquer</a:t>
            </a:r>
            <a:r>
              <a:rPr lang="es-ES_tradnl" sz="2000" dirty="0" smtClean="0"/>
              <a:t> sur ‘</a:t>
            </a:r>
            <a:r>
              <a:rPr lang="es-ES_tradnl" sz="2000" i="1" dirty="0" err="1" smtClean="0"/>
              <a:t>Sauvegarder</a:t>
            </a:r>
            <a:r>
              <a:rPr lang="es-ES_tradnl" sz="2000" i="1" dirty="0" smtClean="0"/>
              <a:t> le </a:t>
            </a:r>
            <a:r>
              <a:rPr lang="es-ES_tradnl" sz="2000" i="1" dirty="0" err="1" smtClean="0"/>
              <a:t>brouillon</a:t>
            </a:r>
            <a:r>
              <a:rPr lang="es-ES_tradnl" sz="2000" i="1" dirty="0" smtClean="0"/>
              <a:t>’ </a:t>
            </a:r>
            <a:r>
              <a:rPr lang="es-ES_tradnl" sz="2000" i="1" dirty="0" err="1" smtClean="0"/>
              <a:t>pour</a:t>
            </a:r>
            <a:r>
              <a:rPr lang="es-ES_tradnl" sz="2000" i="1" dirty="0" smtClean="0"/>
              <a:t> </a:t>
            </a:r>
            <a:r>
              <a:rPr lang="es-ES_tradnl" sz="2000" i="1" dirty="0" err="1" smtClean="0"/>
              <a:t>enregistrer</a:t>
            </a:r>
            <a:r>
              <a:rPr lang="es-ES_tradnl" sz="2000" i="1" dirty="0" smtClean="0"/>
              <a:t> vos </a:t>
            </a:r>
            <a:r>
              <a:rPr lang="es-ES_tradnl" sz="2000" i="1" dirty="0" err="1" smtClean="0"/>
              <a:t>modifications</a:t>
            </a:r>
            <a:r>
              <a:rPr lang="es-ES_tradnl" sz="2000" i="1" dirty="0" smtClean="0"/>
              <a:t>.</a:t>
            </a:r>
            <a:endParaRPr lang="fr-FR" sz="20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280"/>
            <a:ext cx="2132550" cy="903733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1533909" y="3244800"/>
            <a:ext cx="2020186" cy="44461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5" name="Oval Callout 14"/>
          <p:cNvSpPr/>
          <p:nvPr/>
        </p:nvSpPr>
        <p:spPr>
          <a:xfrm>
            <a:off x="-275456" y="3737660"/>
            <a:ext cx="2043576" cy="2156763"/>
          </a:xfrm>
          <a:prstGeom prst="wedgeEllipseCallout">
            <a:avLst>
              <a:gd name="adj1" fmla="val 47961"/>
              <a:gd name="adj2" fmla="val -66595"/>
            </a:avLst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Cliquez sur </a:t>
            </a:r>
            <a:r>
              <a:rPr lang="en-US" dirty="0" smtClean="0"/>
              <a:t>‘</a:t>
            </a:r>
            <a:r>
              <a:rPr lang="en-US" i="1" dirty="0" err="1" smtClean="0"/>
              <a:t>Aperçu</a:t>
            </a:r>
            <a:r>
              <a:rPr lang="en-US" i="1" dirty="0" smtClean="0"/>
              <a:t> du context des </a:t>
            </a:r>
            <a:r>
              <a:rPr lang="en-US" i="1" dirty="0" err="1" smtClean="0"/>
              <a:t>politiques</a:t>
            </a:r>
            <a:r>
              <a:rPr lang="en-US" i="1" dirty="0" smtClean="0"/>
              <a:t> </a:t>
            </a:r>
            <a:r>
              <a:rPr lang="en-US" i="1" dirty="0" err="1" smtClean="0"/>
              <a:t>culturelles</a:t>
            </a:r>
            <a:r>
              <a:rPr lang="en-US" dirty="0" smtClean="0"/>
              <a:t>’</a:t>
            </a:r>
            <a:r>
              <a:rPr lang="fr-FR" dirty="0" smtClean="0"/>
              <a:t> pour ouvrir la section.</a:t>
            </a:r>
            <a:endParaRPr lang="fr-F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258" y="5634474"/>
            <a:ext cx="4107230" cy="646889"/>
          </a:xfrm>
          <a:prstGeom prst="rect">
            <a:avLst/>
          </a:prstGeom>
          <a:ln>
            <a:solidFill>
              <a:srgbClr val="009999"/>
            </a:solidFill>
          </a:ln>
        </p:spPr>
      </p:pic>
    </p:spTree>
    <p:extLst>
      <p:ext uri="{BB962C8B-B14F-4D97-AF65-F5344CB8AC3E}">
        <p14:creationId xmlns:p14="http://schemas.microsoft.com/office/powerpoint/2010/main" val="318245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85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636" y="1138444"/>
            <a:ext cx="8799317" cy="57195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04089" y="382250"/>
            <a:ext cx="9465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SI VOUS AVEZ `SAUVEGARDÉ COMME BROUILLON’ ET VOUS VOULEZ RETROUVER LA DERNIERE VERSION, CLIQUEZ SUR ‘</a:t>
            </a:r>
            <a:r>
              <a:rPr lang="en-US" b="1" i="1" dirty="0" smtClean="0">
                <a:solidFill>
                  <a:schemeClr val="bg1"/>
                </a:solidFill>
              </a:rPr>
              <a:t>MODIFIER LE RAPPORT PERIODIQUE</a:t>
            </a:r>
            <a:r>
              <a:rPr lang="en-US" b="1" dirty="0" smtClean="0">
                <a:solidFill>
                  <a:schemeClr val="bg1"/>
                </a:solidFill>
              </a:rPr>
              <a:t>’.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" name="Oval Callout 2"/>
          <p:cNvSpPr/>
          <p:nvPr/>
        </p:nvSpPr>
        <p:spPr>
          <a:xfrm>
            <a:off x="3185089" y="3446577"/>
            <a:ext cx="3178493" cy="1971564"/>
          </a:xfrm>
          <a:prstGeom prst="wedgeEllipseCallou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extBox 6"/>
          <p:cNvSpPr txBox="1"/>
          <p:nvPr/>
        </p:nvSpPr>
        <p:spPr>
          <a:xfrm>
            <a:off x="3561043" y="3715396"/>
            <a:ext cx="262511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err="1" smtClean="0"/>
              <a:t>Vous</a:t>
            </a:r>
            <a:r>
              <a:rPr lang="es-ES_tradnl" dirty="0" smtClean="0"/>
              <a:t> </a:t>
            </a:r>
            <a:r>
              <a:rPr lang="es-ES_tradnl" dirty="0" err="1" smtClean="0"/>
              <a:t>pouvez</a:t>
            </a:r>
            <a:r>
              <a:rPr lang="es-ES_tradnl" dirty="0" smtClean="0"/>
              <a:t> </a:t>
            </a:r>
            <a:r>
              <a:rPr lang="es-ES_tradnl" dirty="0" err="1" smtClean="0"/>
              <a:t>continuer</a:t>
            </a:r>
            <a:r>
              <a:rPr lang="es-ES_tradnl" dirty="0" smtClean="0"/>
              <a:t> à </a:t>
            </a:r>
            <a:r>
              <a:rPr lang="es-ES_tradnl" dirty="0" err="1" smtClean="0"/>
              <a:t>remplir</a:t>
            </a:r>
            <a:r>
              <a:rPr lang="es-ES_tradnl" dirty="0" smtClean="0"/>
              <a:t> le </a:t>
            </a:r>
            <a:r>
              <a:rPr lang="es-ES_tradnl" dirty="0" err="1" smtClean="0"/>
              <a:t>rapport</a:t>
            </a:r>
            <a:r>
              <a:rPr lang="es-ES_tradnl" dirty="0" smtClean="0"/>
              <a:t> </a:t>
            </a:r>
            <a:r>
              <a:rPr lang="es-ES_tradnl" dirty="0" err="1" smtClean="0"/>
              <a:t>là</a:t>
            </a:r>
            <a:r>
              <a:rPr lang="es-ES_tradnl" dirty="0" smtClean="0"/>
              <a:t> </a:t>
            </a:r>
            <a:r>
              <a:rPr lang="es-ES_tradnl" dirty="0" err="1" smtClean="0"/>
              <a:t>où</a:t>
            </a:r>
            <a:r>
              <a:rPr lang="es-ES_tradnl" dirty="0" smtClean="0"/>
              <a:t> </a:t>
            </a:r>
            <a:r>
              <a:rPr lang="es-ES_tradnl" dirty="0" err="1" smtClean="0"/>
              <a:t>vous</a:t>
            </a:r>
            <a:r>
              <a:rPr lang="es-ES_tradnl" dirty="0" smtClean="0"/>
              <a:t> </a:t>
            </a:r>
            <a:r>
              <a:rPr lang="es-ES_tradnl" dirty="0" err="1" smtClean="0"/>
              <a:t>vous</a:t>
            </a:r>
            <a:r>
              <a:rPr lang="es-ES_tradnl" dirty="0" smtClean="0"/>
              <a:t> </a:t>
            </a:r>
            <a:r>
              <a:rPr lang="es-ES_tradnl" dirty="0" err="1" smtClean="0"/>
              <a:t>étiez</a:t>
            </a:r>
            <a:r>
              <a:rPr lang="es-ES_tradnl" dirty="0" smtClean="0"/>
              <a:t> </a:t>
            </a:r>
            <a:r>
              <a:rPr lang="es-ES_tradnl" dirty="0" err="1" smtClean="0"/>
              <a:t>arrêté</a:t>
            </a:r>
            <a:r>
              <a:rPr lang="es-ES_tradnl" dirty="0" smtClean="0"/>
              <a:t> la </a:t>
            </a:r>
            <a:r>
              <a:rPr lang="es-ES_tradnl" dirty="0" err="1" smtClean="0"/>
              <a:t>dernière</a:t>
            </a:r>
            <a:r>
              <a:rPr lang="es-ES_tradnl" dirty="0" smtClean="0"/>
              <a:t> </a:t>
            </a:r>
            <a:r>
              <a:rPr lang="es-ES_tradnl" dirty="0" err="1" smtClean="0"/>
              <a:t>fois</a:t>
            </a:r>
            <a:r>
              <a:rPr lang="es-ES_tradnl" dirty="0" smtClean="0"/>
              <a:t> en </a:t>
            </a:r>
            <a:r>
              <a:rPr lang="es-ES_tradnl" dirty="0" err="1" smtClean="0"/>
              <a:t>cliquant</a:t>
            </a:r>
            <a:r>
              <a:rPr lang="es-ES_tradnl" dirty="0" smtClean="0"/>
              <a:t> sur ‘</a:t>
            </a:r>
            <a:r>
              <a:rPr lang="es-ES_tradnl" i="1" dirty="0" err="1" smtClean="0"/>
              <a:t>Modifier</a:t>
            </a:r>
            <a:r>
              <a:rPr lang="es-ES_tradnl" dirty="0" smtClean="0"/>
              <a:t>’.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2359749" y="5620964"/>
            <a:ext cx="1464105" cy="25336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280"/>
            <a:ext cx="2132550" cy="90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59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85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04089" y="382250"/>
            <a:ext cx="9465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ETAPE 11.  </a:t>
            </a:r>
            <a:r>
              <a:rPr lang="en-US" dirty="0" smtClean="0">
                <a:solidFill>
                  <a:schemeClr val="bg1"/>
                </a:solidFill>
              </a:rPr>
              <a:t>POLITIQUES ET MESURES.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280"/>
            <a:ext cx="2132550" cy="90373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862" y="859809"/>
            <a:ext cx="8330821" cy="5998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65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85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300" y="1040552"/>
            <a:ext cx="8079789" cy="58174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04089" y="382250"/>
            <a:ext cx="9465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ETAPE 11.  </a:t>
            </a:r>
            <a:r>
              <a:rPr lang="en-US" dirty="0" smtClean="0">
                <a:solidFill>
                  <a:schemeClr val="bg1"/>
                </a:solidFill>
              </a:rPr>
              <a:t>POLITIQUES ET MESURES. AJOUTER DES MESURES.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5398886" y="3015077"/>
            <a:ext cx="3606106" cy="1656177"/>
          </a:xfrm>
          <a:prstGeom prst="wedgeEllipseCallout">
            <a:avLst>
              <a:gd name="adj1" fmla="val -40883"/>
              <a:gd name="adj2" fmla="val 60574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extBox 9"/>
          <p:cNvSpPr txBox="1"/>
          <p:nvPr/>
        </p:nvSpPr>
        <p:spPr>
          <a:xfrm>
            <a:off x="5836595" y="3238024"/>
            <a:ext cx="30480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err="1" smtClean="0"/>
              <a:t>Pour</a:t>
            </a:r>
            <a:r>
              <a:rPr lang="es-ES_tradnl" dirty="0" smtClean="0"/>
              <a:t> </a:t>
            </a:r>
            <a:r>
              <a:rPr lang="es-ES_tradnl" dirty="0" err="1" smtClean="0"/>
              <a:t>ajouter</a:t>
            </a:r>
            <a:r>
              <a:rPr lang="es-ES_tradnl" dirty="0" smtClean="0"/>
              <a:t> une </a:t>
            </a:r>
            <a:r>
              <a:rPr lang="es-ES_tradnl" dirty="0" err="1" smtClean="0"/>
              <a:t>nouvelle</a:t>
            </a:r>
            <a:r>
              <a:rPr lang="es-ES_tradnl" dirty="0" smtClean="0"/>
              <a:t> mesure, </a:t>
            </a:r>
            <a:r>
              <a:rPr lang="es-ES_tradnl" dirty="0" err="1" smtClean="0"/>
              <a:t>cliquez</a:t>
            </a:r>
            <a:r>
              <a:rPr lang="es-ES_tradnl" dirty="0" smtClean="0"/>
              <a:t> sur ‘</a:t>
            </a:r>
            <a:r>
              <a:rPr lang="es-ES_tradnl" i="1" dirty="0" smtClean="0"/>
              <a:t>+ </a:t>
            </a:r>
            <a:r>
              <a:rPr lang="es-ES_tradnl" i="1" dirty="0" err="1" smtClean="0"/>
              <a:t>Ajouter</a:t>
            </a:r>
            <a:r>
              <a:rPr lang="es-ES_tradnl" dirty="0" smtClean="0"/>
              <a:t>’ et une </a:t>
            </a:r>
            <a:r>
              <a:rPr lang="es-ES_tradnl" dirty="0" err="1" smtClean="0"/>
              <a:t>nouvelle</a:t>
            </a:r>
            <a:r>
              <a:rPr lang="es-ES_tradnl" dirty="0" smtClean="0"/>
              <a:t> </a:t>
            </a:r>
            <a:r>
              <a:rPr lang="es-ES_tradnl" dirty="0" err="1" smtClean="0"/>
              <a:t>fenêtre</a:t>
            </a:r>
            <a:r>
              <a:rPr lang="es-ES_tradnl" dirty="0" smtClean="0"/>
              <a:t> </a:t>
            </a:r>
            <a:r>
              <a:rPr lang="es-ES_tradnl" dirty="0" err="1" smtClean="0"/>
              <a:t>apparaitra</a:t>
            </a:r>
            <a:r>
              <a:rPr lang="es-ES_tradnl" dirty="0" smtClean="0"/>
              <a:t>.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8124257" y="5469409"/>
            <a:ext cx="4067743" cy="1275097"/>
          </a:xfrm>
          <a:prstGeom prst="rect">
            <a:avLst/>
          </a:prstGeom>
          <a:gradFill flip="none" rotWithShape="1">
            <a:gsLst>
              <a:gs pos="100000">
                <a:srgbClr val="31859C"/>
              </a:gs>
              <a:gs pos="0">
                <a:schemeClr val="accent1">
                  <a:lumMod val="5000"/>
                  <a:lumOff val="9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extBox 11"/>
          <p:cNvSpPr txBox="1"/>
          <p:nvPr/>
        </p:nvSpPr>
        <p:spPr>
          <a:xfrm>
            <a:off x="8230718" y="5516881"/>
            <a:ext cx="38548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err="1" smtClean="0"/>
              <a:t>Prêtez</a:t>
            </a:r>
            <a:r>
              <a:rPr lang="es-ES_tradnl" dirty="0" smtClean="0"/>
              <a:t> </a:t>
            </a:r>
            <a:r>
              <a:rPr lang="es-ES_tradnl" dirty="0" err="1" smtClean="0"/>
              <a:t>attention</a:t>
            </a:r>
            <a:r>
              <a:rPr lang="es-ES_tradnl" dirty="0" smtClean="0"/>
              <a:t> </a:t>
            </a:r>
            <a:r>
              <a:rPr lang="es-ES_tradnl" dirty="0" err="1" smtClean="0"/>
              <a:t>au</a:t>
            </a:r>
            <a:r>
              <a:rPr lang="es-ES_tradnl" dirty="0" smtClean="0"/>
              <a:t> nombre de mesures que </a:t>
            </a:r>
            <a:r>
              <a:rPr lang="es-ES_tradnl" dirty="0" err="1" smtClean="0"/>
              <a:t>vous</a:t>
            </a:r>
            <a:r>
              <a:rPr lang="es-ES_tradnl" dirty="0" smtClean="0"/>
              <a:t> </a:t>
            </a:r>
            <a:r>
              <a:rPr lang="es-ES_tradnl" dirty="0" err="1" smtClean="0"/>
              <a:t>pouvez</a:t>
            </a:r>
            <a:r>
              <a:rPr lang="es-ES_tradnl" dirty="0" smtClean="0"/>
              <a:t> </a:t>
            </a:r>
            <a:r>
              <a:rPr lang="es-ES_tradnl" dirty="0" err="1" smtClean="0"/>
              <a:t>ajouter</a:t>
            </a:r>
            <a:r>
              <a:rPr lang="es-ES_tradnl" dirty="0" smtClean="0"/>
              <a:t> </a:t>
            </a:r>
            <a:r>
              <a:rPr lang="es-ES_tradnl" dirty="0" err="1" smtClean="0"/>
              <a:t>pour</a:t>
            </a:r>
            <a:r>
              <a:rPr lang="es-ES_tradnl" dirty="0" smtClean="0"/>
              <a:t> </a:t>
            </a:r>
            <a:r>
              <a:rPr lang="es-ES_tradnl" dirty="0" err="1" smtClean="0"/>
              <a:t>chaque</a:t>
            </a:r>
            <a:r>
              <a:rPr lang="es-ES_tradnl" dirty="0" smtClean="0"/>
              <a:t> </a:t>
            </a:r>
            <a:r>
              <a:rPr lang="es-ES_tradnl" dirty="0" err="1" smtClean="0"/>
              <a:t>section</a:t>
            </a:r>
            <a:r>
              <a:rPr lang="es-ES_tradnl" dirty="0" smtClean="0"/>
              <a:t>, </a:t>
            </a:r>
            <a:r>
              <a:rPr lang="es-ES_tradnl" dirty="0" err="1" smtClean="0"/>
              <a:t>puisque</a:t>
            </a:r>
            <a:r>
              <a:rPr lang="es-ES_tradnl" dirty="0" smtClean="0"/>
              <a:t> cela </a:t>
            </a:r>
            <a:r>
              <a:rPr lang="es-ES_tradnl" dirty="0" err="1" smtClean="0"/>
              <a:t>peut</a:t>
            </a:r>
            <a:r>
              <a:rPr lang="es-ES_tradnl" dirty="0" smtClean="0"/>
              <a:t> </a:t>
            </a:r>
            <a:r>
              <a:rPr lang="es-ES_tradnl" dirty="0" err="1" smtClean="0"/>
              <a:t>varier</a:t>
            </a:r>
            <a:r>
              <a:rPr lang="es-ES_tradnl" dirty="0" smtClean="0"/>
              <a:t>.</a:t>
            </a:r>
            <a:endParaRPr lang="fr-FR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3213847" y="4617957"/>
            <a:ext cx="4910410" cy="1413934"/>
          </a:xfrm>
          <a:prstGeom prst="straightConnector1">
            <a:avLst/>
          </a:prstGeom>
          <a:ln>
            <a:solidFill>
              <a:srgbClr val="0099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1" idx="1"/>
          </p:cNvCxnSpPr>
          <p:nvPr/>
        </p:nvCxnSpPr>
        <p:spPr>
          <a:xfrm flipH="1" flipV="1">
            <a:off x="3213847" y="5645292"/>
            <a:ext cx="4910410" cy="461666"/>
          </a:xfrm>
          <a:prstGeom prst="straightConnector1">
            <a:avLst/>
          </a:prstGeom>
          <a:ln>
            <a:solidFill>
              <a:srgbClr val="0099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280"/>
            <a:ext cx="2132550" cy="90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18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85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04089" y="382250"/>
            <a:ext cx="9465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ETAPE 11. </a:t>
            </a:r>
            <a:r>
              <a:rPr lang="en-US" dirty="0" smtClean="0">
                <a:solidFill>
                  <a:schemeClr val="bg1"/>
                </a:solidFill>
              </a:rPr>
              <a:t>POLITIQUES ET MESURES. NUMÉRO DE MESURES/SECTION.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68037" y="1452282"/>
            <a:ext cx="672834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_tradnl" sz="2000" b="1" dirty="0" err="1" smtClean="0">
                <a:solidFill>
                  <a:schemeClr val="bg1"/>
                </a:solidFill>
              </a:rPr>
              <a:t>Politiques</a:t>
            </a:r>
            <a:r>
              <a:rPr lang="es-ES_tradnl" sz="2000" b="1" dirty="0" smtClean="0">
                <a:solidFill>
                  <a:schemeClr val="bg1"/>
                </a:solidFill>
              </a:rPr>
              <a:t> </a:t>
            </a:r>
            <a:r>
              <a:rPr lang="es-ES_tradnl" sz="2000" b="1" dirty="0" err="1">
                <a:solidFill>
                  <a:schemeClr val="bg1"/>
                </a:solidFill>
              </a:rPr>
              <a:t>c</a:t>
            </a:r>
            <a:r>
              <a:rPr lang="es-ES_tradnl" sz="2000" b="1" dirty="0" err="1" smtClean="0">
                <a:solidFill>
                  <a:schemeClr val="bg1"/>
                </a:solidFill>
              </a:rPr>
              <a:t>ulturelles</a:t>
            </a:r>
            <a:r>
              <a:rPr lang="es-ES_tradnl" sz="2000" b="1" dirty="0" smtClean="0">
                <a:solidFill>
                  <a:schemeClr val="bg1"/>
                </a:solidFill>
              </a:rPr>
              <a:t>: </a:t>
            </a:r>
            <a:r>
              <a:rPr lang="es-ES_tradnl" sz="2000" dirty="0" smtClean="0">
                <a:solidFill>
                  <a:schemeClr val="bg1"/>
                </a:solidFill>
              </a:rPr>
              <a:t> </a:t>
            </a:r>
            <a:r>
              <a:rPr lang="es-ES_tradnl" sz="2000" dirty="0" err="1" smtClean="0">
                <a:solidFill>
                  <a:schemeClr val="bg1"/>
                </a:solidFill>
              </a:rPr>
              <a:t>jusqu’à</a:t>
            </a:r>
            <a:r>
              <a:rPr lang="es-ES_tradnl" sz="2000" dirty="0" smtClean="0">
                <a:solidFill>
                  <a:schemeClr val="bg1"/>
                </a:solidFill>
              </a:rPr>
              <a:t> 10 mesures.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_tradnl" sz="2000" b="1" dirty="0" err="1" smtClean="0">
                <a:solidFill>
                  <a:schemeClr val="bg1"/>
                </a:solidFill>
              </a:rPr>
              <a:t>Coopération</a:t>
            </a:r>
            <a:r>
              <a:rPr lang="es-ES_tradnl" sz="2000" b="1" dirty="0" smtClean="0">
                <a:solidFill>
                  <a:schemeClr val="bg1"/>
                </a:solidFill>
              </a:rPr>
              <a:t> </a:t>
            </a:r>
            <a:r>
              <a:rPr lang="es-ES_tradnl" sz="2000" b="1" dirty="0" err="1">
                <a:solidFill>
                  <a:schemeClr val="bg1"/>
                </a:solidFill>
              </a:rPr>
              <a:t>c</a:t>
            </a:r>
            <a:r>
              <a:rPr lang="es-ES_tradnl" sz="2000" b="1" dirty="0" err="1" smtClean="0">
                <a:solidFill>
                  <a:schemeClr val="bg1"/>
                </a:solidFill>
              </a:rPr>
              <a:t>ulturelle</a:t>
            </a:r>
            <a:r>
              <a:rPr lang="es-ES_tradnl" sz="2000" b="1" dirty="0" smtClean="0">
                <a:solidFill>
                  <a:schemeClr val="bg1"/>
                </a:solidFill>
              </a:rPr>
              <a:t> </a:t>
            </a:r>
            <a:r>
              <a:rPr lang="es-ES_tradnl" sz="2000" b="1" dirty="0" err="1">
                <a:solidFill>
                  <a:schemeClr val="bg1"/>
                </a:solidFill>
              </a:rPr>
              <a:t>i</a:t>
            </a:r>
            <a:r>
              <a:rPr lang="es-ES_tradnl" sz="2000" b="1" dirty="0" err="1" smtClean="0">
                <a:solidFill>
                  <a:schemeClr val="bg1"/>
                </a:solidFill>
              </a:rPr>
              <a:t>nternationale</a:t>
            </a:r>
            <a:r>
              <a:rPr lang="es-ES_tradnl" sz="2000" b="1" dirty="0" smtClean="0">
                <a:solidFill>
                  <a:schemeClr val="bg1"/>
                </a:solidFill>
              </a:rPr>
              <a:t>: </a:t>
            </a:r>
            <a:r>
              <a:rPr lang="es-ES_tradnl" sz="2000" dirty="0" err="1" smtClean="0">
                <a:solidFill>
                  <a:schemeClr val="bg1"/>
                </a:solidFill>
              </a:rPr>
              <a:t>jusqu’à</a:t>
            </a:r>
            <a:r>
              <a:rPr lang="es-ES_tradnl" sz="2000" dirty="0" smtClean="0">
                <a:solidFill>
                  <a:schemeClr val="bg1"/>
                </a:solidFill>
              </a:rPr>
              <a:t> 6 mesures.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_tradnl" sz="2000" b="1" dirty="0" err="1" smtClean="0">
                <a:solidFill>
                  <a:schemeClr val="bg1"/>
                </a:solidFill>
              </a:rPr>
              <a:t>Traitement</a:t>
            </a:r>
            <a:r>
              <a:rPr lang="es-ES_tradnl" sz="2000" b="1" dirty="0" smtClean="0">
                <a:solidFill>
                  <a:schemeClr val="bg1"/>
                </a:solidFill>
              </a:rPr>
              <a:t> </a:t>
            </a:r>
            <a:r>
              <a:rPr lang="es-ES_tradnl" sz="2000" b="1" dirty="0" err="1">
                <a:solidFill>
                  <a:schemeClr val="bg1"/>
                </a:solidFill>
              </a:rPr>
              <a:t>p</a:t>
            </a:r>
            <a:r>
              <a:rPr lang="es-ES_tradnl" sz="2000" b="1" dirty="0" err="1" smtClean="0">
                <a:solidFill>
                  <a:schemeClr val="bg1"/>
                </a:solidFill>
              </a:rPr>
              <a:t>référentiel</a:t>
            </a:r>
            <a:r>
              <a:rPr lang="es-ES_tradnl" sz="2000" b="1" dirty="0" smtClean="0">
                <a:solidFill>
                  <a:schemeClr val="bg1"/>
                </a:solidFill>
              </a:rPr>
              <a:t>: </a:t>
            </a:r>
            <a:r>
              <a:rPr lang="es-ES_tradnl" sz="2000" dirty="0" err="1" smtClean="0">
                <a:solidFill>
                  <a:schemeClr val="bg1"/>
                </a:solidFill>
              </a:rPr>
              <a:t>jusqu’à</a:t>
            </a:r>
            <a:r>
              <a:rPr lang="es-ES_tradnl" sz="2000" dirty="0" smtClean="0">
                <a:solidFill>
                  <a:schemeClr val="bg1"/>
                </a:solidFill>
              </a:rPr>
              <a:t> 6 mesures.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_tradnl" sz="2000" b="1" dirty="0" err="1" smtClean="0">
                <a:solidFill>
                  <a:schemeClr val="bg1"/>
                </a:solidFill>
              </a:rPr>
              <a:t>Intégration</a:t>
            </a:r>
            <a:r>
              <a:rPr lang="es-ES_tradnl" sz="2000" b="1" dirty="0" smtClean="0">
                <a:solidFill>
                  <a:schemeClr val="bg1"/>
                </a:solidFill>
              </a:rPr>
              <a:t> de la culture </a:t>
            </a:r>
            <a:r>
              <a:rPr lang="es-ES_tradnl" sz="2000" b="1" dirty="0" err="1" smtClean="0">
                <a:solidFill>
                  <a:schemeClr val="bg1"/>
                </a:solidFill>
              </a:rPr>
              <a:t>dans</a:t>
            </a:r>
            <a:r>
              <a:rPr lang="es-ES_tradnl" sz="2000" b="1" dirty="0" smtClean="0">
                <a:solidFill>
                  <a:schemeClr val="bg1"/>
                </a:solidFill>
              </a:rPr>
              <a:t> les </a:t>
            </a:r>
            <a:r>
              <a:rPr lang="es-ES_tradnl" sz="2000" b="1" dirty="0" err="1">
                <a:solidFill>
                  <a:schemeClr val="bg1"/>
                </a:solidFill>
              </a:rPr>
              <a:t>p</a:t>
            </a:r>
            <a:r>
              <a:rPr lang="es-ES_tradnl" sz="2000" b="1" dirty="0" err="1" smtClean="0">
                <a:solidFill>
                  <a:schemeClr val="bg1"/>
                </a:solidFill>
              </a:rPr>
              <a:t>olitiques</a:t>
            </a:r>
            <a:r>
              <a:rPr lang="es-ES_tradnl" sz="2000" b="1" dirty="0" smtClean="0">
                <a:solidFill>
                  <a:schemeClr val="bg1"/>
                </a:solidFill>
              </a:rPr>
              <a:t> de </a:t>
            </a:r>
            <a:r>
              <a:rPr lang="es-ES_tradnl" sz="2000" b="1" dirty="0" err="1">
                <a:solidFill>
                  <a:schemeClr val="bg1"/>
                </a:solidFill>
              </a:rPr>
              <a:t>d</a:t>
            </a:r>
            <a:r>
              <a:rPr lang="es-ES_tradnl" sz="2000" b="1" dirty="0" err="1" smtClean="0">
                <a:solidFill>
                  <a:schemeClr val="bg1"/>
                </a:solidFill>
              </a:rPr>
              <a:t>éveloppement</a:t>
            </a:r>
            <a:r>
              <a:rPr lang="es-ES_tradnl" sz="2000" b="1" dirty="0" smtClean="0">
                <a:solidFill>
                  <a:schemeClr val="bg1"/>
                </a:solidFill>
              </a:rPr>
              <a:t> Durable. </a:t>
            </a:r>
            <a:r>
              <a:rPr lang="es-ES_tradnl" sz="2000" dirty="0" smtClean="0">
                <a:solidFill>
                  <a:schemeClr val="bg1"/>
                </a:solidFill>
              </a:rPr>
              <a:t>– </a:t>
            </a:r>
            <a:r>
              <a:rPr lang="es-ES_tradnl" sz="2000" i="1" dirty="0" smtClean="0">
                <a:solidFill>
                  <a:schemeClr val="bg1"/>
                </a:solidFill>
              </a:rPr>
              <a:t>Au </a:t>
            </a:r>
            <a:r>
              <a:rPr lang="es-ES_tradnl" sz="2000" i="1" dirty="0" err="1" smtClean="0">
                <a:solidFill>
                  <a:schemeClr val="bg1"/>
                </a:solidFill>
              </a:rPr>
              <a:t>niveau</a:t>
            </a:r>
            <a:r>
              <a:rPr lang="es-ES_tradnl" sz="2000" i="1" dirty="0" smtClean="0">
                <a:solidFill>
                  <a:schemeClr val="bg1"/>
                </a:solidFill>
              </a:rPr>
              <a:t> </a:t>
            </a:r>
            <a:r>
              <a:rPr lang="es-ES_tradnl" sz="2000" i="1" dirty="0" err="1" smtClean="0">
                <a:solidFill>
                  <a:schemeClr val="bg1"/>
                </a:solidFill>
              </a:rPr>
              <a:t>national</a:t>
            </a:r>
            <a:r>
              <a:rPr lang="es-ES_tradnl" sz="2000" i="1" dirty="0" smtClean="0">
                <a:solidFill>
                  <a:schemeClr val="bg1"/>
                </a:solidFill>
              </a:rPr>
              <a:t> </a:t>
            </a:r>
            <a:r>
              <a:rPr lang="es-ES_tradnl" sz="2000" dirty="0" smtClean="0">
                <a:solidFill>
                  <a:schemeClr val="bg1"/>
                </a:solidFill>
              </a:rPr>
              <a:t>(</a:t>
            </a:r>
            <a:r>
              <a:rPr lang="es-ES_tradnl" sz="2000" dirty="0" err="1" smtClean="0">
                <a:solidFill>
                  <a:schemeClr val="bg1"/>
                </a:solidFill>
              </a:rPr>
              <a:t>jusqu’à</a:t>
            </a:r>
            <a:r>
              <a:rPr lang="es-ES_tradnl" sz="2000" dirty="0" smtClean="0">
                <a:solidFill>
                  <a:schemeClr val="bg1"/>
                </a:solidFill>
              </a:rPr>
              <a:t> 6 mesures); - </a:t>
            </a:r>
            <a:r>
              <a:rPr lang="es-ES_tradnl" sz="2000" i="1" dirty="0" smtClean="0">
                <a:solidFill>
                  <a:schemeClr val="bg1"/>
                </a:solidFill>
              </a:rPr>
              <a:t>Au </a:t>
            </a:r>
            <a:r>
              <a:rPr lang="es-ES_tradnl" sz="2000" i="1" dirty="0" err="1" smtClean="0">
                <a:solidFill>
                  <a:schemeClr val="bg1"/>
                </a:solidFill>
              </a:rPr>
              <a:t>niveau</a:t>
            </a:r>
            <a:r>
              <a:rPr lang="es-ES_tradnl" sz="2000" i="1" dirty="0" smtClean="0">
                <a:solidFill>
                  <a:schemeClr val="bg1"/>
                </a:solidFill>
              </a:rPr>
              <a:t> </a:t>
            </a:r>
            <a:r>
              <a:rPr lang="es-ES_tradnl" sz="2000" i="1" dirty="0" err="1" smtClean="0">
                <a:solidFill>
                  <a:schemeClr val="bg1"/>
                </a:solidFill>
              </a:rPr>
              <a:t>international</a:t>
            </a:r>
            <a:r>
              <a:rPr lang="es-ES_tradnl" sz="2000" i="1" dirty="0" smtClean="0">
                <a:solidFill>
                  <a:schemeClr val="bg1"/>
                </a:solidFill>
              </a:rPr>
              <a:t> </a:t>
            </a:r>
            <a:r>
              <a:rPr lang="es-ES_tradnl" sz="2000" dirty="0" smtClean="0">
                <a:solidFill>
                  <a:schemeClr val="bg1"/>
                </a:solidFill>
              </a:rPr>
              <a:t>(</a:t>
            </a:r>
            <a:r>
              <a:rPr lang="es-ES_tradnl" sz="2000" dirty="0" err="1" smtClean="0">
                <a:solidFill>
                  <a:schemeClr val="bg1"/>
                </a:solidFill>
              </a:rPr>
              <a:t>jusqu’à</a:t>
            </a:r>
            <a:r>
              <a:rPr lang="es-ES_tradnl" sz="2000" dirty="0" smtClean="0">
                <a:solidFill>
                  <a:schemeClr val="bg1"/>
                </a:solidFill>
              </a:rPr>
              <a:t> 6 mesures)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_tradnl" sz="2000" b="1" dirty="0" err="1" smtClean="0">
                <a:solidFill>
                  <a:schemeClr val="bg1"/>
                </a:solidFill>
              </a:rPr>
              <a:t>Questions</a:t>
            </a:r>
            <a:r>
              <a:rPr lang="es-ES_tradnl" sz="2000" b="1" dirty="0" smtClean="0">
                <a:solidFill>
                  <a:schemeClr val="bg1"/>
                </a:solidFill>
              </a:rPr>
              <a:t> transversales: </a:t>
            </a:r>
            <a:r>
              <a:rPr lang="es-ES_tradnl" sz="2000" dirty="0" err="1" smtClean="0">
                <a:solidFill>
                  <a:schemeClr val="bg1"/>
                </a:solidFill>
              </a:rPr>
              <a:t>au</a:t>
            </a:r>
            <a:r>
              <a:rPr lang="es-ES_tradnl" sz="2000" dirty="0" smtClean="0">
                <a:solidFill>
                  <a:schemeClr val="bg1"/>
                </a:solidFill>
              </a:rPr>
              <a:t> </a:t>
            </a:r>
            <a:r>
              <a:rPr lang="es-ES_tradnl" sz="2000" dirty="0" err="1" smtClean="0">
                <a:solidFill>
                  <a:schemeClr val="bg1"/>
                </a:solidFill>
              </a:rPr>
              <a:t>moins</a:t>
            </a:r>
            <a:r>
              <a:rPr lang="es-ES_tradnl" sz="2000" dirty="0" smtClean="0">
                <a:solidFill>
                  <a:schemeClr val="bg1"/>
                </a:solidFill>
              </a:rPr>
              <a:t> une mesure </a:t>
            </a:r>
            <a:r>
              <a:rPr lang="es-ES_tradnl" sz="2000" dirty="0" err="1" smtClean="0">
                <a:solidFill>
                  <a:schemeClr val="bg1"/>
                </a:solidFill>
              </a:rPr>
              <a:t>est</a:t>
            </a:r>
            <a:r>
              <a:rPr lang="es-ES_tradnl" sz="2000" dirty="0" smtClean="0">
                <a:solidFill>
                  <a:schemeClr val="bg1"/>
                </a:solidFill>
              </a:rPr>
              <a:t> </a:t>
            </a:r>
            <a:r>
              <a:rPr lang="es-ES_tradnl" sz="2000" dirty="0" err="1" smtClean="0">
                <a:solidFill>
                  <a:schemeClr val="bg1"/>
                </a:solidFill>
              </a:rPr>
              <a:t>recommendée</a:t>
            </a:r>
            <a:r>
              <a:rPr lang="es-ES_tradnl" sz="2000" dirty="0" smtClean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_tradnl" sz="2000" b="1" dirty="0" err="1" smtClean="0">
                <a:solidFill>
                  <a:schemeClr val="bg1"/>
                </a:solidFill>
              </a:rPr>
              <a:t>Egalité</a:t>
            </a:r>
            <a:r>
              <a:rPr lang="es-ES_tradnl" sz="2000" b="1" dirty="0" smtClean="0">
                <a:solidFill>
                  <a:schemeClr val="bg1"/>
                </a:solidFill>
              </a:rPr>
              <a:t> des </a:t>
            </a:r>
            <a:r>
              <a:rPr lang="es-ES_tradnl" sz="2000" b="1" dirty="0" err="1" smtClean="0">
                <a:solidFill>
                  <a:schemeClr val="bg1"/>
                </a:solidFill>
              </a:rPr>
              <a:t>genres</a:t>
            </a:r>
            <a:r>
              <a:rPr lang="es-ES_tradnl" sz="2000" b="1" dirty="0" smtClean="0">
                <a:solidFill>
                  <a:schemeClr val="bg1"/>
                </a:solidFill>
              </a:rPr>
              <a:t>: </a:t>
            </a:r>
            <a:r>
              <a:rPr lang="es-ES_tradnl" sz="2000" dirty="0" err="1" smtClean="0">
                <a:solidFill>
                  <a:schemeClr val="bg1"/>
                </a:solidFill>
              </a:rPr>
              <a:t>au</a:t>
            </a:r>
            <a:r>
              <a:rPr lang="es-ES_tradnl" sz="2000" dirty="0" smtClean="0">
                <a:solidFill>
                  <a:schemeClr val="bg1"/>
                </a:solidFill>
              </a:rPr>
              <a:t> </a:t>
            </a:r>
            <a:r>
              <a:rPr lang="es-ES_tradnl" sz="2000" dirty="0" err="1" smtClean="0">
                <a:solidFill>
                  <a:schemeClr val="bg1"/>
                </a:solidFill>
              </a:rPr>
              <a:t>moins</a:t>
            </a:r>
            <a:r>
              <a:rPr lang="es-ES_tradnl" sz="2000" dirty="0" smtClean="0">
                <a:solidFill>
                  <a:schemeClr val="bg1"/>
                </a:solidFill>
              </a:rPr>
              <a:t> une mesure </a:t>
            </a:r>
            <a:r>
              <a:rPr lang="es-ES_tradnl" sz="2000" dirty="0" err="1" smtClean="0">
                <a:solidFill>
                  <a:schemeClr val="bg1"/>
                </a:solidFill>
              </a:rPr>
              <a:t>est</a:t>
            </a:r>
            <a:r>
              <a:rPr lang="es-ES_tradnl" sz="2000" dirty="0" smtClean="0">
                <a:solidFill>
                  <a:schemeClr val="bg1"/>
                </a:solidFill>
              </a:rPr>
              <a:t> </a:t>
            </a:r>
            <a:r>
              <a:rPr lang="es-ES_tradnl" sz="2000" dirty="0" err="1" smtClean="0">
                <a:solidFill>
                  <a:schemeClr val="bg1"/>
                </a:solidFill>
              </a:rPr>
              <a:t>recommendée</a:t>
            </a:r>
            <a:r>
              <a:rPr lang="es-ES_tradnl" sz="2000" dirty="0" smtClean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_tradnl" sz="2000" b="1" dirty="0" err="1" smtClean="0">
                <a:solidFill>
                  <a:schemeClr val="bg1"/>
                </a:solidFill>
              </a:rPr>
              <a:t>Jeunesse</a:t>
            </a:r>
            <a:r>
              <a:rPr lang="es-ES_tradnl" sz="2000" b="1" dirty="0" smtClean="0">
                <a:solidFill>
                  <a:schemeClr val="bg1"/>
                </a:solidFill>
              </a:rPr>
              <a:t>: </a:t>
            </a:r>
            <a:r>
              <a:rPr lang="es-ES_tradnl" sz="2000" dirty="0" err="1">
                <a:solidFill>
                  <a:schemeClr val="bg1"/>
                </a:solidFill>
              </a:rPr>
              <a:t>au</a:t>
            </a:r>
            <a:r>
              <a:rPr lang="es-ES_tradnl" sz="2000" dirty="0">
                <a:solidFill>
                  <a:schemeClr val="bg1"/>
                </a:solidFill>
              </a:rPr>
              <a:t> </a:t>
            </a:r>
            <a:r>
              <a:rPr lang="es-ES_tradnl" sz="2000" dirty="0" err="1">
                <a:solidFill>
                  <a:schemeClr val="bg1"/>
                </a:solidFill>
              </a:rPr>
              <a:t>moins</a:t>
            </a:r>
            <a:r>
              <a:rPr lang="es-ES_tradnl" sz="2000" dirty="0">
                <a:solidFill>
                  <a:schemeClr val="bg1"/>
                </a:solidFill>
              </a:rPr>
              <a:t> une mesure </a:t>
            </a:r>
            <a:r>
              <a:rPr lang="es-ES_tradnl" sz="2000" dirty="0" err="1">
                <a:solidFill>
                  <a:schemeClr val="bg1"/>
                </a:solidFill>
              </a:rPr>
              <a:t>est</a:t>
            </a:r>
            <a:r>
              <a:rPr lang="es-ES_tradnl" sz="2000" dirty="0">
                <a:solidFill>
                  <a:schemeClr val="bg1"/>
                </a:solidFill>
              </a:rPr>
              <a:t> </a:t>
            </a:r>
            <a:r>
              <a:rPr lang="es-ES_tradnl" sz="2000" dirty="0" err="1">
                <a:solidFill>
                  <a:schemeClr val="bg1"/>
                </a:solidFill>
              </a:rPr>
              <a:t>recommendée</a:t>
            </a:r>
            <a:r>
              <a:rPr lang="es-ES_tradnl" sz="2000" dirty="0">
                <a:solidFill>
                  <a:schemeClr val="bg1"/>
                </a:solidFill>
              </a:rPr>
              <a:t>.</a:t>
            </a:r>
            <a:endParaRPr lang="fr-FR" sz="2000" dirty="0">
              <a:solidFill>
                <a:schemeClr val="bg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280"/>
            <a:ext cx="2132550" cy="9037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65" y="1096932"/>
            <a:ext cx="4461621" cy="576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71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85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21" y="1007576"/>
            <a:ext cx="7659685" cy="55149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04089" y="382250"/>
            <a:ext cx="9465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ETAPE 11. </a:t>
            </a:r>
            <a:r>
              <a:rPr lang="en-US" dirty="0" smtClean="0">
                <a:solidFill>
                  <a:schemeClr val="bg1"/>
                </a:solidFill>
              </a:rPr>
              <a:t>POLITIQUES ET MESURES. SAUVER CHAQUE MESURE.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124257" y="1007577"/>
            <a:ext cx="4067743" cy="619518"/>
          </a:xfrm>
          <a:prstGeom prst="rect">
            <a:avLst/>
          </a:prstGeom>
          <a:gradFill flip="none" rotWithShape="1">
            <a:gsLst>
              <a:gs pos="100000">
                <a:srgbClr val="31859C"/>
              </a:gs>
              <a:gs pos="0">
                <a:schemeClr val="accent1">
                  <a:lumMod val="5000"/>
                  <a:lumOff val="9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extBox 7"/>
          <p:cNvSpPr txBox="1"/>
          <p:nvPr/>
        </p:nvSpPr>
        <p:spPr>
          <a:xfrm>
            <a:off x="8283388" y="1129553"/>
            <a:ext cx="3792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err="1" smtClean="0"/>
              <a:t>Clickez</a:t>
            </a:r>
            <a:r>
              <a:rPr lang="es-ES_tradnl" dirty="0" smtClean="0"/>
              <a:t> </a:t>
            </a:r>
            <a:r>
              <a:rPr lang="es-ES_tradnl" dirty="0" err="1" smtClean="0"/>
              <a:t>on</a:t>
            </a:r>
            <a:r>
              <a:rPr lang="es-ES_tradnl" dirty="0" smtClean="0"/>
              <a:t> </a:t>
            </a:r>
            <a:r>
              <a:rPr lang="es-ES_tradnl" i="1" dirty="0" smtClean="0"/>
              <a:t>‘+ </a:t>
            </a:r>
            <a:r>
              <a:rPr lang="es-ES_tradnl" i="1" dirty="0" err="1" smtClean="0"/>
              <a:t>Ajouter</a:t>
            </a:r>
            <a:r>
              <a:rPr lang="es-ES_tradnl" dirty="0" smtClean="0"/>
              <a:t>’ et </a:t>
            </a:r>
            <a:r>
              <a:rPr lang="es-ES_tradnl" dirty="0" err="1" smtClean="0"/>
              <a:t>répondez</a:t>
            </a:r>
            <a:r>
              <a:rPr lang="es-ES_tradnl" dirty="0" smtClean="0"/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8145551" y="2422411"/>
            <a:ext cx="4067743" cy="4100140"/>
          </a:xfrm>
          <a:prstGeom prst="rect">
            <a:avLst/>
          </a:prstGeom>
          <a:gradFill flip="none" rotWithShape="1">
            <a:gsLst>
              <a:gs pos="100000">
                <a:srgbClr val="31859C"/>
              </a:gs>
              <a:gs pos="0">
                <a:schemeClr val="accent1">
                  <a:lumMod val="5000"/>
                  <a:lumOff val="9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TextBox 10"/>
          <p:cNvSpPr txBox="1"/>
          <p:nvPr/>
        </p:nvSpPr>
        <p:spPr>
          <a:xfrm>
            <a:off x="8145551" y="2345905"/>
            <a:ext cx="4046449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_tradnl" dirty="0" smtClean="0"/>
              <a:t>‘</a:t>
            </a:r>
            <a:r>
              <a:rPr lang="es-ES_tradnl" sz="1600" b="1" dirty="0" err="1" smtClean="0"/>
              <a:t>Sauvegarder</a:t>
            </a:r>
            <a:r>
              <a:rPr lang="es-ES_tradnl" sz="1600" b="1" dirty="0" smtClean="0"/>
              <a:t> le </a:t>
            </a:r>
            <a:r>
              <a:rPr lang="es-ES_tradnl" sz="1600" b="1" dirty="0" err="1" smtClean="0"/>
              <a:t>brouillon</a:t>
            </a:r>
            <a:r>
              <a:rPr lang="es-ES_tradnl" sz="1600" b="1" dirty="0" smtClean="0"/>
              <a:t>’ vs ‘Terminé’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_tradnl" sz="1600" dirty="0" smtClean="0"/>
              <a:t>Si </a:t>
            </a:r>
            <a:r>
              <a:rPr lang="es-ES_tradnl" sz="1600" dirty="0" err="1" smtClean="0"/>
              <a:t>vous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n’avez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pas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rempli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tous</a:t>
            </a:r>
            <a:r>
              <a:rPr lang="es-ES_tradnl" sz="1600" dirty="0" smtClean="0"/>
              <a:t> </a:t>
            </a:r>
            <a:r>
              <a:rPr lang="es-ES_tradnl" sz="1600" dirty="0" smtClean="0"/>
              <a:t>les </a:t>
            </a:r>
            <a:r>
              <a:rPr lang="es-ES_tradnl" sz="1600" dirty="0" err="1" smtClean="0"/>
              <a:t>champs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obligatoires</a:t>
            </a:r>
            <a:r>
              <a:rPr lang="es-ES_tradnl" sz="1600" dirty="0" smtClean="0"/>
              <a:t>, </a:t>
            </a:r>
            <a:r>
              <a:rPr lang="es-ES_tradnl" sz="1600" dirty="0" err="1" smtClean="0"/>
              <a:t>veuillez</a:t>
            </a:r>
            <a:r>
              <a:rPr lang="es-ES_tradnl" sz="1600" dirty="0" smtClean="0"/>
              <a:t> ‘</a:t>
            </a:r>
            <a:r>
              <a:rPr lang="es-ES_tradnl" sz="1600" i="1" dirty="0" err="1" smtClean="0"/>
              <a:t>Sauvegarder</a:t>
            </a:r>
            <a:r>
              <a:rPr lang="es-ES_tradnl" sz="1600" i="1" dirty="0" smtClean="0"/>
              <a:t> le </a:t>
            </a:r>
            <a:r>
              <a:rPr lang="es-ES_tradnl" sz="1600" i="1" dirty="0" err="1" smtClean="0"/>
              <a:t>brouillon</a:t>
            </a:r>
            <a:r>
              <a:rPr lang="es-ES_tradnl" sz="1600" dirty="0" smtClean="0"/>
              <a:t>’ </a:t>
            </a:r>
            <a:r>
              <a:rPr lang="es-ES_tradnl" sz="1600" dirty="0" err="1" smtClean="0"/>
              <a:t>afin</a:t>
            </a:r>
            <a:r>
              <a:rPr lang="es-ES_tradnl" sz="1600" dirty="0" smtClean="0"/>
              <a:t> que </a:t>
            </a:r>
            <a:r>
              <a:rPr lang="es-ES_tradnl" sz="1600" dirty="0" err="1" smtClean="0"/>
              <a:t>vous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puissez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compléter</a:t>
            </a:r>
            <a:r>
              <a:rPr lang="es-ES_tradnl" sz="1600" dirty="0" smtClean="0"/>
              <a:t> la </a:t>
            </a:r>
            <a:r>
              <a:rPr lang="es-ES_tradnl" sz="1600" dirty="0" smtClean="0"/>
              <a:t>mesure 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entière</a:t>
            </a:r>
            <a:r>
              <a:rPr lang="es-ES_tradnl" sz="1600" dirty="0" smtClean="0"/>
              <a:t> plus </a:t>
            </a:r>
            <a:r>
              <a:rPr lang="es-ES_tradnl" sz="1600" dirty="0" err="1" smtClean="0"/>
              <a:t>tard</a:t>
            </a:r>
            <a:r>
              <a:rPr lang="es-ES_tradnl" sz="1600" dirty="0" smtClean="0"/>
              <a:t>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_tradnl" sz="1600" dirty="0" smtClean="0"/>
              <a:t>Si </a:t>
            </a:r>
            <a:r>
              <a:rPr lang="es-ES_tradnl" sz="1600" dirty="0" err="1" smtClean="0"/>
              <a:t>vous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avez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rempli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toutes</a:t>
            </a:r>
            <a:r>
              <a:rPr lang="es-ES_tradnl" sz="1600" dirty="0" smtClean="0"/>
              <a:t> les </a:t>
            </a:r>
            <a:r>
              <a:rPr lang="es-ES_tradnl" sz="1600" dirty="0" err="1" smtClean="0"/>
              <a:t>informations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concernant</a:t>
            </a:r>
            <a:r>
              <a:rPr lang="es-ES_tradnl" sz="1600" dirty="0" smtClean="0"/>
              <a:t> la mesure, </a:t>
            </a:r>
            <a:r>
              <a:rPr lang="es-ES_tradnl" sz="1600" dirty="0" err="1" smtClean="0"/>
              <a:t>veuillez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cliquer</a:t>
            </a:r>
            <a:r>
              <a:rPr lang="es-ES_tradnl" sz="1600" dirty="0" smtClean="0"/>
              <a:t> sur ‘</a:t>
            </a:r>
            <a:r>
              <a:rPr lang="es-ES_tradnl" sz="1600" i="1" dirty="0" smtClean="0"/>
              <a:t>Terminé</a:t>
            </a:r>
            <a:r>
              <a:rPr lang="es-ES_tradnl" sz="1600" dirty="0" smtClean="0"/>
              <a:t>’. Le </a:t>
            </a:r>
            <a:r>
              <a:rPr lang="es-ES_tradnl" sz="1600" dirty="0" err="1" smtClean="0"/>
              <a:t>système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vérifiera</a:t>
            </a:r>
            <a:r>
              <a:rPr lang="es-ES_tradnl" sz="1600" dirty="0" smtClean="0"/>
              <a:t> si </a:t>
            </a:r>
            <a:r>
              <a:rPr lang="es-ES_tradnl" sz="1600" dirty="0" err="1" smtClean="0"/>
              <a:t>tous</a:t>
            </a:r>
            <a:r>
              <a:rPr lang="es-ES_tradnl" sz="1600" dirty="0" smtClean="0"/>
              <a:t> les </a:t>
            </a:r>
            <a:r>
              <a:rPr lang="es-ES_tradnl" sz="1600" dirty="0" err="1" smtClean="0"/>
              <a:t>champs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obligatoires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ont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été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dûment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completés</a:t>
            </a:r>
            <a:r>
              <a:rPr lang="es-ES_tradnl" sz="1600" dirty="0" smtClean="0"/>
              <a:t>. </a:t>
            </a:r>
            <a:endParaRPr lang="es-ES_tradnl" sz="16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_tradnl" sz="1600" b="1" dirty="0" smtClean="0"/>
              <a:t>ATTENTION</a:t>
            </a:r>
            <a:r>
              <a:rPr lang="es-ES_tradnl" sz="1600" dirty="0" smtClean="0"/>
              <a:t>: </a:t>
            </a:r>
            <a:r>
              <a:rPr lang="es-ES_tradnl" sz="1600" dirty="0" err="1" smtClean="0"/>
              <a:t>Toutes</a:t>
            </a:r>
            <a:r>
              <a:rPr lang="es-ES_tradnl" sz="1600" dirty="0" smtClean="0"/>
              <a:t> les mesures </a:t>
            </a:r>
            <a:r>
              <a:rPr lang="es-ES_tradnl" sz="1600" dirty="0" err="1" smtClean="0"/>
              <a:t>sauvegardées</a:t>
            </a:r>
            <a:r>
              <a:rPr lang="es-ES_tradnl" sz="1600" dirty="0" smtClean="0"/>
              <a:t> </a:t>
            </a:r>
            <a:r>
              <a:rPr lang="es-ES_tradnl" sz="1600" dirty="0" smtClean="0"/>
              <a:t>“</a:t>
            </a:r>
            <a:r>
              <a:rPr lang="es-ES_tradnl" sz="1600" dirty="0" err="1" smtClean="0"/>
              <a:t>comme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brouillon</a:t>
            </a:r>
            <a:r>
              <a:rPr lang="es-ES_tradnl" sz="1600" dirty="0" smtClean="0"/>
              <a:t>” </a:t>
            </a:r>
            <a:r>
              <a:rPr lang="es-ES_tradnl" sz="1600" dirty="0" err="1" smtClean="0"/>
              <a:t>doivent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êtré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complétées</a:t>
            </a:r>
            <a:r>
              <a:rPr lang="es-ES_tradnl" sz="1600" dirty="0" smtClean="0"/>
              <a:t>. </a:t>
            </a:r>
            <a:r>
              <a:rPr lang="es-ES_tradnl" sz="1600" dirty="0" err="1" smtClean="0"/>
              <a:t>Sinon</a:t>
            </a:r>
            <a:r>
              <a:rPr lang="es-ES_tradnl" sz="1600" dirty="0" smtClean="0"/>
              <a:t>, elles  </a:t>
            </a:r>
            <a:r>
              <a:rPr lang="es-ES_tradnl" sz="1600" dirty="0" err="1" smtClean="0"/>
              <a:t>seront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automatiquement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effacées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au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moment</a:t>
            </a:r>
            <a:r>
              <a:rPr lang="es-ES_tradnl" sz="1600" dirty="0" smtClean="0"/>
              <a:t> de la </a:t>
            </a:r>
            <a:r>
              <a:rPr lang="es-ES_tradnl" sz="1600" dirty="0" err="1" smtClean="0"/>
              <a:t>soumission</a:t>
            </a:r>
            <a:r>
              <a:rPr lang="es-ES_tradnl" sz="1600" dirty="0" smtClean="0"/>
              <a:t> du </a:t>
            </a:r>
            <a:r>
              <a:rPr lang="es-ES_tradnl" sz="1600" dirty="0" err="1" smtClean="0"/>
              <a:t>rapport</a:t>
            </a:r>
            <a:r>
              <a:rPr lang="es-ES_tradnl" sz="1600" dirty="0" smtClean="0"/>
              <a:t> à la fin du </a:t>
            </a:r>
            <a:r>
              <a:rPr lang="es-ES_tradnl" sz="1600" dirty="0" err="1" smtClean="0"/>
              <a:t>processus</a:t>
            </a:r>
            <a:r>
              <a:rPr lang="es-ES_tradnl" sz="1600" dirty="0" smtClean="0"/>
              <a:t>. </a:t>
            </a:r>
            <a:endParaRPr lang="fr-FR" sz="1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280"/>
            <a:ext cx="2132550" cy="90373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177175" y="5037757"/>
            <a:ext cx="3872753" cy="27505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TextBox 15"/>
          <p:cNvSpPr txBox="1"/>
          <p:nvPr/>
        </p:nvSpPr>
        <p:spPr>
          <a:xfrm>
            <a:off x="1325093" y="5051204"/>
            <a:ext cx="35769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100" dirty="0" err="1" smtClean="0"/>
              <a:t>Maximum</a:t>
            </a:r>
            <a:r>
              <a:rPr lang="es-ES_tradnl" sz="1100" dirty="0" smtClean="0"/>
              <a:t> 2100 </a:t>
            </a:r>
            <a:r>
              <a:rPr lang="es-ES_tradnl" sz="1100" dirty="0" err="1" smtClean="0"/>
              <a:t>caractères</a:t>
            </a:r>
            <a:r>
              <a:rPr lang="es-ES_tradnl" sz="1100" dirty="0" smtClean="0"/>
              <a:t>.</a:t>
            </a:r>
            <a:endParaRPr lang="fr-FR" sz="1100" dirty="0"/>
          </a:p>
        </p:txBody>
      </p:sp>
      <p:sp>
        <p:nvSpPr>
          <p:cNvPr id="17" name="Rectangle 16"/>
          <p:cNvSpPr/>
          <p:nvPr/>
        </p:nvSpPr>
        <p:spPr>
          <a:xfrm>
            <a:off x="1177175" y="2098611"/>
            <a:ext cx="3872753" cy="27505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TextBox 17"/>
          <p:cNvSpPr txBox="1"/>
          <p:nvPr/>
        </p:nvSpPr>
        <p:spPr>
          <a:xfrm>
            <a:off x="1325093" y="2112058"/>
            <a:ext cx="35769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100" dirty="0" err="1" smtClean="0"/>
              <a:t>Maximum</a:t>
            </a:r>
            <a:r>
              <a:rPr lang="es-ES_tradnl" sz="1100" dirty="0" smtClean="0"/>
              <a:t> 2100 </a:t>
            </a:r>
            <a:r>
              <a:rPr lang="es-ES_tradnl" sz="1100" dirty="0" err="1" smtClean="0"/>
              <a:t>caractères</a:t>
            </a:r>
            <a:r>
              <a:rPr lang="es-ES_tradnl" sz="1100" dirty="0" smtClean="0"/>
              <a:t>.</a:t>
            </a:r>
            <a:endParaRPr lang="fr-FR" sz="11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257" y="1700281"/>
            <a:ext cx="4089036" cy="669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14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85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25161" y="483111"/>
            <a:ext cx="109741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>
                    <a:lumMod val="95000"/>
                  </a:schemeClr>
                </a:solidFill>
              </a:rPr>
              <a:t>SUIVEZ LES ÉTAPES CI-DESSUS</a:t>
            </a:r>
            <a:endParaRPr lang="fr-FR" sz="4000" b="1" i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5161" y="1610471"/>
            <a:ext cx="1076960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s-ES_tradnl" sz="2200" dirty="0" smtClean="0">
                <a:solidFill>
                  <a:schemeClr val="bg1"/>
                </a:solidFill>
              </a:rPr>
              <a:t>. </a:t>
            </a:r>
            <a:r>
              <a:rPr lang="es-ES_tradnl" sz="2200" dirty="0" err="1" smtClean="0">
                <a:solidFill>
                  <a:schemeClr val="bg1"/>
                </a:solidFill>
              </a:rPr>
              <a:t>Accédez</a:t>
            </a:r>
            <a:r>
              <a:rPr lang="es-ES_tradnl" sz="2200" dirty="0" smtClean="0">
                <a:solidFill>
                  <a:schemeClr val="bg1"/>
                </a:solidFill>
              </a:rPr>
              <a:t> </a:t>
            </a:r>
            <a:r>
              <a:rPr lang="es-ES_tradnl" sz="2200" dirty="0" err="1">
                <a:solidFill>
                  <a:schemeClr val="bg1"/>
                </a:solidFill>
              </a:rPr>
              <a:t>au</a:t>
            </a:r>
            <a:r>
              <a:rPr lang="es-ES_tradnl" sz="2200" dirty="0">
                <a:solidFill>
                  <a:schemeClr val="bg1"/>
                </a:solidFill>
              </a:rPr>
              <a:t> ‘</a:t>
            </a:r>
            <a:r>
              <a:rPr lang="en-US" sz="2200" i="1" dirty="0" err="1">
                <a:solidFill>
                  <a:schemeClr val="bg1"/>
                </a:solidFill>
              </a:rPr>
              <a:t>Formulaire</a:t>
            </a:r>
            <a:r>
              <a:rPr lang="en-US" sz="2200" i="1" dirty="0">
                <a:solidFill>
                  <a:schemeClr val="bg1"/>
                </a:solidFill>
              </a:rPr>
              <a:t> </a:t>
            </a:r>
            <a:r>
              <a:rPr lang="en-US" sz="2200" i="1" dirty="0" err="1">
                <a:solidFill>
                  <a:schemeClr val="bg1"/>
                </a:solidFill>
              </a:rPr>
              <a:t>d’inscription</a:t>
            </a:r>
            <a:r>
              <a:rPr lang="es-ES_tradnl" sz="2200" dirty="0">
                <a:solidFill>
                  <a:schemeClr val="bg1"/>
                </a:solidFill>
              </a:rPr>
              <a:t>’ </a:t>
            </a:r>
            <a:r>
              <a:rPr lang="es-ES_tradnl" sz="2200" dirty="0" err="1">
                <a:solidFill>
                  <a:schemeClr val="bg1"/>
                </a:solidFill>
              </a:rPr>
              <a:t>afin</a:t>
            </a:r>
            <a:r>
              <a:rPr lang="es-ES_tradnl" sz="2200" dirty="0">
                <a:solidFill>
                  <a:schemeClr val="bg1"/>
                </a:solidFill>
              </a:rPr>
              <a:t> de </a:t>
            </a:r>
            <a:r>
              <a:rPr lang="es-ES_tradnl" sz="2200" dirty="0" err="1">
                <a:solidFill>
                  <a:schemeClr val="bg1"/>
                </a:solidFill>
              </a:rPr>
              <a:t>recevoir</a:t>
            </a:r>
            <a:r>
              <a:rPr lang="es-ES_tradnl" sz="2200" dirty="0">
                <a:solidFill>
                  <a:schemeClr val="bg1"/>
                </a:solidFill>
              </a:rPr>
              <a:t> un </a:t>
            </a:r>
            <a:r>
              <a:rPr lang="es-ES_tradnl" sz="2200" dirty="0" err="1">
                <a:solidFill>
                  <a:schemeClr val="bg1"/>
                </a:solidFill>
              </a:rPr>
              <a:t>nom</a:t>
            </a:r>
            <a:r>
              <a:rPr lang="es-ES_tradnl" sz="2200" dirty="0">
                <a:solidFill>
                  <a:schemeClr val="bg1"/>
                </a:solidFill>
              </a:rPr>
              <a:t> </a:t>
            </a:r>
            <a:r>
              <a:rPr lang="es-ES_tradnl" sz="2200" dirty="0" err="1">
                <a:solidFill>
                  <a:schemeClr val="bg1"/>
                </a:solidFill>
              </a:rPr>
              <a:t>d’utilisateur</a:t>
            </a:r>
            <a:r>
              <a:rPr lang="es-ES_tradnl" sz="2200" dirty="0">
                <a:solidFill>
                  <a:schemeClr val="bg1"/>
                </a:solidFill>
              </a:rPr>
              <a:t> et un </a:t>
            </a:r>
            <a:r>
              <a:rPr lang="es-ES_tradnl" sz="2200" dirty="0" err="1">
                <a:solidFill>
                  <a:schemeClr val="bg1"/>
                </a:solidFill>
              </a:rPr>
              <a:t>mot</a:t>
            </a:r>
            <a:r>
              <a:rPr lang="es-ES_tradnl" sz="2200" dirty="0">
                <a:solidFill>
                  <a:schemeClr val="bg1"/>
                </a:solidFill>
              </a:rPr>
              <a:t> de </a:t>
            </a:r>
            <a:r>
              <a:rPr lang="es-ES_tradnl" sz="2200" dirty="0" err="1">
                <a:solidFill>
                  <a:schemeClr val="bg1"/>
                </a:solidFill>
              </a:rPr>
              <a:t>passe</a:t>
            </a:r>
            <a:r>
              <a:rPr lang="es-ES_tradnl" sz="2200" dirty="0">
                <a:solidFill>
                  <a:schemeClr val="bg1"/>
                </a:solidFill>
              </a:rPr>
              <a:t> </a:t>
            </a:r>
            <a:r>
              <a:rPr lang="es-ES_tradnl" sz="2200" dirty="0" err="1">
                <a:solidFill>
                  <a:schemeClr val="bg1"/>
                </a:solidFill>
              </a:rPr>
              <a:t>pour</a:t>
            </a:r>
            <a:r>
              <a:rPr lang="es-ES_tradnl" sz="2200" dirty="0">
                <a:solidFill>
                  <a:schemeClr val="bg1"/>
                </a:solidFill>
              </a:rPr>
              <a:t> </a:t>
            </a:r>
            <a:r>
              <a:rPr lang="es-ES_tradnl" sz="2200" dirty="0" err="1" smtClean="0">
                <a:solidFill>
                  <a:schemeClr val="bg1"/>
                </a:solidFill>
              </a:rPr>
              <a:t>accéder</a:t>
            </a:r>
            <a:r>
              <a:rPr lang="es-ES_tradnl" sz="2200" dirty="0" smtClean="0">
                <a:solidFill>
                  <a:schemeClr val="bg1"/>
                </a:solidFill>
              </a:rPr>
              <a:t> </a:t>
            </a:r>
            <a:r>
              <a:rPr lang="es-ES_tradnl" sz="2200" dirty="0" err="1">
                <a:solidFill>
                  <a:schemeClr val="bg1"/>
                </a:solidFill>
              </a:rPr>
              <a:t>au</a:t>
            </a:r>
            <a:r>
              <a:rPr lang="es-ES_tradnl" sz="2200" dirty="0">
                <a:solidFill>
                  <a:schemeClr val="bg1"/>
                </a:solidFill>
              </a:rPr>
              <a:t> </a:t>
            </a:r>
            <a:r>
              <a:rPr lang="es-ES_tradnl" sz="2200" dirty="0" err="1">
                <a:solidFill>
                  <a:schemeClr val="bg1"/>
                </a:solidFill>
              </a:rPr>
              <a:t>Formulaire</a:t>
            </a:r>
            <a:r>
              <a:rPr lang="es-ES_tradnl" sz="2200" dirty="0">
                <a:solidFill>
                  <a:schemeClr val="bg1"/>
                </a:solidFill>
              </a:rPr>
              <a:t> du </a:t>
            </a:r>
            <a:r>
              <a:rPr lang="es-ES_tradnl" sz="2200" dirty="0" err="1">
                <a:solidFill>
                  <a:schemeClr val="bg1"/>
                </a:solidFill>
              </a:rPr>
              <a:t>Rapport</a:t>
            </a:r>
            <a:r>
              <a:rPr lang="es-ES_tradnl" sz="2200" dirty="0">
                <a:solidFill>
                  <a:schemeClr val="bg1"/>
                </a:solidFill>
              </a:rPr>
              <a:t> </a:t>
            </a:r>
            <a:r>
              <a:rPr lang="es-ES_tradnl" sz="2200" dirty="0" smtClean="0">
                <a:solidFill>
                  <a:schemeClr val="bg1"/>
                </a:solidFill>
              </a:rPr>
              <a:t> </a:t>
            </a:r>
            <a:r>
              <a:rPr lang="es-ES_tradnl" sz="2200" dirty="0" err="1" smtClean="0">
                <a:solidFill>
                  <a:schemeClr val="bg1"/>
                </a:solidFill>
              </a:rPr>
              <a:t>périodique</a:t>
            </a:r>
            <a:r>
              <a:rPr lang="es-ES_tradnl" sz="2200" dirty="0" smtClean="0">
                <a:solidFill>
                  <a:schemeClr val="bg1"/>
                </a:solidFill>
              </a:rPr>
              <a:t>.</a:t>
            </a:r>
            <a:endParaRPr lang="es-ES_tradnl" sz="2200" dirty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r>
              <a:rPr lang="es-ES_tradnl" sz="2200" dirty="0" smtClean="0">
                <a:solidFill>
                  <a:schemeClr val="bg1"/>
                </a:solidFill>
              </a:rPr>
              <a:t>Une </a:t>
            </a:r>
            <a:r>
              <a:rPr lang="es-ES_tradnl" sz="2200" dirty="0" err="1" smtClean="0">
                <a:solidFill>
                  <a:schemeClr val="bg1"/>
                </a:solidFill>
              </a:rPr>
              <a:t>fois</a:t>
            </a:r>
            <a:r>
              <a:rPr lang="es-ES_tradnl" sz="2200" dirty="0" smtClean="0">
                <a:solidFill>
                  <a:schemeClr val="bg1"/>
                </a:solidFill>
              </a:rPr>
              <a:t>  que </a:t>
            </a:r>
            <a:r>
              <a:rPr lang="es-ES_tradnl" sz="2200" dirty="0" err="1" smtClean="0">
                <a:solidFill>
                  <a:schemeClr val="bg1"/>
                </a:solidFill>
              </a:rPr>
              <a:t>vous</a:t>
            </a:r>
            <a:r>
              <a:rPr lang="es-ES_tradnl" sz="2200" dirty="0" smtClean="0">
                <a:solidFill>
                  <a:schemeClr val="bg1"/>
                </a:solidFill>
              </a:rPr>
              <a:t> </a:t>
            </a:r>
            <a:r>
              <a:rPr lang="es-ES_tradnl" sz="2200" dirty="0" err="1" smtClean="0">
                <a:solidFill>
                  <a:schemeClr val="bg1"/>
                </a:solidFill>
              </a:rPr>
              <a:t>avez</a:t>
            </a:r>
            <a:r>
              <a:rPr lang="es-ES_tradnl" sz="2200" dirty="0" smtClean="0">
                <a:solidFill>
                  <a:schemeClr val="bg1"/>
                </a:solidFill>
              </a:rPr>
              <a:t> </a:t>
            </a:r>
            <a:r>
              <a:rPr lang="es-ES_tradnl" sz="2200" dirty="0" err="1" smtClean="0">
                <a:solidFill>
                  <a:schemeClr val="bg1"/>
                </a:solidFill>
              </a:rPr>
              <a:t>votre</a:t>
            </a:r>
            <a:r>
              <a:rPr lang="es-ES_tradnl" sz="2200" dirty="0" smtClean="0">
                <a:solidFill>
                  <a:schemeClr val="bg1"/>
                </a:solidFill>
              </a:rPr>
              <a:t> </a:t>
            </a:r>
            <a:r>
              <a:rPr lang="es-ES_tradnl" sz="2200" dirty="0" err="1" smtClean="0">
                <a:solidFill>
                  <a:schemeClr val="bg1"/>
                </a:solidFill>
              </a:rPr>
              <a:t>nom</a:t>
            </a:r>
            <a:r>
              <a:rPr lang="es-ES_tradnl" sz="2200" dirty="0" smtClean="0">
                <a:solidFill>
                  <a:schemeClr val="bg1"/>
                </a:solidFill>
              </a:rPr>
              <a:t> </a:t>
            </a:r>
            <a:r>
              <a:rPr lang="es-ES_tradnl" sz="2200" dirty="0" err="1" smtClean="0">
                <a:solidFill>
                  <a:schemeClr val="bg1"/>
                </a:solidFill>
              </a:rPr>
              <a:t>d’utilisateur</a:t>
            </a:r>
            <a:r>
              <a:rPr lang="es-ES_tradnl" sz="2200" dirty="0" smtClean="0">
                <a:solidFill>
                  <a:schemeClr val="bg1"/>
                </a:solidFill>
              </a:rPr>
              <a:t>/</a:t>
            </a:r>
            <a:r>
              <a:rPr lang="es-ES_tradnl" sz="2200" dirty="0" err="1" smtClean="0">
                <a:solidFill>
                  <a:schemeClr val="bg1"/>
                </a:solidFill>
              </a:rPr>
              <a:t>Mot</a:t>
            </a:r>
            <a:r>
              <a:rPr lang="es-ES_tradnl" sz="2200" dirty="0" smtClean="0">
                <a:solidFill>
                  <a:schemeClr val="bg1"/>
                </a:solidFill>
              </a:rPr>
              <a:t> de </a:t>
            </a:r>
            <a:r>
              <a:rPr lang="es-ES_tradnl" sz="2200" dirty="0" err="1" smtClean="0">
                <a:solidFill>
                  <a:schemeClr val="bg1"/>
                </a:solidFill>
              </a:rPr>
              <a:t>passe</a:t>
            </a:r>
            <a:r>
              <a:rPr lang="es-ES_tradnl" sz="2200" dirty="0" smtClean="0">
                <a:solidFill>
                  <a:schemeClr val="bg1"/>
                </a:solidFill>
              </a:rPr>
              <a:t>, ‘</a:t>
            </a:r>
            <a:r>
              <a:rPr lang="es-ES_tradnl" sz="2200" i="1" dirty="0" err="1" smtClean="0">
                <a:solidFill>
                  <a:schemeClr val="bg1"/>
                </a:solidFill>
              </a:rPr>
              <a:t>Accéder</a:t>
            </a:r>
            <a:r>
              <a:rPr lang="es-ES_tradnl" sz="2200" i="1" dirty="0" smtClean="0">
                <a:solidFill>
                  <a:schemeClr val="bg1"/>
                </a:solidFill>
              </a:rPr>
              <a:t> </a:t>
            </a:r>
            <a:r>
              <a:rPr lang="es-ES_tradnl" sz="2200" i="1" dirty="0" err="1" smtClean="0">
                <a:solidFill>
                  <a:schemeClr val="bg1"/>
                </a:solidFill>
              </a:rPr>
              <a:t>au</a:t>
            </a:r>
            <a:r>
              <a:rPr lang="es-ES_tradnl" sz="2200" i="1" dirty="0" smtClean="0">
                <a:solidFill>
                  <a:schemeClr val="bg1"/>
                </a:solidFill>
              </a:rPr>
              <a:t> </a:t>
            </a:r>
            <a:r>
              <a:rPr lang="es-ES_tradnl" sz="2200" i="1" dirty="0" err="1" smtClean="0">
                <a:solidFill>
                  <a:schemeClr val="bg1"/>
                </a:solidFill>
              </a:rPr>
              <a:t>formulaire</a:t>
            </a:r>
            <a:r>
              <a:rPr lang="es-ES_tradnl" sz="2200" i="1" dirty="0" smtClean="0">
                <a:solidFill>
                  <a:schemeClr val="bg1"/>
                </a:solidFill>
              </a:rPr>
              <a:t> en </a:t>
            </a:r>
            <a:r>
              <a:rPr lang="es-ES_tradnl" sz="2200" i="1" dirty="0" err="1" smtClean="0">
                <a:solidFill>
                  <a:schemeClr val="bg1"/>
                </a:solidFill>
              </a:rPr>
              <a:t>ligne</a:t>
            </a:r>
            <a:r>
              <a:rPr lang="es-ES_tradnl" sz="2200" dirty="0" smtClean="0">
                <a:solidFill>
                  <a:schemeClr val="bg1"/>
                </a:solidFill>
              </a:rPr>
              <a:t>’.</a:t>
            </a:r>
          </a:p>
          <a:p>
            <a:pPr marL="342900" indent="-342900">
              <a:buAutoNum type="arabicPeriod"/>
            </a:pPr>
            <a:r>
              <a:rPr lang="es-ES_tradnl" sz="2200" dirty="0" err="1" smtClean="0">
                <a:solidFill>
                  <a:schemeClr val="bg1"/>
                </a:solidFill>
              </a:rPr>
              <a:t>Suivez</a:t>
            </a:r>
            <a:r>
              <a:rPr lang="es-ES_tradnl" sz="2200" dirty="0" smtClean="0">
                <a:solidFill>
                  <a:schemeClr val="bg1"/>
                </a:solidFill>
              </a:rPr>
              <a:t> les diferentes </a:t>
            </a:r>
            <a:r>
              <a:rPr lang="es-ES_tradnl" sz="2200" dirty="0" err="1" smtClean="0">
                <a:solidFill>
                  <a:schemeClr val="bg1"/>
                </a:solidFill>
              </a:rPr>
              <a:t>étapes</a:t>
            </a:r>
            <a:r>
              <a:rPr lang="es-ES_tradnl" sz="2200" dirty="0" smtClean="0">
                <a:solidFill>
                  <a:schemeClr val="bg1"/>
                </a:solidFill>
              </a:rPr>
              <a:t> et </a:t>
            </a:r>
            <a:r>
              <a:rPr lang="es-ES_tradnl" sz="2200" dirty="0" err="1" smtClean="0">
                <a:solidFill>
                  <a:schemeClr val="bg1"/>
                </a:solidFill>
              </a:rPr>
              <a:t>répondez</a:t>
            </a:r>
            <a:r>
              <a:rPr lang="es-ES_tradnl" sz="2200" dirty="0" smtClean="0">
                <a:solidFill>
                  <a:schemeClr val="bg1"/>
                </a:solidFill>
              </a:rPr>
              <a:t> </a:t>
            </a:r>
            <a:r>
              <a:rPr lang="es-ES_tradnl" sz="2200" dirty="0" err="1" smtClean="0">
                <a:solidFill>
                  <a:schemeClr val="bg1"/>
                </a:solidFill>
              </a:rPr>
              <a:t>aux</a:t>
            </a:r>
            <a:r>
              <a:rPr lang="es-ES_tradnl" sz="2200" dirty="0" smtClean="0">
                <a:solidFill>
                  <a:schemeClr val="bg1"/>
                </a:solidFill>
              </a:rPr>
              <a:t> </a:t>
            </a:r>
            <a:r>
              <a:rPr lang="es-ES_tradnl" sz="2200" dirty="0" err="1" smtClean="0">
                <a:solidFill>
                  <a:schemeClr val="bg1"/>
                </a:solidFill>
              </a:rPr>
              <a:t>questions</a:t>
            </a:r>
            <a:r>
              <a:rPr lang="es-ES_tradnl" sz="2200" dirty="0" smtClean="0">
                <a:solidFill>
                  <a:schemeClr val="bg1"/>
                </a:solidFill>
              </a:rPr>
              <a:t>. </a:t>
            </a:r>
            <a:r>
              <a:rPr lang="es-ES_tradnl" sz="2200" dirty="0" err="1" smtClean="0">
                <a:solidFill>
                  <a:schemeClr val="bg1"/>
                </a:solidFill>
              </a:rPr>
              <a:t>Respectez</a:t>
            </a:r>
            <a:r>
              <a:rPr lang="es-ES_tradnl" sz="2200" dirty="0" smtClean="0">
                <a:solidFill>
                  <a:schemeClr val="bg1"/>
                </a:solidFill>
              </a:rPr>
              <a:t>  le nombre de </a:t>
            </a:r>
            <a:r>
              <a:rPr lang="es-ES_tradnl" sz="2200" dirty="0" err="1" smtClean="0">
                <a:solidFill>
                  <a:schemeClr val="bg1"/>
                </a:solidFill>
              </a:rPr>
              <a:t>caractères</a:t>
            </a:r>
            <a:r>
              <a:rPr lang="es-ES_tradnl" sz="2200" dirty="0" smtClean="0">
                <a:solidFill>
                  <a:schemeClr val="bg1"/>
                </a:solidFill>
              </a:rPr>
              <a:t> </a:t>
            </a:r>
            <a:r>
              <a:rPr lang="es-ES_tradnl" sz="2200" dirty="0" err="1" smtClean="0">
                <a:solidFill>
                  <a:schemeClr val="bg1"/>
                </a:solidFill>
              </a:rPr>
              <a:t>requis</a:t>
            </a:r>
            <a:r>
              <a:rPr lang="es-ES_tradnl" sz="2200" dirty="0" smtClean="0">
                <a:solidFill>
                  <a:schemeClr val="bg1"/>
                </a:solidFill>
              </a:rPr>
              <a:t> </a:t>
            </a:r>
            <a:r>
              <a:rPr lang="es-ES_tradnl" sz="2200" dirty="0" err="1" smtClean="0">
                <a:solidFill>
                  <a:schemeClr val="bg1"/>
                </a:solidFill>
              </a:rPr>
              <a:t>pour</a:t>
            </a:r>
            <a:r>
              <a:rPr lang="es-ES_tradnl" sz="2200" dirty="0" smtClean="0">
                <a:solidFill>
                  <a:schemeClr val="bg1"/>
                </a:solidFill>
              </a:rPr>
              <a:t> </a:t>
            </a:r>
            <a:r>
              <a:rPr lang="es-ES_tradnl" sz="2200" dirty="0" err="1" smtClean="0">
                <a:solidFill>
                  <a:schemeClr val="bg1"/>
                </a:solidFill>
              </a:rPr>
              <a:t>chaque</a:t>
            </a:r>
            <a:r>
              <a:rPr lang="es-ES_tradnl" sz="2200" dirty="0" smtClean="0">
                <a:solidFill>
                  <a:schemeClr val="bg1"/>
                </a:solidFill>
              </a:rPr>
              <a:t> </a:t>
            </a:r>
            <a:r>
              <a:rPr lang="es-ES_tradnl" sz="2200" dirty="0" err="1" smtClean="0">
                <a:solidFill>
                  <a:schemeClr val="bg1"/>
                </a:solidFill>
              </a:rPr>
              <a:t>réponse</a:t>
            </a:r>
            <a:r>
              <a:rPr lang="es-ES_tradnl" sz="2200" dirty="0" smtClean="0">
                <a:solidFill>
                  <a:schemeClr val="bg1"/>
                </a:solidFill>
              </a:rPr>
              <a:t> et </a:t>
            </a:r>
            <a:r>
              <a:rPr lang="es-ES_tradnl" sz="2200" dirty="0" err="1" smtClean="0">
                <a:solidFill>
                  <a:schemeClr val="bg1"/>
                </a:solidFill>
              </a:rPr>
              <a:t>soyez</a:t>
            </a:r>
            <a:r>
              <a:rPr lang="es-ES_tradnl" sz="2200" dirty="0" smtClean="0">
                <a:solidFill>
                  <a:schemeClr val="bg1"/>
                </a:solidFill>
              </a:rPr>
              <a:t> </a:t>
            </a:r>
            <a:r>
              <a:rPr lang="es-ES_tradnl" sz="2200" dirty="0" err="1" smtClean="0">
                <a:solidFill>
                  <a:schemeClr val="bg1"/>
                </a:solidFill>
              </a:rPr>
              <a:t>conscients</a:t>
            </a:r>
            <a:r>
              <a:rPr lang="es-ES_tradnl" sz="2200" dirty="0" smtClean="0">
                <a:solidFill>
                  <a:schemeClr val="bg1"/>
                </a:solidFill>
              </a:rPr>
              <a:t> que </a:t>
            </a:r>
            <a:r>
              <a:rPr lang="es-ES_tradnl" sz="2200" dirty="0" err="1" smtClean="0">
                <a:solidFill>
                  <a:schemeClr val="bg1"/>
                </a:solidFill>
              </a:rPr>
              <a:t>vous</a:t>
            </a:r>
            <a:r>
              <a:rPr lang="es-ES_tradnl" sz="2200" dirty="0" smtClean="0">
                <a:solidFill>
                  <a:schemeClr val="bg1"/>
                </a:solidFill>
              </a:rPr>
              <a:t> </a:t>
            </a:r>
            <a:r>
              <a:rPr lang="es-ES_tradnl" sz="2200" dirty="0" err="1" smtClean="0">
                <a:solidFill>
                  <a:schemeClr val="bg1"/>
                </a:solidFill>
              </a:rPr>
              <a:t>pouvez</a:t>
            </a:r>
            <a:r>
              <a:rPr lang="es-ES_tradnl" sz="2200" dirty="0" smtClean="0">
                <a:solidFill>
                  <a:schemeClr val="bg1"/>
                </a:solidFill>
              </a:rPr>
              <a:t> ‘</a:t>
            </a:r>
            <a:r>
              <a:rPr lang="es-ES_tradnl" sz="2200" i="1" dirty="0" err="1" smtClean="0">
                <a:solidFill>
                  <a:schemeClr val="bg1"/>
                </a:solidFill>
              </a:rPr>
              <a:t>Sauvegarder</a:t>
            </a:r>
            <a:r>
              <a:rPr lang="es-ES_tradnl" sz="2200" i="1" dirty="0" smtClean="0">
                <a:solidFill>
                  <a:schemeClr val="bg1"/>
                </a:solidFill>
              </a:rPr>
              <a:t> le </a:t>
            </a:r>
            <a:r>
              <a:rPr lang="es-ES_tradnl" sz="2200" i="1" dirty="0" err="1" smtClean="0">
                <a:solidFill>
                  <a:schemeClr val="bg1"/>
                </a:solidFill>
              </a:rPr>
              <a:t>brouillon</a:t>
            </a:r>
            <a:r>
              <a:rPr lang="es-ES_tradnl" sz="2200" dirty="0" smtClean="0">
                <a:solidFill>
                  <a:schemeClr val="bg1"/>
                </a:solidFill>
              </a:rPr>
              <a:t>’ à </a:t>
            </a:r>
            <a:r>
              <a:rPr lang="es-ES_tradnl" sz="2200" dirty="0" err="1" smtClean="0">
                <a:solidFill>
                  <a:schemeClr val="bg1"/>
                </a:solidFill>
              </a:rPr>
              <a:t>tout</a:t>
            </a:r>
            <a:r>
              <a:rPr lang="es-ES_tradnl" sz="2200" dirty="0" smtClean="0">
                <a:solidFill>
                  <a:schemeClr val="bg1"/>
                </a:solidFill>
              </a:rPr>
              <a:t> </a:t>
            </a:r>
            <a:r>
              <a:rPr lang="es-ES_tradnl" sz="2200" dirty="0" err="1" smtClean="0">
                <a:solidFill>
                  <a:schemeClr val="bg1"/>
                </a:solidFill>
              </a:rPr>
              <a:t>moment</a:t>
            </a:r>
            <a:r>
              <a:rPr lang="es-ES_tradnl" sz="2200" dirty="0" smtClean="0">
                <a:solidFill>
                  <a:schemeClr val="bg1"/>
                </a:solidFill>
              </a:rPr>
              <a:t>.</a:t>
            </a:r>
          </a:p>
          <a:p>
            <a:pPr marL="342900" indent="-342900">
              <a:buAutoNum type="arabicPeriod"/>
            </a:pPr>
            <a:r>
              <a:rPr lang="es-ES_tradnl" sz="2200" dirty="0" err="1" smtClean="0">
                <a:solidFill>
                  <a:schemeClr val="bg1"/>
                </a:solidFill>
              </a:rPr>
              <a:t>Imprimez</a:t>
            </a:r>
            <a:r>
              <a:rPr lang="es-ES_tradnl" sz="2200" dirty="0" smtClean="0">
                <a:solidFill>
                  <a:schemeClr val="bg1"/>
                </a:solidFill>
              </a:rPr>
              <a:t> le </a:t>
            </a:r>
            <a:r>
              <a:rPr lang="es-ES_tradnl" sz="2200" dirty="0" err="1" smtClean="0">
                <a:solidFill>
                  <a:schemeClr val="bg1"/>
                </a:solidFill>
              </a:rPr>
              <a:t>formulaire</a:t>
            </a:r>
            <a:r>
              <a:rPr lang="es-ES_tradnl" sz="2200" dirty="0" smtClean="0">
                <a:solidFill>
                  <a:schemeClr val="bg1"/>
                </a:solidFill>
              </a:rPr>
              <a:t> </a:t>
            </a:r>
            <a:r>
              <a:rPr lang="es-ES_tradnl" sz="2200" dirty="0" err="1" smtClean="0">
                <a:solidFill>
                  <a:schemeClr val="bg1"/>
                </a:solidFill>
              </a:rPr>
              <a:t>rempli</a:t>
            </a:r>
            <a:r>
              <a:rPr lang="es-ES_tradnl" sz="2200" dirty="0" smtClean="0">
                <a:solidFill>
                  <a:schemeClr val="bg1"/>
                </a:solidFill>
              </a:rPr>
              <a:t>, </a:t>
            </a:r>
            <a:r>
              <a:rPr lang="es-ES_tradnl" sz="2200" dirty="0" err="1" smtClean="0">
                <a:solidFill>
                  <a:schemeClr val="bg1"/>
                </a:solidFill>
              </a:rPr>
              <a:t>signez</a:t>
            </a:r>
            <a:r>
              <a:rPr lang="es-ES_tradnl" sz="2200" dirty="0" smtClean="0">
                <a:solidFill>
                  <a:schemeClr val="bg1"/>
                </a:solidFill>
              </a:rPr>
              <a:t>-le et </a:t>
            </a:r>
            <a:r>
              <a:rPr lang="es-ES_tradnl" sz="2200" dirty="0" err="1" smtClean="0">
                <a:solidFill>
                  <a:schemeClr val="bg1"/>
                </a:solidFill>
              </a:rPr>
              <a:t>envoyez</a:t>
            </a:r>
            <a:r>
              <a:rPr lang="es-ES_tradnl" sz="2200" dirty="0" smtClean="0">
                <a:solidFill>
                  <a:schemeClr val="bg1"/>
                </a:solidFill>
              </a:rPr>
              <a:t>-le à </a:t>
            </a:r>
            <a:r>
              <a:rPr lang="es-ES_tradnl" sz="2200" dirty="0" err="1" smtClean="0">
                <a:solidFill>
                  <a:schemeClr val="bg1"/>
                </a:solidFill>
              </a:rPr>
              <a:t>l’adresse</a:t>
            </a:r>
            <a:r>
              <a:rPr lang="es-ES_tradnl" sz="2200" dirty="0" smtClean="0">
                <a:solidFill>
                  <a:schemeClr val="bg1"/>
                </a:solidFill>
              </a:rPr>
              <a:t> </a:t>
            </a:r>
            <a:r>
              <a:rPr lang="es-ES_tradnl" sz="2200" dirty="0" err="1" smtClean="0">
                <a:solidFill>
                  <a:schemeClr val="bg1"/>
                </a:solidFill>
              </a:rPr>
              <a:t>suivante</a:t>
            </a:r>
            <a:r>
              <a:rPr lang="en-US" sz="2200" dirty="0" smtClean="0">
                <a:solidFill>
                  <a:schemeClr val="bg1"/>
                </a:solidFill>
              </a:rPr>
              <a:t>: </a:t>
            </a:r>
            <a:r>
              <a:rPr lang="en-US" sz="2200" i="1" dirty="0">
                <a:solidFill>
                  <a:schemeClr val="bg1"/>
                </a:solidFill>
              </a:rPr>
              <a:t>UNESCO, Section </a:t>
            </a:r>
            <a:r>
              <a:rPr lang="en-US" sz="2200" i="1" dirty="0" smtClean="0">
                <a:solidFill>
                  <a:schemeClr val="bg1"/>
                </a:solidFill>
              </a:rPr>
              <a:t>pour la </a:t>
            </a:r>
            <a:r>
              <a:rPr lang="en-US" sz="2200" i="1" dirty="0" err="1" smtClean="0">
                <a:solidFill>
                  <a:schemeClr val="bg1"/>
                </a:solidFill>
              </a:rPr>
              <a:t>Diversité</a:t>
            </a:r>
            <a:r>
              <a:rPr lang="en-US" sz="2200" i="1" dirty="0" smtClean="0">
                <a:solidFill>
                  <a:schemeClr val="bg1"/>
                </a:solidFill>
              </a:rPr>
              <a:t> des  Expressions </a:t>
            </a:r>
            <a:r>
              <a:rPr lang="en-US" sz="2200" i="1" dirty="0" err="1" smtClean="0">
                <a:solidFill>
                  <a:schemeClr val="bg1"/>
                </a:solidFill>
              </a:rPr>
              <a:t>Culturelles</a:t>
            </a:r>
            <a:r>
              <a:rPr lang="en-US" sz="2200" i="1" dirty="0" smtClean="0">
                <a:solidFill>
                  <a:schemeClr val="bg1"/>
                </a:solidFill>
              </a:rPr>
              <a:t>, </a:t>
            </a:r>
            <a:r>
              <a:rPr lang="en-US" sz="2200" i="1" dirty="0">
                <a:solidFill>
                  <a:schemeClr val="bg1"/>
                </a:solidFill>
              </a:rPr>
              <a:t>7, Place </a:t>
            </a:r>
            <a:r>
              <a:rPr lang="en-US" sz="2200" i="1" dirty="0" err="1">
                <a:solidFill>
                  <a:schemeClr val="bg1"/>
                </a:solidFill>
              </a:rPr>
              <a:t>Fontenoy</a:t>
            </a:r>
            <a:r>
              <a:rPr lang="en-US" sz="2200" i="1" dirty="0">
                <a:solidFill>
                  <a:schemeClr val="bg1"/>
                </a:solidFill>
              </a:rPr>
              <a:t> 75352 Paris 07 SP, </a:t>
            </a:r>
            <a:r>
              <a:rPr lang="en-US" sz="2200" i="1" dirty="0" smtClean="0">
                <a:solidFill>
                  <a:schemeClr val="bg1"/>
                </a:solidFill>
              </a:rPr>
              <a:t>France</a:t>
            </a:r>
            <a:r>
              <a:rPr lang="en-US" sz="2200" dirty="0" smtClean="0">
                <a:solidFill>
                  <a:schemeClr val="bg1"/>
                </a:solidFill>
              </a:rPr>
              <a:t>. Le </a:t>
            </a:r>
            <a:r>
              <a:rPr lang="en-US" sz="2200" dirty="0" err="1" smtClean="0">
                <a:solidFill>
                  <a:schemeClr val="bg1"/>
                </a:solidFill>
              </a:rPr>
              <a:t>signataire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fr-FR" sz="2200" dirty="0" smtClean="0">
                <a:solidFill>
                  <a:schemeClr val="bg1"/>
                </a:solidFill>
              </a:rPr>
              <a:t>doit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être</a:t>
            </a:r>
            <a:r>
              <a:rPr lang="en-US" sz="2200" dirty="0" smtClean="0">
                <a:solidFill>
                  <a:schemeClr val="bg1"/>
                </a:solidFill>
              </a:rPr>
              <a:t> le responsible chargé de signer au nom de la </a:t>
            </a:r>
            <a:r>
              <a:rPr lang="en-US" sz="2200" dirty="0" err="1">
                <a:solidFill>
                  <a:schemeClr val="bg1"/>
                </a:solidFill>
              </a:rPr>
              <a:t>P</a:t>
            </a:r>
            <a:r>
              <a:rPr lang="en-US" sz="2200" dirty="0" err="1" smtClean="0">
                <a:solidFill>
                  <a:schemeClr val="bg1"/>
                </a:solidFill>
              </a:rPr>
              <a:t>artie</a:t>
            </a:r>
            <a:r>
              <a:rPr lang="en-US" sz="2200" dirty="0" smtClean="0">
                <a:solidFill>
                  <a:schemeClr val="bg1"/>
                </a:solidFill>
              </a:rPr>
              <a:t>. La </a:t>
            </a:r>
            <a:r>
              <a:rPr lang="en-US" sz="2200" dirty="0" err="1" smtClean="0">
                <a:solidFill>
                  <a:schemeClr val="bg1"/>
                </a:solidFill>
              </a:rPr>
              <a:t>personne</a:t>
            </a:r>
            <a:r>
              <a:rPr lang="en-US" sz="2200" dirty="0" smtClean="0">
                <a:solidFill>
                  <a:schemeClr val="bg1"/>
                </a:solidFill>
              </a:rPr>
              <a:t> qui </a:t>
            </a:r>
            <a:r>
              <a:rPr lang="en-US" sz="2200" dirty="0" err="1" smtClean="0">
                <a:solidFill>
                  <a:schemeClr val="bg1"/>
                </a:solidFill>
              </a:rPr>
              <a:t>rempli</a:t>
            </a:r>
            <a:r>
              <a:rPr lang="en-US" sz="2200" dirty="0" smtClean="0">
                <a:solidFill>
                  <a:schemeClr val="bg1"/>
                </a:solidFill>
              </a:rPr>
              <a:t> le </a:t>
            </a:r>
            <a:r>
              <a:rPr lang="en-US" sz="2200" dirty="0" err="1" smtClean="0">
                <a:solidFill>
                  <a:schemeClr val="bg1"/>
                </a:solidFill>
              </a:rPr>
              <a:t>formulaire</a:t>
            </a:r>
            <a:r>
              <a:rPr lang="en-US" sz="2200" dirty="0" smtClean="0">
                <a:solidFill>
                  <a:schemeClr val="bg1"/>
                </a:solidFill>
              </a:rPr>
              <a:t> ne </a:t>
            </a:r>
            <a:r>
              <a:rPr lang="en-US" sz="2200" dirty="0" err="1" smtClean="0">
                <a:solidFill>
                  <a:schemeClr val="bg1"/>
                </a:solidFill>
              </a:rPr>
              <a:t>doit</a:t>
            </a:r>
            <a:r>
              <a:rPr lang="en-US" sz="2200" dirty="0" smtClean="0">
                <a:solidFill>
                  <a:schemeClr val="bg1"/>
                </a:solidFill>
              </a:rPr>
              <a:t> pas </a:t>
            </a:r>
            <a:r>
              <a:rPr lang="en-US" sz="2200" dirty="0" err="1" smtClean="0">
                <a:solidFill>
                  <a:schemeClr val="bg1"/>
                </a:solidFill>
              </a:rPr>
              <a:t>être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forcement</a:t>
            </a:r>
            <a:r>
              <a:rPr lang="en-US" sz="2200" dirty="0" smtClean="0">
                <a:solidFill>
                  <a:schemeClr val="bg1"/>
                </a:solidFill>
              </a:rPr>
              <a:t> la </a:t>
            </a:r>
            <a:r>
              <a:rPr lang="en-US" sz="2200" dirty="0" err="1" smtClean="0">
                <a:solidFill>
                  <a:schemeClr val="bg1"/>
                </a:solidFill>
              </a:rPr>
              <a:t>même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personne</a:t>
            </a:r>
            <a:r>
              <a:rPr lang="en-US" sz="2200" dirty="0" smtClean="0">
                <a:solidFill>
                  <a:schemeClr val="bg1"/>
                </a:solidFill>
              </a:rPr>
              <a:t> qui le </a:t>
            </a:r>
            <a:r>
              <a:rPr lang="en-US" sz="2200" dirty="0" err="1" smtClean="0">
                <a:solidFill>
                  <a:schemeClr val="bg1"/>
                </a:solidFill>
              </a:rPr>
              <a:t>signe</a:t>
            </a:r>
            <a:r>
              <a:rPr lang="en-US" sz="2200" dirty="0" smtClean="0">
                <a:solidFill>
                  <a:schemeClr val="bg1"/>
                </a:solidFill>
              </a:rPr>
              <a:t>. </a:t>
            </a:r>
          </a:p>
          <a:p>
            <a:pPr marL="342900" indent="-342900">
              <a:buAutoNum type="arabicPeriod"/>
            </a:pPr>
            <a:endParaRPr lang="en-US" sz="2200" dirty="0">
              <a:solidFill>
                <a:schemeClr val="bg1"/>
              </a:solidFill>
            </a:endParaRPr>
          </a:p>
          <a:p>
            <a:r>
              <a:rPr lang="en-US" sz="2200" b="1" dirty="0" smtClean="0">
                <a:solidFill>
                  <a:schemeClr val="bg1"/>
                </a:solidFill>
              </a:rPr>
              <a:t>NOTE: </a:t>
            </a:r>
            <a:r>
              <a:rPr lang="en-US" sz="2200" b="1" dirty="0" err="1" smtClean="0">
                <a:solidFill>
                  <a:schemeClr val="bg1"/>
                </a:solidFill>
              </a:rPr>
              <a:t>Seule</a:t>
            </a: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</a:rPr>
              <a:t>une</a:t>
            </a: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</a:rPr>
              <a:t>personne</a:t>
            </a:r>
            <a:r>
              <a:rPr lang="en-US" sz="2200" b="1" dirty="0" smtClean="0">
                <a:solidFill>
                  <a:schemeClr val="bg1"/>
                </a:solidFill>
              </a:rPr>
              <a:t> par pays </a:t>
            </a:r>
            <a:r>
              <a:rPr lang="en-US" sz="2200" b="1" dirty="0" err="1" smtClean="0">
                <a:solidFill>
                  <a:schemeClr val="bg1"/>
                </a:solidFill>
              </a:rPr>
              <a:t>doit</a:t>
            </a: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</a:rPr>
              <a:t>être</a:t>
            </a: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</a:rPr>
              <a:t>enregistrée</a:t>
            </a:r>
            <a:r>
              <a:rPr lang="en-US" sz="2200" b="1" dirty="0" smtClean="0">
                <a:solidFill>
                  <a:schemeClr val="bg1"/>
                </a:solidFill>
              </a:rPr>
              <a:t>. </a:t>
            </a:r>
            <a:endParaRPr lang="es-ES_tradnl" sz="2200" dirty="0" smtClean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endParaRPr lang="fr-F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6" y="93280"/>
            <a:ext cx="2132550" cy="90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49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85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44" y="1131328"/>
            <a:ext cx="8103287" cy="571281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3381" y="4206454"/>
            <a:ext cx="4752109" cy="2233491"/>
          </a:xfrm>
          <a:prstGeom prst="rect">
            <a:avLst/>
          </a:prstGeom>
          <a:ln>
            <a:solidFill>
              <a:srgbClr val="009999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804089" y="382250"/>
            <a:ext cx="9465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ETAPE 12. </a:t>
            </a:r>
            <a:r>
              <a:rPr lang="en-US" dirty="0" smtClean="0">
                <a:solidFill>
                  <a:schemeClr val="bg1"/>
                </a:solidFill>
              </a:rPr>
              <a:t>SOCIÉTÉ CIVILE.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280"/>
            <a:ext cx="2132550" cy="90373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694549" y="2619213"/>
            <a:ext cx="3627233" cy="1425657"/>
          </a:xfrm>
          <a:prstGeom prst="rect">
            <a:avLst/>
          </a:prstGeom>
          <a:gradFill flip="none" rotWithShape="1">
            <a:gsLst>
              <a:gs pos="100000">
                <a:srgbClr val="31859C"/>
              </a:gs>
              <a:gs pos="0">
                <a:schemeClr val="accent1">
                  <a:lumMod val="5000"/>
                  <a:lumOff val="9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TextBox 2"/>
          <p:cNvSpPr txBox="1"/>
          <p:nvPr/>
        </p:nvSpPr>
        <p:spPr>
          <a:xfrm>
            <a:off x="8833099" y="2594811"/>
            <a:ext cx="36272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Une </a:t>
            </a:r>
            <a:r>
              <a:rPr lang="es-ES_tradnl" dirty="0" err="1" smtClean="0"/>
              <a:t>fois</a:t>
            </a:r>
            <a:r>
              <a:rPr lang="es-ES_tradnl" dirty="0" smtClean="0"/>
              <a:t> que </a:t>
            </a:r>
            <a:r>
              <a:rPr lang="es-ES_tradnl" dirty="0" err="1" smtClean="0"/>
              <a:t>vous</a:t>
            </a:r>
            <a:r>
              <a:rPr lang="es-ES_tradnl" dirty="0" smtClean="0"/>
              <a:t> </a:t>
            </a:r>
            <a:r>
              <a:rPr lang="es-ES_tradnl" dirty="0" err="1" smtClean="0"/>
              <a:t>avez</a:t>
            </a:r>
            <a:r>
              <a:rPr lang="es-ES_tradnl" dirty="0" smtClean="0"/>
              <a:t> </a:t>
            </a:r>
            <a:r>
              <a:rPr lang="es-ES_tradnl" dirty="0" err="1" smtClean="0"/>
              <a:t>coché</a:t>
            </a:r>
            <a:r>
              <a:rPr lang="es-ES_tradnl" dirty="0" smtClean="0"/>
              <a:t> une des ces </a:t>
            </a:r>
            <a:r>
              <a:rPr lang="es-ES_tradnl" dirty="0" err="1" smtClean="0"/>
              <a:t>options</a:t>
            </a:r>
            <a:r>
              <a:rPr lang="es-ES_tradnl" dirty="0" smtClean="0"/>
              <a:t> (</a:t>
            </a:r>
            <a:r>
              <a:rPr lang="es-ES_tradnl" dirty="0" err="1" smtClean="0"/>
              <a:t>vous</a:t>
            </a:r>
            <a:r>
              <a:rPr lang="es-ES_tradnl" dirty="0" smtClean="0"/>
              <a:t> </a:t>
            </a:r>
            <a:r>
              <a:rPr lang="es-ES_tradnl" dirty="0" err="1" smtClean="0"/>
              <a:t>pouvez</a:t>
            </a:r>
            <a:r>
              <a:rPr lang="es-ES_tradnl" dirty="0" smtClean="0"/>
              <a:t> en </a:t>
            </a:r>
            <a:r>
              <a:rPr lang="es-ES_tradnl" dirty="0" err="1" smtClean="0"/>
              <a:t>choisir</a:t>
            </a:r>
            <a:r>
              <a:rPr lang="es-ES_tradnl" dirty="0" smtClean="0"/>
              <a:t> </a:t>
            </a:r>
            <a:r>
              <a:rPr lang="es-ES_tradnl" dirty="0" err="1" smtClean="0"/>
              <a:t>plusieurs</a:t>
            </a:r>
            <a:r>
              <a:rPr lang="es-ES_tradnl" dirty="0" smtClean="0"/>
              <a:t>), </a:t>
            </a:r>
            <a:r>
              <a:rPr lang="es-ES_tradnl" dirty="0" err="1" smtClean="0"/>
              <a:t>vous</a:t>
            </a:r>
            <a:r>
              <a:rPr lang="es-ES_tradnl" dirty="0" smtClean="0"/>
              <a:t> </a:t>
            </a:r>
            <a:r>
              <a:rPr lang="es-ES_tradnl" dirty="0" err="1" smtClean="0"/>
              <a:t>devrez</a:t>
            </a:r>
            <a:r>
              <a:rPr lang="es-ES_tradnl" dirty="0" smtClean="0"/>
              <a:t> </a:t>
            </a:r>
            <a:r>
              <a:rPr lang="es-ES_tradnl" dirty="0" err="1" smtClean="0"/>
              <a:t>expliquer</a:t>
            </a:r>
            <a:r>
              <a:rPr lang="es-ES_tradnl" dirty="0" smtClean="0"/>
              <a:t> </a:t>
            </a:r>
            <a:r>
              <a:rPr lang="es-ES_tradnl" dirty="0" err="1" smtClean="0"/>
              <a:t>comment</a:t>
            </a:r>
            <a:r>
              <a:rPr lang="es-ES_tradnl" dirty="0" smtClean="0"/>
              <a:t> (</a:t>
            </a:r>
            <a:r>
              <a:rPr lang="es-ES_tradnl" dirty="0" err="1" smtClean="0"/>
              <a:t>maximum</a:t>
            </a:r>
            <a:r>
              <a:rPr lang="es-ES_tradnl" dirty="0" smtClean="0"/>
              <a:t> 2100 </a:t>
            </a:r>
            <a:r>
              <a:rPr lang="es-ES_tradnl" dirty="0" err="1" smtClean="0"/>
              <a:t>caractères</a:t>
            </a:r>
            <a:r>
              <a:rPr lang="es-ES_tradnl" dirty="0" smtClean="0"/>
              <a:t>)</a:t>
            </a:r>
            <a:endParaRPr lang="fr-FR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721927" y="4322618"/>
            <a:ext cx="1711454" cy="304800"/>
          </a:xfrm>
          <a:prstGeom prst="straightConnector1">
            <a:avLst/>
          </a:prstGeom>
          <a:ln>
            <a:solidFill>
              <a:srgbClr val="0099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906466" y="5623181"/>
            <a:ext cx="35769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100" dirty="0" err="1" smtClean="0"/>
              <a:t>Maximum</a:t>
            </a:r>
            <a:r>
              <a:rPr lang="es-ES_tradnl" sz="1100" dirty="0" smtClean="0"/>
              <a:t> 2100 </a:t>
            </a:r>
            <a:r>
              <a:rPr lang="es-ES_tradnl" sz="1100" dirty="0" err="1" smtClean="0"/>
              <a:t>caractères</a:t>
            </a:r>
            <a:r>
              <a:rPr lang="es-ES_tradnl" sz="1100" dirty="0" smtClean="0"/>
              <a:t>.</a:t>
            </a:r>
            <a:endParaRPr lang="fr-FR" sz="1100" dirty="0"/>
          </a:p>
        </p:txBody>
      </p:sp>
      <p:sp>
        <p:nvSpPr>
          <p:cNvPr id="11" name="Rectangle 10"/>
          <p:cNvSpPr/>
          <p:nvPr/>
        </p:nvSpPr>
        <p:spPr>
          <a:xfrm>
            <a:off x="7758548" y="5603574"/>
            <a:ext cx="3872753" cy="2750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73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85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45" y="1040552"/>
            <a:ext cx="8251699" cy="58174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04089" y="382250"/>
            <a:ext cx="9465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ETAPE 12. </a:t>
            </a:r>
            <a:r>
              <a:rPr lang="en-US" dirty="0" smtClean="0">
                <a:solidFill>
                  <a:schemeClr val="bg1"/>
                </a:solidFill>
              </a:rPr>
              <a:t>SOCIETÉ CIVILE. PARTIES.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3379938" y="4988044"/>
            <a:ext cx="510989" cy="228600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4036077" y="4946479"/>
            <a:ext cx="4020671" cy="32272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extBox 8"/>
          <p:cNvSpPr txBox="1"/>
          <p:nvPr/>
        </p:nvSpPr>
        <p:spPr>
          <a:xfrm>
            <a:off x="4157101" y="4973373"/>
            <a:ext cx="379207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300" dirty="0" smtClean="0"/>
              <a:t>Si ‘OUI’, </a:t>
            </a:r>
            <a:r>
              <a:rPr lang="es-ES_tradnl" sz="1300" dirty="0" err="1" smtClean="0"/>
              <a:t>veuillez</a:t>
            </a:r>
            <a:r>
              <a:rPr lang="es-ES_tradnl" sz="1300" dirty="0" smtClean="0"/>
              <a:t> </a:t>
            </a:r>
            <a:r>
              <a:rPr lang="es-ES_tradnl" sz="1300" dirty="0" err="1" smtClean="0"/>
              <a:t>completer</a:t>
            </a:r>
            <a:r>
              <a:rPr lang="es-ES_tradnl" sz="1300" i="1" dirty="0" err="1" smtClean="0"/>
              <a:t>‘Section</a:t>
            </a:r>
            <a:r>
              <a:rPr lang="es-ES_tradnl" sz="1300" i="1" dirty="0" smtClean="0"/>
              <a:t> </a:t>
            </a:r>
            <a:r>
              <a:rPr lang="es-ES_tradnl" sz="1300" i="1" dirty="0" err="1" smtClean="0"/>
              <a:t>pour</a:t>
            </a:r>
            <a:r>
              <a:rPr lang="es-ES_tradnl" sz="1300" i="1" dirty="0" smtClean="0"/>
              <a:t> </a:t>
            </a:r>
            <a:r>
              <a:rPr lang="es-ES_tradnl" sz="1300" i="1" dirty="0" err="1" smtClean="0"/>
              <a:t>société</a:t>
            </a:r>
            <a:r>
              <a:rPr lang="es-ES_tradnl" sz="1300" i="1" dirty="0" smtClean="0"/>
              <a:t> </a:t>
            </a:r>
            <a:r>
              <a:rPr lang="es-ES_tradnl" sz="1300" i="1" dirty="0" err="1" smtClean="0"/>
              <a:t>civile</a:t>
            </a:r>
            <a:r>
              <a:rPr lang="es-ES_tradnl" sz="1300" i="1" dirty="0" smtClean="0"/>
              <a:t>’.</a:t>
            </a:r>
            <a:endParaRPr lang="fr-FR" sz="1300" i="1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3635432" y="5350865"/>
            <a:ext cx="1850968" cy="1247550"/>
          </a:xfrm>
          <a:prstGeom prst="straightConnector1">
            <a:avLst/>
          </a:prstGeom>
          <a:ln>
            <a:solidFill>
              <a:srgbClr val="0099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8145551" y="2859930"/>
            <a:ext cx="4067743" cy="1415736"/>
          </a:xfrm>
          <a:prstGeom prst="rect">
            <a:avLst/>
          </a:prstGeom>
          <a:gradFill flip="none" rotWithShape="1">
            <a:gsLst>
              <a:gs pos="100000">
                <a:srgbClr val="31859C"/>
              </a:gs>
              <a:gs pos="0">
                <a:schemeClr val="accent1">
                  <a:lumMod val="5000"/>
                  <a:lumOff val="9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TextBox 12"/>
          <p:cNvSpPr txBox="1"/>
          <p:nvPr/>
        </p:nvSpPr>
        <p:spPr>
          <a:xfrm>
            <a:off x="8269941" y="2998694"/>
            <a:ext cx="37651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/>
              <a:t>La </a:t>
            </a:r>
            <a:r>
              <a:rPr lang="es-ES_tradnl" b="1" dirty="0" err="1" smtClean="0"/>
              <a:t>société</a:t>
            </a:r>
            <a:r>
              <a:rPr lang="es-ES_tradnl" b="1" dirty="0" smtClean="0"/>
              <a:t> </a:t>
            </a:r>
            <a:r>
              <a:rPr lang="es-ES_tradnl" b="1" dirty="0" err="1" smtClean="0"/>
              <a:t>civile</a:t>
            </a:r>
            <a:r>
              <a:rPr lang="es-ES_tradnl" b="1" dirty="0" smtClean="0"/>
              <a:t> </a:t>
            </a:r>
            <a:r>
              <a:rPr lang="es-ES_tradnl" b="1" dirty="0" err="1" smtClean="0"/>
              <a:t>contribue</a:t>
            </a:r>
            <a:r>
              <a:rPr lang="es-ES_tradnl" b="1" dirty="0" smtClean="0"/>
              <a:t>-t-elle à ce </a:t>
            </a:r>
            <a:r>
              <a:rPr lang="es-ES_tradnl" b="1" dirty="0" err="1" smtClean="0"/>
              <a:t>rapport</a:t>
            </a:r>
            <a:r>
              <a:rPr lang="es-ES_tradnl" b="1" dirty="0" smtClean="0"/>
              <a:t>? </a:t>
            </a:r>
            <a:r>
              <a:rPr lang="es-ES_tradnl" dirty="0" smtClean="0"/>
              <a:t>OUI/NON</a:t>
            </a:r>
          </a:p>
          <a:p>
            <a:r>
              <a:rPr lang="es-ES_tradnl" dirty="0" smtClean="0"/>
              <a:t>‘</a:t>
            </a:r>
            <a:r>
              <a:rPr lang="es-ES_tradnl" b="1" i="1" dirty="0" err="1" smtClean="0"/>
              <a:t>Section</a:t>
            </a:r>
            <a:r>
              <a:rPr lang="es-ES_tradnl" b="1" i="1" dirty="0" smtClean="0"/>
              <a:t> </a:t>
            </a:r>
            <a:r>
              <a:rPr lang="es-ES_tradnl" b="1" i="1" dirty="0" err="1" smtClean="0"/>
              <a:t>pour</a:t>
            </a:r>
            <a:r>
              <a:rPr lang="es-ES_tradnl" b="1" i="1" dirty="0" smtClean="0"/>
              <a:t> </a:t>
            </a:r>
            <a:r>
              <a:rPr lang="es-ES_tradnl" b="1" i="1" dirty="0" err="1" smtClean="0"/>
              <a:t>société</a:t>
            </a:r>
            <a:r>
              <a:rPr lang="es-ES_tradnl" b="1" i="1" dirty="0" smtClean="0"/>
              <a:t> </a:t>
            </a:r>
            <a:r>
              <a:rPr lang="es-ES_tradnl" b="1" i="1" dirty="0" err="1" smtClean="0"/>
              <a:t>civile</a:t>
            </a:r>
            <a:r>
              <a:rPr lang="es-ES_tradnl" dirty="0" smtClean="0"/>
              <a:t>’ visible si </a:t>
            </a:r>
            <a:r>
              <a:rPr lang="es-ES_tradnl" dirty="0" err="1" smtClean="0"/>
              <a:t>vous</a:t>
            </a:r>
            <a:r>
              <a:rPr lang="es-ES_tradnl" dirty="0" smtClean="0"/>
              <a:t> </a:t>
            </a:r>
            <a:r>
              <a:rPr lang="es-ES_tradnl" dirty="0" err="1" smtClean="0"/>
              <a:t>cliquez</a:t>
            </a:r>
            <a:r>
              <a:rPr lang="es-ES_tradnl" dirty="0" smtClean="0"/>
              <a:t>  OUI.</a:t>
            </a:r>
            <a:endParaRPr lang="fr-FR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280"/>
            <a:ext cx="2132550" cy="90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57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85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17" y="1040552"/>
            <a:ext cx="8340427" cy="58174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04089" y="382250"/>
            <a:ext cx="9465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ETAPE 12. </a:t>
            </a:r>
            <a:r>
              <a:rPr lang="en-US" dirty="0" smtClean="0">
                <a:solidFill>
                  <a:schemeClr val="bg1"/>
                </a:solidFill>
              </a:rPr>
              <a:t>SOCIÉTÉ CIVILE. SECTION POUR SOCIÉTÉ CIVILE.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113495" y="3726873"/>
            <a:ext cx="5078506" cy="1441954"/>
          </a:xfrm>
          <a:prstGeom prst="rect">
            <a:avLst/>
          </a:prstGeom>
          <a:gradFill flip="none" rotWithShape="1">
            <a:gsLst>
              <a:gs pos="100000">
                <a:srgbClr val="31859C"/>
              </a:gs>
              <a:gs pos="0">
                <a:schemeClr val="accent1">
                  <a:lumMod val="5000"/>
                  <a:lumOff val="9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extBox 9"/>
          <p:cNvSpPr txBox="1"/>
          <p:nvPr/>
        </p:nvSpPr>
        <p:spPr>
          <a:xfrm>
            <a:off x="7261412" y="3834895"/>
            <a:ext cx="48497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err="1" smtClean="0"/>
              <a:t>Veuillez</a:t>
            </a:r>
            <a:r>
              <a:rPr lang="es-ES_tradnl" dirty="0" smtClean="0"/>
              <a:t> </a:t>
            </a:r>
            <a:r>
              <a:rPr lang="es-ES_tradnl" dirty="0" err="1" smtClean="0"/>
              <a:t>joindre</a:t>
            </a:r>
            <a:r>
              <a:rPr lang="es-ES_tradnl" dirty="0" smtClean="0"/>
              <a:t> des </a:t>
            </a:r>
            <a:r>
              <a:rPr lang="es-ES_tradnl" dirty="0" err="1" smtClean="0"/>
              <a:t>documents</a:t>
            </a:r>
            <a:r>
              <a:rPr lang="es-ES_tradnl" dirty="0" smtClean="0"/>
              <a:t> </a:t>
            </a:r>
            <a:r>
              <a:rPr lang="es-ES_tradnl" dirty="0" err="1" smtClean="0"/>
              <a:t>fournis</a:t>
            </a:r>
            <a:r>
              <a:rPr lang="es-ES_tradnl" dirty="0" smtClean="0"/>
              <a:t> par la </a:t>
            </a:r>
            <a:r>
              <a:rPr lang="es-ES_tradnl" dirty="0" err="1" smtClean="0"/>
              <a:t>société</a:t>
            </a:r>
            <a:r>
              <a:rPr lang="es-ES_tradnl" dirty="0" smtClean="0"/>
              <a:t> </a:t>
            </a:r>
            <a:r>
              <a:rPr lang="es-ES_tradnl" dirty="0" err="1" smtClean="0"/>
              <a:t>civile</a:t>
            </a:r>
            <a:r>
              <a:rPr lang="es-ES_tradnl" dirty="0" smtClean="0"/>
              <a:t>, si </a:t>
            </a:r>
            <a:r>
              <a:rPr lang="es-ES_tradnl" dirty="0" err="1" smtClean="0"/>
              <a:t>pertinents</a:t>
            </a:r>
            <a:r>
              <a:rPr lang="es-ES_tradnl" dirty="0" smtClean="0"/>
              <a:t>. Le </a:t>
            </a:r>
            <a:r>
              <a:rPr lang="es-ES_tradnl" dirty="0" err="1" smtClean="0"/>
              <a:t>partage</a:t>
            </a:r>
            <a:r>
              <a:rPr lang="es-ES_tradnl" dirty="0" smtClean="0"/>
              <a:t> de ces </a:t>
            </a:r>
            <a:r>
              <a:rPr lang="es-ES_tradnl" dirty="0" err="1" smtClean="0"/>
              <a:t>documents</a:t>
            </a:r>
            <a:r>
              <a:rPr lang="es-ES_tradnl" dirty="0" smtClean="0"/>
              <a:t> </a:t>
            </a:r>
            <a:r>
              <a:rPr lang="es-ES_tradnl" dirty="0" err="1" smtClean="0"/>
              <a:t>complementaires</a:t>
            </a:r>
            <a:r>
              <a:rPr lang="es-ES_tradnl" dirty="0" smtClean="0"/>
              <a:t>  </a:t>
            </a:r>
            <a:r>
              <a:rPr lang="es-ES_tradnl" dirty="0" err="1" smtClean="0"/>
              <a:t>peut</a:t>
            </a:r>
            <a:r>
              <a:rPr lang="es-ES_tradnl" dirty="0" smtClean="0"/>
              <a:t> </a:t>
            </a:r>
            <a:r>
              <a:rPr lang="es-ES_tradnl" dirty="0" err="1" smtClean="0"/>
              <a:t>être</a:t>
            </a:r>
            <a:r>
              <a:rPr lang="es-ES_tradnl" dirty="0" smtClean="0"/>
              <a:t> </a:t>
            </a:r>
            <a:r>
              <a:rPr lang="es-ES_tradnl" dirty="0" err="1" smtClean="0"/>
              <a:t>très</a:t>
            </a:r>
            <a:r>
              <a:rPr lang="es-ES_tradnl" dirty="0" smtClean="0"/>
              <a:t> </a:t>
            </a:r>
            <a:r>
              <a:rPr lang="es-ES_tradnl" dirty="0" err="1" smtClean="0"/>
              <a:t>utile</a:t>
            </a:r>
            <a:r>
              <a:rPr lang="es-ES_tradnl" dirty="0" smtClean="0"/>
              <a:t>. </a:t>
            </a:r>
            <a:endParaRPr lang="fr-FR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280"/>
            <a:ext cx="2132550" cy="9037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866" y="5324194"/>
            <a:ext cx="7355133" cy="1314730"/>
          </a:xfrm>
          <a:prstGeom prst="rect">
            <a:avLst/>
          </a:prstGeom>
          <a:ln>
            <a:solidFill>
              <a:srgbClr val="009999"/>
            </a:solidFill>
          </a:ln>
        </p:spPr>
      </p:pic>
    </p:spTree>
    <p:extLst>
      <p:ext uri="{BB962C8B-B14F-4D97-AF65-F5344CB8AC3E}">
        <p14:creationId xmlns:p14="http://schemas.microsoft.com/office/powerpoint/2010/main" val="267566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85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764" y="789916"/>
            <a:ext cx="5288091" cy="60680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04089" y="382250"/>
            <a:ext cx="9465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ETAPE 13. </a:t>
            </a:r>
            <a:r>
              <a:rPr lang="en-US" dirty="0" smtClean="0">
                <a:solidFill>
                  <a:schemeClr val="bg1"/>
                </a:solidFill>
              </a:rPr>
              <a:t>RÉSULTATS ET DÉFIS.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7269018" y="420088"/>
            <a:ext cx="3149600" cy="2054613"/>
          </a:xfrm>
          <a:prstGeom prst="wedgeEllipseCallou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extBox 7"/>
          <p:cNvSpPr txBox="1"/>
          <p:nvPr/>
        </p:nvSpPr>
        <p:spPr>
          <a:xfrm>
            <a:off x="7747756" y="631786"/>
            <a:ext cx="2540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dirty="0" err="1" smtClean="0"/>
              <a:t>Toutes</a:t>
            </a:r>
            <a:r>
              <a:rPr lang="es-ES_tradnl" sz="2000" dirty="0" smtClean="0"/>
              <a:t> les </a:t>
            </a:r>
            <a:r>
              <a:rPr lang="es-ES_tradnl" sz="2000" dirty="0" err="1" smtClean="0"/>
              <a:t>sections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doivent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être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remplies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afin</a:t>
            </a:r>
            <a:r>
              <a:rPr lang="es-ES_tradnl" sz="2000" dirty="0" smtClean="0"/>
              <a:t> de </a:t>
            </a:r>
            <a:r>
              <a:rPr lang="es-ES_tradnl" sz="2000" dirty="0" err="1" smtClean="0"/>
              <a:t>soumettre</a:t>
            </a:r>
            <a:r>
              <a:rPr lang="es-ES_tradnl" sz="2000" dirty="0" smtClean="0"/>
              <a:t> le </a:t>
            </a:r>
            <a:r>
              <a:rPr lang="es-ES_tradnl" sz="2000" dirty="0" err="1" smtClean="0"/>
              <a:t>rapport</a:t>
            </a:r>
            <a:r>
              <a:rPr lang="es-ES_tradnl" sz="2000" dirty="0" smtClean="0"/>
              <a:t>, </a:t>
            </a:r>
            <a:r>
              <a:rPr lang="es-ES_tradnl" sz="2000" dirty="0" err="1" smtClean="0"/>
              <a:t>maximum</a:t>
            </a:r>
            <a:r>
              <a:rPr lang="es-ES_tradnl" sz="2000" dirty="0" smtClean="0"/>
              <a:t> 2100 caracteres.</a:t>
            </a:r>
            <a:endParaRPr lang="fr-FR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280"/>
            <a:ext cx="2132550" cy="90373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080647" y="2690672"/>
            <a:ext cx="3872753" cy="27505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TextBox 10"/>
          <p:cNvSpPr txBox="1"/>
          <p:nvPr/>
        </p:nvSpPr>
        <p:spPr>
          <a:xfrm>
            <a:off x="4228565" y="2704119"/>
            <a:ext cx="35769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100" dirty="0" err="1" smtClean="0"/>
              <a:t>Maximum</a:t>
            </a:r>
            <a:r>
              <a:rPr lang="es-ES_tradnl" sz="1100" dirty="0" smtClean="0"/>
              <a:t> 2100 </a:t>
            </a:r>
            <a:r>
              <a:rPr lang="es-ES_tradnl" sz="1100" dirty="0" err="1" smtClean="0"/>
              <a:t>caractères</a:t>
            </a:r>
            <a:r>
              <a:rPr lang="es-ES_tradnl" sz="1100" dirty="0" smtClean="0"/>
              <a:t>.</a:t>
            </a:r>
            <a:endParaRPr lang="fr-FR" sz="1100" dirty="0"/>
          </a:p>
        </p:txBody>
      </p:sp>
      <p:sp>
        <p:nvSpPr>
          <p:cNvPr id="12" name="Rectangle 11"/>
          <p:cNvSpPr/>
          <p:nvPr/>
        </p:nvSpPr>
        <p:spPr>
          <a:xfrm>
            <a:off x="4080647" y="3611067"/>
            <a:ext cx="3872753" cy="27505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TextBox 12"/>
          <p:cNvSpPr txBox="1"/>
          <p:nvPr/>
        </p:nvSpPr>
        <p:spPr>
          <a:xfrm>
            <a:off x="4228565" y="3624514"/>
            <a:ext cx="35769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100" dirty="0" err="1" smtClean="0"/>
              <a:t>Maximum</a:t>
            </a:r>
            <a:r>
              <a:rPr lang="es-ES_tradnl" sz="1100" dirty="0" smtClean="0"/>
              <a:t> 2100 </a:t>
            </a:r>
            <a:r>
              <a:rPr lang="es-ES_tradnl" sz="1100" dirty="0" err="1" smtClean="0"/>
              <a:t>caractères</a:t>
            </a:r>
            <a:r>
              <a:rPr lang="es-ES_tradnl" sz="1100" dirty="0" smtClean="0"/>
              <a:t>.</a:t>
            </a:r>
            <a:endParaRPr lang="fr-FR" sz="1100" dirty="0"/>
          </a:p>
        </p:txBody>
      </p:sp>
      <p:sp>
        <p:nvSpPr>
          <p:cNvPr id="14" name="Rectangle 13"/>
          <p:cNvSpPr/>
          <p:nvPr/>
        </p:nvSpPr>
        <p:spPr>
          <a:xfrm>
            <a:off x="4080647" y="4560727"/>
            <a:ext cx="3872753" cy="27505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extBox 14"/>
          <p:cNvSpPr txBox="1"/>
          <p:nvPr/>
        </p:nvSpPr>
        <p:spPr>
          <a:xfrm>
            <a:off x="4228565" y="4574174"/>
            <a:ext cx="35769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100" dirty="0" err="1" smtClean="0"/>
              <a:t>Maximum</a:t>
            </a:r>
            <a:r>
              <a:rPr lang="es-ES_tradnl" sz="1100" dirty="0" smtClean="0"/>
              <a:t> 2100 </a:t>
            </a:r>
            <a:r>
              <a:rPr lang="es-ES_tradnl" sz="1100" dirty="0" err="1" smtClean="0"/>
              <a:t>caractères</a:t>
            </a:r>
            <a:r>
              <a:rPr lang="es-ES_tradnl" sz="1100" dirty="0" smtClean="0"/>
              <a:t>.</a:t>
            </a:r>
            <a:endParaRPr lang="fr-FR" sz="1100" dirty="0"/>
          </a:p>
        </p:txBody>
      </p:sp>
      <p:sp>
        <p:nvSpPr>
          <p:cNvPr id="16" name="Rectangle 15"/>
          <p:cNvSpPr/>
          <p:nvPr/>
        </p:nvSpPr>
        <p:spPr>
          <a:xfrm>
            <a:off x="4080647" y="5510387"/>
            <a:ext cx="3872753" cy="27505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TextBox 16"/>
          <p:cNvSpPr txBox="1"/>
          <p:nvPr/>
        </p:nvSpPr>
        <p:spPr>
          <a:xfrm>
            <a:off x="4228565" y="5523834"/>
            <a:ext cx="35769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100" dirty="0" err="1" smtClean="0"/>
              <a:t>Maximum</a:t>
            </a:r>
            <a:r>
              <a:rPr lang="es-ES_tradnl" sz="1100" dirty="0" smtClean="0"/>
              <a:t> 2100 </a:t>
            </a:r>
            <a:r>
              <a:rPr lang="es-ES_tradnl" sz="1100" dirty="0" err="1" smtClean="0"/>
              <a:t>caractères</a:t>
            </a:r>
            <a:r>
              <a:rPr lang="es-ES_tradnl" sz="1100" dirty="0" smtClean="0"/>
              <a:t>.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68604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85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636" y="997013"/>
            <a:ext cx="8349509" cy="58759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04089" y="382250"/>
            <a:ext cx="9465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ETAPE 14. </a:t>
            </a:r>
            <a:r>
              <a:rPr lang="en-US" dirty="0" smtClean="0">
                <a:solidFill>
                  <a:schemeClr val="bg1"/>
                </a:solidFill>
              </a:rPr>
              <a:t>ANNEXES (</a:t>
            </a:r>
            <a:r>
              <a:rPr lang="en-US" dirty="0" err="1" smtClean="0">
                <a:solidFill>
                  <a:schemeClr val="bg1"/>
                </a:solidFill>
              </a:rPr>
              <a:t>Cette</a:t>
            </a:r>
            <a:r>
              <a:rPr lang="en-US" dirty="0" smtClean="0">
                <a:solidFill>
                  <a:schemeClr val="bg1"/>
                </a:solidFill>
              </a:rPr>
              <a:t> section </a:t>
            </a:r>
            <a:r>
              <a:rPr lang="en-US" dirty="0" err="1" smtClean="0">
                <a:solidFill>
                  <a:schemeClr val="bg1"/>
                </a:solidFill>
              </a:rPr>
              <a:t>est</a:t>
            </a:r>
            <a:r>
              <a:rPr lang="en-US" dirty="0" smtClean="0">
                <a:solidFill>
                  <a:schemeClr val="bg1"/>
                </a:solidFill>
              </a:rPr>
              <a:t> facultative).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8127112" y="632011"/>
            <a:ext cx="3262548" cy="1788459"/>
          </a:xfrm>
          <a:prstGeom prst="wedgeEllipseCallout">
            <a:avLst>
              <a:gd name="adj1" fmla="val -46905"/>
              <a:gd name="adj2" fmla="val 43476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extBox 7"/>
          <p:cNvSpPr txBox="1"/>
          <p:nvPr/>
        </p:nvSpPr>
        <p:spPr>
          <a:xfrm>
            <a:off x="8336866" y="998987"/>
            <a:ext cx="29419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dirty="0" err="1" smtClean="0"/>
              <a:t>Cette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section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est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facultative</a:t>
            </a:r>
            <a:r>
              <a:rPr lang="es-ES_tradnl" sz="2000" dirty="0" smtClean="0"/>
              <a:t>, </a:t>
            </a:r>
            <a:r>
              <a:rPr lang="es-ES_tradnl" sz="2000" dirty="0" err="1" smtClean="0"/>
              <a:t>mais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fortement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recommendée</a:t>
            </a:r>
            <a:r>
              <a:rPr lang="es-ES_tradnl" sz="2000" dirty="0" smtClean="0"/>
              <a:t>.</a:t>
            </a:r>
            <a:endParaRPr lang="fr-FR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280"/>
            <a:ext cx="2132550" cy="90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38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85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074" y="997013"/>
            <a:ext cx="8540600" cy="58609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04089" y="382250"/>
            <a:ext cx="9465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ETAPE 14. </a:t>
            </a:r>
            <a:r>
              <a:rPr lang="en-US" dirty="0" smtClean="0">
                <a:solidFill>
                  <a:schemeClr val="bg1"/>
                </a:solidFill>
              </a:rPr>
              <a:t>ANNEXES. 1. ÉCONOMIE ET FINANCE.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280"/>
            <a:ext cx="2132550" cy="90373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562041" y="5196678"/>
            <a:ext cx="3872753" cy="27505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TextBox 10"/>
          <p:cNvSpPr txBox="1"/>
          <p:nvPr/>
        </p:nvSpPr>
        <p:spPr>
          <a:xfrm>
            <a:off x="2709959" y="5210125"/>
            <a:ext cx="35769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100" dirty="0" err="1" smtClean="0"/>
              <a:t>Maximum</a:t>
            </a:r>
            <a:r>
              <a:rPr lang="es-ES_tradnl" sz="1100" dirty="0" smtClean="0"/>
              <a:t> 2100 </a:t>
            </a:r>
            <a:r>
              <a:rPr lang="es-ES_tradnl" sz="1100" dirty="0" err="1" smtClean="0"/>
              <a:t>caractères</a:t>
            </a:r>
            <a:r>
              <a:rPr lang="es-ES_tradnl" sz="1100" dirty="0" smtClean="0"/>
              <a:t>.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77586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85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27" y="1059507"/>
            <a:ext cx="9935651" cy="58123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04089" y="382250"/>
            <a:ext cx="9465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ETAPE 14. </a:t>
            </a:r>
            <a:r>
              <a:rPr lang="en-US" dirty="0" smtClean="0">
                <a:solidFill>
                  <a:schemeClr val="bg1"/>
                </a:solidFill>
              </a:rPr>
              <a:t>ANNEXES. 2. LIVRES.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280"/>
            <a:ext cx="2132550" cy="90373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098224" y="92988"/>
            <a:ext cx="4035941" cy="1555110"/>
          </a:xfrm>
          <a:prstGeom prst="rect">
            <a:avLst/>
          </a:prstGeom>
          <a:gradFill flip="none" rotWithShape="1">
            <a:gsLst>
              <a:gs pos="100000">
                <a:srgbClr val="31859C"/>
              </a:gs>
              <a:gs pos="0">
                <a:schemeClr val="accent1">
                  <a:lumMod val="5000"/>
                  <a:lumOff val="9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TextBox 3"/>
          <p:cNvSpPr txBox="1"/>
          <p:nvPr/>
        </p:nvSpPr>
        <p:spPr>
          <a:xfrm>
            <a:off x="7284201" y="170770"/>
            <a:ext cx="35756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dirty="0" err="1" smtClean="0"/>
              <a:t>Petite</a:t>
            </a:r>
            <a:r>
              <a:rPr lang="es-ES_tradnl" dirty="0" smtClean="0"/>
              <a:t> </a:t>
            </a:r>
            <a:r>
              <a:rPr lang="es-ES_tradnl" dirty="0" err="1" smtClean="0"/>
              <a:t>taille</a:t>
            </a:r>
            <a:r>
              <a:rPr lang="es-ES_tradnl" dirty="0" smtClean="0"/>
              <a:t> (1 à 20 </a:t>
            </a:r>
            <a:r>
              <a:rPr lang="es-ES_tradnl" dirty="0" err="1" smtClean="0"/>
              <a:t>titres</a:t>
            </a:r>
            <a:r>
              <a:rPr lang="es-ES_tradnl" dirty="0" smtClean="0"/>
              <a:t> par </a:t>
            </a:r>
            <a:r>
              <a:rPr lang="es-ES_tradnl" dirty="0" err="1" smtClean="0"/>
              <a:t>an</a:t>
            </a:r>
            <a:r>
              <a:rPr lang="es-ES_tradnl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dirty="0" err="1" smtClean="0"/>
              <a:t>Taille</a:t>
            </a:r>
            <a:r>
              <a:rPr lang="es-ES_tradnl" dirty="0" smtClean="0"/>
              <a:t> </a:t>
            </a:r>
            <a:r>
              <a:rPr lang="es-ES_tradnl" dirty="0" err="1" smtClean="0"/>
              <a:t>moyenne</a:t>
            </a:r>
            <a:r>
              <a:rPr lang="es-ES_tradnl" dirty="0" smtClean="0"/>
              <a:t> (21 à 49 </a:t>
            </a:r>
            <a:r>
              <a:rPr lang="es-ES_tradnl" dirty="0" err="1" smtClean="0"/>
              <a:t>titres</a:t>
            </a:r>
            <a:r>
              <a:rPr lang="es-ES_tradnl" dirty="0" smtClean="0"/>
              <a:t> par </a:t>
            </a:r>
            <a:r>
              <a:rPr lang="es-ES_tradnl" dirty="0" err="1" smtClean="0"/>
              <a:t>an</a:t>
            </a:r>
            <a:r>
              <a:rPr lang="es-ES_tradnl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dirty="0" smtClean="0"/>
              <a:t>Grande </a:t>
            </a:r>
            <a:r>
              <a:rPr lang="es-ES_tradnl" dirty="0" err="1" smtClean="0"/>
              <a:t>taille</a:t>
            </a:r>
            <a:r>
              <a:rPr lang="es-ES_tradnl" dirty="0" smtClean="0"/>
              <a:t> (50 </a:t>
            </a:r>
            <a:r>
              <a:rPr lang="es-ES_tradnl" dirty="0" err="1" smtClean="0"/>
              <a:t>titres</a:t>
            </a:r>
            <a:r>
              <a:rPr lang="es-ES_tradnl" dirty="0" smtClean="0"/>
              <a:t> et plus par </a:t>
            </a:r>
            <a:r>
              <a:rPr lang="es-ES_tradnl" dirty="0" err="1" smtClean="0"/>
              <a:t>an</a:t>
            </a:r>
            <a:r>
              <a:rPr lang="es-ES_tradnl" dirty="0" smtClean="0"/>
              <a:t>)</a:t>
            </a:r>
            <a:endParaRPr lang="fr-FR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336597" y="1648098"/>
            <a:ext cx="3761627" cy="1848729"/>
          </a:xfrm>
          <a:prstGeom prst="straightConnector1">
            <a:avLst/>
          </a:prstGeom>
          <a:ln>
            <a:solidFill>
              <a:srgbClr val="0099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192059" y="2034666"/>
            <a:ext cx="867083" cy="24938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extBox 9"/>
          <p:cNvSpPr txBox="1"/>
          <p:nvPr/>
        </p:nvSpPr>
        <p:spPr>
          <a:xfrm>
            <a:off x="4192059" y="2023601"/>
            <a:ext cx="8670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200" dirty="0" err="1" smtClean="0"/>
              <a:t>Numéro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214681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85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13" y="1736100"/>
            <a:ext cx="11577549" cy="43415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04089" y="382250"/>
            <a:ext cx="9465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ETAPE 14. </a:t>
            </a:r>
            <a:r>
              <a:rPr lang="en-US" dirty="0" smtClean="0">
                <a:solidFill>
                  <a:schemeClr val="bg1"/>
                </a:solidFill>
              </a:rPr>
              <a:t>ANNEXES. 3. MUSIQUE.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280"/>
            <a:ext cx="2132550" cy="90373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107351" y="3119824"/>
            <a:ext cx="867083" cy="24938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extBox 6"/>
          <p:cNvSpPr txBox="1"/>
          <p:nvPr/>
        </p:nvSpPr>
        <p:spPr>
          <a:xfrm>
            <a:off x="4100948" y="3099135"/>
            <a:ext cx="8670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200" dirty="0" err="1" smtClean="0"/>
              <a:t>Number</a:t>
            </a:r>
            <a:endParaRPr lang="fr-FR" sz="1200" dirty="0"/>
          </a:p>
        </p:txBody>
      </p:sp>
      <p:sp>
        <p:nvSpPr>
          <p:cNvPr id="3" name="Rectangle 2"/>
          <p:cNvSpPr/>
          <p:nvPr/>
        </p:nvSpPr>
        <p:spPr>
          <a:xfrm>
            <a:off x="424818" y="3869278"/>
            <a:ext cx="1136072" cy="74814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545990" y="1541715"/>
            <a:ext cx="4253345" cy="2341418"/>
          </a:xfrm>
          <a:prstGeom prst="straightConnector1">
            <a:avLst/>
          </a:prstGeom>
          <a:ln>
            <a:solidFill>
              <a:srgbClr val="0099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5865169" y="93279"/>
            <a:ext cx="5786504" cy="1771879"/>
          </a:xfrm>
          <a:prstGeom prst="rect">
            <a:avLst/>
          </a:prstGeom>
          <a:gradFill flip="none" rotWithShape="1">
            <a:gsLst>
              <a:gs pos="100000">
                <a:srgbClr val="31859C"/>
              </a:gs>
              <a:gs pos="0">
                <a:schemeClr val="accent1">
                  <a:lumMod val="5000"/>
                  <a:lumOff val="9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TextBox 10"/>
          <p:cNvSpPr txBox="1"/>
          <p:nvPr/>
        </p:nvSpPr>
        <p:spPr>
          <a:xfrm>
            <a:off x="5924598" y="138543"/>
            <a:ext cx="58193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Majors</a:t>
            </a:r>
            <a:r>
              <a:rPr lang="en-US" dirty="0"/>
              <a:t>: </a:t>
            </a:r>
            <a:r>
              <a:rPr lang="en-US" dirty="0" smtClean="0"/>
              <a:t>fait </a:t>
            </a:r>
            <a:r>
              <a:rPr lang="en-US" dirty="0" err="1" smtClean="0"/>
              <a:t>reférence</a:t>
            </a:r>
            <a:r>
              <a:rPr lang="en-US" dirty="0" smtClean="0"/>
              <a:t> aux </a:t>
            </a:r>
            <a:r>
              <a:rPr lang="en-US" dirty="0" err="1" smtClean="0"/>
              <a:t>grandes</a:t>
            </a:r>
            <a:r>
              <a:rPr lang="en-US" dirty="0" smtClean="0"/>
              <a:t> </a:t>
            </a:r>
            <a:r>
              <a:rPr lang="en-US" dirty="0" err="1" smtClean="0"/>
              <a:t>entreprises</a:t>
            </a:r>
            <a:r>
              <a:rPr lang="en-US" dirty="0" smtClean="0"/>
              <a:t> </a:t>
            </a:r>
            <a:r>
              <a:rPr lang="en-US" dirty="0" err="1" smtClean="0"/>
              <a:t>transnationales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smtClean="0"/>
              <a:t>ex: </a:t>
            </a:r>
            <a:r>
              <a:rPr lang="en-US" dirty="0"/>
              <a:t>Universal, Sony, Warner) 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 smtClean="0"/>
              <a:t>Indépendent</a:t>
            </a:r>
            <a:r>
              <a:rPr lang="en-US" dirty="0"/>
              <a:t>: </a:t>
            </a:r>
            <a:r>
              <a:rPr lang="en-US" dirty="0" smtClean="0"/>
              <a:t>fait reference aux </a:t>
            </a:r>
            <a:r>
              <a:rPr lang="en-US" dirty="0" err="1" smtClean="0"/>
              <a:t>entreprises</a:t>
            </a:r>
            <a:r>
              <a:rPr lang="en-US" dirty="0" smtClean="0"/>
              <a:t>, </a:t>
            </a:r>
            <a:r>
              <a:rPr lang="en-US" dirty="0" err="1" smtClean="0"/>
              <a:t>souvent</a:t>
            </a:r>
            <a:r>
              <a:rPr lang="en-US" dirty="0" smtClean="0"/>
              <a:t> de </a:t>
            </a:r>
            <a:r>
              <a:rPr lang="en-US" dirty="0" err="1" smtClean="0"/>
              <a:t>taille</a:t>
            </a:r>
            <a:r>
              <a:rPr lang="en-US" dirty="0" smtClean="0"/>
              <a:t> petite/</a:t>
            </a:r>
            <a:r>
              <a:rPr lang="en-US" dirty="0" err="1" smtClean="0"/>
              <a:t>moyenne</a:t>
            </a:r>
            <a:r>
              <a:rPr lang="en-US" dirty="0" smtClean="0"/>
              <a:t>, qui ne </a:t>
            </a:r>
            <a:r>
              <a:rPr lang="en-US" dirty="0" err="1" smtClean="0"/>
              <a:t>sont</a:t>
            </a:r>
            <a:r>
              <a:rPr lang="en-US" dirty="0" smtClean="0"/>
              <a:t> pas </a:t>
            </a:r>
            <a:r>
              <a:rPr lang="en-US" dirty="0" err="1" smtClean="0"/>
              <a:t>possédées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contrôlées</a:t>
            </a:r>
            <a:r>
              <a:rPr lang="en-US" dirty="0"/>
              <a:t> </a:t>
            </a:r>
            <a:r>
              <a:rPr lang="en-US" dirty="0" smtClean="0"/>
              <a:t>par des </a:t>
            </a:r>
            <a:r>
              <a:rPr lang="en-US" dirty="0" err="1" smtClean="0"/>
              <a:t>maisons</a:t>
            </a:r>
            <a:r>
              <a:rPr lang="en-US" dirty="0" smtClean="0"/>
              <a:t> des </a:t>
            </a:r>
            <a:r>
              <a:rPr lang="en-US" dirty="0" err="1" smtClean="0"/>
              <a:t>disques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par des </a:t>
            </a:r>
            <a:r>
              <a:rPr lang="en-US" dirty="0" err="1" smtClean="0"/>
              <a:t>sociétés</a:t>
            </a:r>
            <a:r>
              <a:rPr lang="en-US" dirty="0" smtClean="0"/>
              <a:t> </a:t>
            </a:r>
            <a:r>
              <a:rPr lang="en-US" dirty="0" err="1" smtClean="0"/>
              <a:t>mères</a:t>
            </a:r>
            <a:r>
              <a:rPr lang="en-US" dirty="0" smtClean="0"/>
              <a:t>.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165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85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387" y="932584"/>
            <a:ext cx="6116558" cy="59254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04089" y="382250"/>
            <a:ext cx="9465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ETAPE 14. </a:t>
            </a:r>
            <a:r>
              <a:rPr lang="en-US" dirty="0" smtClean="0">
                <a:solidFill>
                  <a:schemeClr val="bg1"/>
                </a:solidFill>
              </a:rPr>
              <a:t>ANNEXES. </a:t>
            </a:r>
            <a:r>
              <a:rPr lang="en-US" dirty="0">
                <a:solidFill>
                  <a:schemeClr val="bg1"/>
                </a:solidFill>
              </a:rPr>
              <a:t>4</a:t>
            </a:r>
            <a:r>
              <a:rPr lang="en-US" dirty="0" smtClean="0">
                <a:solidFill>
                  <a:schemeClr val="bg1"/>
                </a:solidFill>
              </a:rPr>
              <a:t>. MÉDIAS.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280"/>
            <a:ext cx="2132550" cy="903733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4752975" y="4562475"/>
            <a:ext cx="247650" cy="85725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5124450" y="4491036"/>
            <a:ext cx="2286001" cy="24693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extBox 6"/>
          <p:cNvSpPr txBox="1"/>
          <p:nvPr/>
        </p:nvSpPr>
        <p:spPr>
          <a:xfrm>
            <a:off x="5117933" y="4488683"/>
            <a:ext cx="24024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smtClean="0"/>
              <a:t>À </a:t>
            </a:r>
            <a:r>
              <a:rPr lang="es-ES_tradnl" sz="1200" dirty="0" err="1" smtClean="0"/>
              <a:t>l’exclusion</a:t>
            </a:r>
            <a:r>
              <a:rPr lang="es-ES_tradnl" sz="1200" dirty="0" smtClean="0"/>
              <a:t> des </a:t>
            </a:r>
            <a:r>
              <a:rPr lang="es-ES_tradnl" sz="1200" dirty="0" err="1" smtClean="0"/>
              <a:t>journaux</a:t>
            </a:r>
            <a:r>
              <a:rPr lang="es-ES_tradnl" sz="1200" dirty="0" smtClean="0"/>
              <a:t> en </a:t>
            </a:r>
            <a:r>
              <a:rPr lang="es-ES_tradnl" sz="1200" dirty="0" err="1" smtClean="0"/>
              <a:t>ligne</a:t>
            </a:r>
            <a:r>
              <a:rPr lang="es-ES_tradnl" sz="1200" dirty="0" smtClean="0"/>
              <a:t>.</a:t>
            </a:r>
            <a:endParaRPr lang="fr-FR" sz="1200" dirty="0"/>
          </a:p>
        </p:txBody>
      </p:sp>
      <p:sp>
        <p:nvSpPr>
          <p:cNvPr id="2" name="Rectangle 1"/>
          <p:cNvSpPr/>
          <p:nvPr/>
        </p:nvSpPr>
        <p:spPr>
          <a:xfrm>
            <a:off x="6165273" y="751583"/>
            <a:ext cx="2396836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5583383" y="1120914"/>
            <a:ext cx="678872" cy="610904"/>
          </a:xfrm>
          <a:prstGeom prst="straightConnector1">
            <a:avLst/>
          </a:prstGeom>
          <a:ln>
            <a:solidFill>
              <a:srgbClr val="0099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262255" y="751582"/>
            <a:ext cx="2299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 err="1" smtClean="0"/>
              <a:t>Part</a:t>
            </a:r>
            <a:r>
              <a:rPr lang="es-ES_tradnl" dirty="0" smtClean="0"/>
              <a:t> </a:t>
            </a:r>
            <a:r>
              <a:rPr lang="es-ES_tradnl" dirty="0" err="1" smtClean="0"/>
              <a:t>d’audience</a:t>
            </a:r>
            <a:r>
              <a:rPr lang="es-ES_tradnl" dirty="0" smtClean="0"/>
              <a:t> = %</a:t>
            </a:r>
            <a:endParaRPr lang="fr-FR" dirty="0"/>
          </a:p>
        </p:txBody>
      </p:sp>
      <p:sp>
        <p:nvSpPr>
          <p:cNvPr id="13" name="Right Arrow 12"/>
          <p:cNvSpPr/>
          <p:nvPr/>
        </p:nvSpPr>
        <p:spPr>
          <a:xfrm>
            <a:off x="3837709" y="2216727"/>
            <a:ext cx="374073" cy="124691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4461164" y="2161308"/>
            <a:ext cx="4461163" cy="30777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extBox 14"/>
          <p:cNvSpPr txBox="1"/>
          <p:nvPr/>
        </p:nvSpPr>
        <p:spPr>
          <a:xfrm>
            <a:off x="4558145" y="2161307"/>
            <a:ext cx="43641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dirty="0" err="1" smtClean="0"/>
              <a:t>Vous</a:t>
            </a:r>
            <a:r>
              <a:rPr lang="es-ES_tradnl" sz="1400" dirty="0" smtClean="0"/>
              <a:t> </a:t>
            </a:r>
            <a:r>
              <a:rPr lang="es-ES_tradnl" sz="1400" dirty="0" err="1" smtClean="0"/>
              <a:t>pouvez</a:t>
            </a:r>
            <a:r>
              <a:rPr lang="es-ES_tradnl" sz="1400" dirty="0" smtClean="0"/>
              <a:t> en </a:t>
            </a:r>
            <a:r>
              <a:rPr lang="es-ES_tradnl" sz="1400" dirty="0" err="1" smtClean="0"/>
              <a:t>indiquer</a:t>
            </a:r>
            <a:r>
              <a:rPr lang="es-ES_tradnl" sz="1400" dirty="0" smtClean="0"/>
              <a:t> </a:t>
            </a:r>
            <a:r>
              <a:rPr lang="es-ES_tradnl" sz="1400" dirty="0" err="1" smtClean="0"/>
              <a:t>plusieurs</a:t>
            </a:r>
            <a:r>
              <a:rPr lang="es-ES_tradnl" sz="1400" dirty="0" smtClean="0"/>
              <a:t>. Ex.: </a:t>
            </a:r>
            <a:r>
              <a:rPr lang="es-ES_tradnl" sz="1400" dirty="0" err="1" smtClean="0"/>
              <a:t>Chaîne</a:t>
            </a:r>
            <a:r>
              <a:rPr lang="es-ES_tradnl" sz="1400" dirty="0" smtClean="0"/>
              <a:t> 1, </a:t>
            </a:r>
            <a:r>
              <a:rPr lang="es-ES_tradnl" sz="1400" dirty="0" err="1" smtClean="0"/>
              <a:t>chaîne</a:t>
            </a:r>
            <a:r>
              <a:rPr lang="es-ES_tradnl" sz="1400" dirty="0" smtClean="0"/>
              <a:t>, 2…</a:t>
            </a:r>
            <a:endParaRPr lang="fr-FR" sz="1400" dirty="0"/>
          </a:p>
        </p:txBody>
      </p:sp>
      <p:sp>
        <p:nvSpPr>
          <p:cNvPr id="16" name="Rectangle 15"/>
          <p:cNvSpPr/>
          <p:nvPr/>
        </p:nvSpPr>
        <p:spPr>
          <a:xfrm>
            <a:off x="3690554" y="3474324"/>
            <a:ext cx="902661" cy="149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TextBox 16"/>
          <p:cNvSpPr txBox="1"/>
          <p:nvPr/>
        </p:nvSpPr>
        <p:spPr>
          <a:xfrm>
            <a:off x="3787788" y="3412286"/>
            <a:ext cx="7167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200" dirty="0" err="1" smtClean="0"/>
              <a:t>Numèro</a:t>
            </a:r>
            <a:endParaRPr lang="fr-FR" sz="1200" dirty="0"/>
          </a:p>
        </p:txBody>
      </p:sp>
      <p:sp>
        <p:nvSpPr>
          <p:cNvPr id="18" name="Rectangle 17"/>
          <p:cNvSpPr/>
          <p:nvPr/>
        </p:nvSpPr>
        <p:spPr>
          <a:xfrm>
            <a:off x="3684431" y="5236416"/>
            <a:ext cx="1885301" cy="14101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TextBox 18"/>
          <p:cNvSpPr txBox="1"/>
          <p:nvPr/>
        </p:nvSpPr>
        <p:spPr>
          <a:xfrm>
            <a:off x="3781665" y="5160522"/>
            <a:ext cx="7167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200" dirty="0" err="1" smtClean="0"/>
              <a:t>Numèro</a:t>
            </a:r>
            <a:endParaRPr lang="fr-FR" sz="1200" dirty="0"/>
          </a:p>
        </p:txBody>
      </p:sp>
      <p:sp>
        <p:nvSpPr>
          <p:cNvPr id="20" name="Rectangle 19"/>
          <p:cNvSpPr/>
          <p:nvPr/>
        </p:nvSpPr>
        <p:spPr>
          <a:xfrm>
            <a:off x="3698282" y="6013826"/>
            <a:ext cx="1885301" cy="14101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TextBox 20"/>
          <p:cNvSpPr txBox="1"/>
          <p:nvPr/>
        </p:nvSpPr>
        <p:spPr>
          <a:xfrm>
            <a:off x="3795516" y="5937932"/>
            <a:ext cx="7167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200" dirty="0" err="1" smtClean="0"/>
              <a:t>Numèro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376124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85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85" y="2137707"/>
            <a:ext cx="11540835" cy="23802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04089" y="382250"/>
            <a:ext cx="9465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ETAPE 14. </a:t>
            </a:r>
            <a:r>
              <a:rPr lang="en-US" dirty="0" smtClean="0">
                <a:solidFill>
                  <a:schemeClr val="bg1"/>
                </a:solidFill>
              </a:rPr>
              <a:t>ANNEXES. 5. CONNECTIVITÉ, INFRASTRUCTURE, ACCÈS.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280"/>
            <a:ext cx="2132550" cy="90373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237019" y="3258582"/>
            <a:ext cx="1745672" cy="27699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extBox 6"/>
          <p:cNvSpPr txBox="1"/>
          <p:nvPr/>
        </p:nvSpPr>
        <p:spPr>
          <a:xfrm>
            <a:off x="5223164" y="3247492"/>
            <a:ext cx="8670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200" dirty="0" err="1" smtClean="0"/>
              <a:t>Number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52685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85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2094" y="1905511"/>
            <a:ext cx="1097417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>
                    <a:lumMod val="95000"/>
                  </a:schemeClr>
                </a:solidFill>
              </a:rPr>
              <a:t>INSTRUCTIONS </a:t>
            </a:r>
          </a:p>
          <a:p>
            <a:pPr algn="ctr"/>
            <a:r>
              <a:rPr lang="en-US" sz="6600" b="1" dirty="0" smtClean="0">
                <a:solidFill>
                  <a:schemeClr val="bg1">
                    <a:lumMod val="95000"/>
                  </a:schemeClr>
                </a:solidFill>
              </a:rPr>
              <a:t>DE BASE</a:t>
            </a:r>
            <a:endParaRPr lang="fr-FR" sz="6600" b="1" i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6" y="93280"/>
            <a:ext cx="2132550" cy="90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08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85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04089" y="382250"/>
            <a:ext cx="9465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ETAPE 14. </a:t>
            </a:r>
            <a:r>
              <a:rPr lang="en-US" dirty="0" smtClean="0">
                <a:solidFill>
                  <a:schemeClr val="bg1"/>
                </a:solidFill>
              </a:rPr>
              <a:t>ANNEXES. 6. PARTICIPATION CULTURELLE.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280"/>
            <a:ext cx="2132550" cy="90373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9" y="1137804"/>
            <a:ext cx="9454869" cy="5720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90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85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66" y="1359779"/>
            <a:ext cx="11497268" cy="35641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04089" y="382250"/>
            <a:ext cx="9465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ETAPE 14. </a:t>
            </a:r>
            <a:r>
              <a:rPr lang="en-US" dirty="0" smtClean="0">
                <a:solidFill>
                  <a:schemeClr val="bg1"/>
                </a:solidFill>
              </a:rPr>
              <a:t>ANNEXES. 7. CLARIFICATIONS SUPPLÉMENTAIRES.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280"/>
            <a:ext cx="2132550" cy="90373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20435" y="2445696"/>
            <a:ext cx="10548929" cy="3517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extBox 6"/>
          <p:cNvSpPr txBox="1"/>
          <p:nvPr/>
        </p:nvSpPr>
        <p:spPr>
          <a:xfrm>
            <a:off x="817418" y="2422127"/>
            <a:ext cx="9936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dirty="0" err="1" smtClean="0"/>
              <a:t>Maximum</a:t>
            </a:r>
            <a:r>
              <a:rPr lang="es-ES_tradnl" sz="2000" dirty="0" smtClean="0"/>
              <a:t> 2100 </a:t>
            </a:r>
            <a:r>
              <a:rPr lang="es-ES_tradnl" sz="2000" dirty="0" err="1" smtClean="0"/>
              <a:t>caractères</a:t>
            </a:r>
            <a:r>
              <a:rPr lang="es-ES_tradnl" sz="2000" dirty="0" smtClean="0"/>
              <a:t>.</a:t>
            </a:r>
            <a:endParaRPr lang="fr-FR" sz="2000" dirty="0"/>
          </a:p>
        </p:txBody>
      </p:sp>
      <p:sp>
        <p:nvSpPr>
          <p:cNvPr id="4" name="Oval Callout 3"/>
          <p:cNvSpPr/>
          <p:nvPr/>
        </p:nvSpPr>
        <p:spPr>
          <a:xfrm>
            <a:off x="4844716" y="2336807"/>
            <a:ext cx="2855495" cy="1859658"/>
          </a:xfrm>
          <a:prstGeom prst="wedgeEllipseCallou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extBox 7"/>
          <p:cNvSpPr txBox="1"/>
          <p:nvPr/>
        </p:nvSpPr>
        <p:spPr>
          <a:xfrm>
            <a:off x="5085347" y="2682984"/>
            <a:ext cx="25069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err="1" smtClean="0"/>
              <a:t>Veuillez</a:t>
            </a:r>
            <a:r>
              <a:rPr lang="es-ES_tradnl" dirty="0" smtClean="0"/>
              <a:t> </a:t>
            </a:r>
            <a:r>
              <a:rPr lang="es-ES_tradnl" dirty="0" err="1" smtClean="0"/>
              <a:t>fournir</a:t>
            </a:r>
            <a:r>
              <a:rPr lang="es-ES_tradnl" dirty="0" smtClean="0"/>
              <a:t> </a:t>
            </a:r>
            <a:r>
              <a:rPr lang="es-ES_tradnl" dirty="0" err="1" smtClean="0"/>
              <a:t>ici</a:t>
            </a:r>
            <a:r>
              <a:rPr lang="es-ES_tradnl" dirty="0" smtClean="0"/>
              <a:t>  </a:t>
            </a:r>
            <a:r>
              <a:rPr lang="es-ES_tradnl" dirty="0" err="1" smtClean="0"/>
              <a:t>toutes</a:t>
            </a:r>
            <a:r>
              <a:rPr lang="es-ES_tradnl" dirty="0" smtClean="0"/>
              <a:t> </a:t>
            </a:r>
            <a:r>
              <a:rPr lang="es-ES_tradnl" dirty="0" err="1" smtClean="0"/>
              <a:t>clarifications</a:t>
            </a:r>
            <a:r>
              <a:rPr lang="es-ES_tradnl" dirty="0" smtClean="0"/>
              <a:t> et </a:t>
            </a:r>
            <a:r>
              <a:rPr lang="es-ES_tradnl" dirty="0" err="1" smtClean="0"/>
              <a:t>explications</a:t>
            </a:r>
            <a:r>
              <a:rPr lang="es-ES_tradnl" dirty="0" smtClean="0"/>
              <a:t> </a:t>
            </a:r>
            <a:r>
              <a:rPr lang="es-ES_tradnl" dirty="0" err="1" smtClean="0"/>
              <a:t>supplémentaires</a:t>
            </a:r>
            <a:r>
              <a:rPr lang="es-ES_tradnl" dirty="0" smtClean="0"/>
              <a:t>, si </a:t>
            </a:r>
            <a:r>
              <a:rPr lang="es-ES_tradnl" dirty="0" err="1" smtClean="0"/>
              <a:t>nécessaire</a:t>
            </a:r>
            <a:r>
              <a:rPr lang="es-ES_tradnl" dirty="0" smtClean="0"/>
              <a:t>. 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526943" y="5133474"/>
            <a:ext cx="11183794" cy="59355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extBox 9"/>
          <p:cNvSpPr txBox="1"/>
          <p:nvPr/>
        </p:nvSpPr>
        <p:spPr>
          <a:xfrm>
            <a:off x="605359" y="5133474"/>
            <a:ext cx="109098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dirty="0" smtClean="0"/>
              <a:t>Des </a:t>
            </a:r>
            <a:r>
              <a:rPr lang="es-ES_tradnl" sz="1600" dirty="0" err="1" smtClean="0"/>
              <a:t>pièces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jointes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multiples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sont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possibles</a:t>
            </a:r>
            <a:r>
              <a:rPr lang="es-ES_tradnl" sz="1600" dirty="0" smtClean="0"/>
              <a:t>. Une </a:t>
            </a:r>
            <a:r>
              <a:rPr lang="es-ES_tradnl" sz="1600" dirty="0" err="1" smtClean="0"/>
              <a:t>fois</a:t>
            </a:r>
            <a:r>
              <a:rPr lang="es-ES_tradnl" sz="1600" dirty="0" smtClean="0"/>
              <a:t> le premier </a:t>
            </a:r>
            <a:r>
              <a:rPr lang="es-ES_tradnl" sz="1600" dirty="0" err="1" smtClean="0"/>
              <a:t>document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téléchargé</a:t>
            </a:r>
            <a:r>
              <a:rPr lang="es-ES_tradnl" sz="1600" dirty="0" smtClean="0"/>
              <a:t>, </a:t>
            </a:r>
            <a:r>
              <a:rPr lang="es-ES_tradnl" sz="1600" dirty="0" err="1" smtClean="0"/>
              <a:t>vous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aurez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l’option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d’ajouter</a:t>
            </a:r>
            <a:r>
              <a:rPr lang="es-ES_tradnl" sz="1600" dirty="0" smtClean="0"/>
              <a:t> une </a:t>
            </a:r>
            <a:r>
              <a:rPr lang="es-ES_tradnl" sz="1600" dirty="0" err="1" smtClean="0"/>
              <a:t>description</a:t>
            </a:r>
            <a:r>
              <a:rPr lang="es-ES_tradnl" sz="1600" dirty="0" smtClean="0"/>
              <a:t> et d’‘</a:t>
            </a:r>
            <a:r>
              <a:rPr lang="es-ES_tradnl" sz="1600" i="1" dirty="0" err="1" smtClean="0"/>
              <a:t>Ajouter</a:t>
            </a:r>
            <a:r>
              <a:rPr lang="es-ES_tradnl" sz="1600" i="1" dirty="0" smtClean="0"/>
              <a:t> un </a:t>
            </a:r>
            <a:r>
              <a:rPr lang="es-ES_tradnl" sz="1600" i="1" dirty="0" err="1" smtClean="0"/>
              <a:t>nouveau</a:t>
            </a:r>
            <a:r>
              <a:rPr lang="es-ES_tradnl" sz="1600" i="1" dirty="0" smtClean="0"/>
              <a:t> </a:t>
            </a:r>
            <a:r>
              <a:rPr lang="es-ES_tradnl" sz="1600" i="1" dirty="0" err="1" smtClean="0"/>
              <a:t>fichier</a:t>
            </a:r>
            <a:r>
              <a:rPr lang="es-ES_tradnl" sz="1600" dirty="0" smtClean="0"/>
              <a:t>”. 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22083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85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781" y="962025"/>
            <a:ext cx="7620000" cy="58959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04089" y="382250"/>
            <a:ext cx="9465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ETAPE 15. </a:t>
            </a:r>
            <a:r>
              <a:rPr lang="en-US" dirty="0" smtClean="0">
                <a:solidFill>
                  <a:schemeClr val="bg1"/>
                </a:solidFill>
              </a:rPr>
              <a:t>SOUMISSION. SOUMETTRE LE RAPPORT. 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" name="Oval Callout 2"/>
          <p:cNvSpPr/>
          <p:nvPr/>
        </p:nvSpPr>
        <p:spPr>
          <a:xfrm>
            <a:off x="7704667" y="1354667"/>
            <a:ext cx="4165600" cy="2319866"/>
          </a:xfrm>
          <a:prstGeom prst="wedgeEllipseCallou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extBox 5"/>
          <p:cNvSpPr txBox="1"/>
          <p:nvPr/>
        </p:nvSpPr>
        <p:spPr>
          <a:xfrm>
            <a:off x="8341205" y="1651292"/>
            <a:ext cx="32173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Un </a:t>
            </a:r>
            <a:r>
              <a:rPr lang="es-ES_tradnl" dirty="0" err="1" smtClean="0"/>
              <a:t>fois</a:t>
            </a:r>
            <a:r>
              <a:rPr lang="es-ES_tradnl" dirty="0" smtClean="0"/>
              <a:t> cliqué sur ‘</a:t>
            </a:r>
            <a:r>
              <a:rPr lang="es-ES_tradnl" i="1" dirty="0" err="1" smtClean="0"/>
              <a:t>Soumettre</a:t>
            </a:r>
            <a:r>
              <a:rPr lang="es-ES_tradnl" dirty="0" smtClean="0"/>
              <a:t>’, </a:t>
            </a:r>
            <a:r>
              <a:rPr lang="es-ES_tradnl" dirty="0" err="1" smtClean="0"/>
              <a:t>vous</a:t>
            </a:r>
            <a:r>
              <a:rPr lang="es-ES_tradnl" dirty="0" smtClean="0"/>
              <a:t> </a:t>
            </a:r>
            <a:r>
              <a:rPr lang="es-ES_tradnl" dirty="0" err="1" smtClean="0"/>
              <a:t>ne</a:t>
            </a:r>
            <a:r>
              <a:rPr lang="es-ES_tradnl" dirty="0" smtClean="0"/>
              <a:t> </a:t>
            </a:r>
            <a:r>
              <a:rPr lang="es-ES_tradnl" dirty="0" err="1" smtClean="0"/>
              <a:t>pourrez</a:t>
            </a:r>
            <a:r>
              <a:rPr lang="es-ES_tradnl" dirty="0" smtClean="0"/>
              <a:t> plus  faire de </a:t>
            </a:r>
            <a:r>
              <a:rPr lang="es-ES_tradnl" dirty="0" err="1" smtClean="0"/>
              <a:t>changements</a:t>
            </a:r>
            <a:r>
              <a:rPr lang="es-ES_tradnl" dirty="0" smtClean="0"/>
              <a:t>, </a:t>
            </a:r>
            <a:r>
              <a:rPr lang="es-ES_tradnl" dirty="0" err="1" smtClean="0"/>
              <a:t>mais</a:t>
            </a:r>
            <a:r>
              <a:rPr lang="es-ES_tradnl" dirty="0" smtClean="0"/>
              <a:t> </a:t>
            </a:r>
            <a:r>
              <a:rPr lang="es-ES_tradnl" dirty="0" err="1" smtClean="0"/>
              <a:t>vous</a:t>
            </a:r>
            <a:r>
              <a:rPr lang="es-ES_tradnl" dirty="0" smtClean="0"/>
              <a:t> </a:t>
            </a:r>
            <a:r>
              <a:rPr lang="es-ES_tradnl" dirty="0" err="1" smtClean="0"/>
              <a:t>pourrez</a:t>
            </a:r>
            <a:r>
              <a:rPr lang="es-ES_tradnl" dirty="0" smtClean="0"/>
              <a:t> </a:t>
            </a:r>
            <a:r>
              <a:rPr lang="es-ES_tradnl" dirty="0" err="1" smtClean="0"/>
              <a:t>imprimer</a:t>
            </a:r>
            <a:r>
              <a:rPr lang="es-ES_tradnl" dirty="0" smtClean="0"/>
              <a:t> le </a:t>
            </a:r>
            <a:r>
              <a:rPr lang="es-ES_tradnl" dirty="0" err="1" smtClean="0"/>
              <a:t>rapport</a:t>
            </a:r>
            <a:r>
              <a:rPr lang="es-ES_tradnl" dirty="0" smtClean="0"/>
              <a:t> </a:t>
            </a:r>
            <a:r>
              <a:rPr lang="es-ES_tradnl" dirty="0" err="1" smtClean="0"/>
              <a:t>ou</a:t>
            </a:r>
            <a:r>
              <a:rPr lang="es-ES_tradnl" dirty="0" smtClean="0"/>
              <a:t> le </a:t>
            </a:r>
            <a:r>
              <a:rPr lang="es-ES_tradnl" dirty="0" err="1" smtClean="0"/>
              <a:t>sauvegarder</a:t>
            </a:r>
            <a:r>
              <a:rPr lang="es-ES_tradnl" dirty="0" smtClean="0"/>
              <a:t> en </a:t>
            </a:r>
            <a:r>
              <a:rPr lang="es-ES_tradnl" dirty="0" err="1" smtClean="0"/>
              <a:t>pdf</a:t>
            </a:r>
            <a:r>
              <a:rPr lang="es-ES_tradnl" dirty="0" smtClean="0"/>
              <a:t>.</a:t>
            </a:r>
            <a:endParaRPr lang="fr-FR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280"/>
            <a:ext cx="2132550" cy="90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96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85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04089" y="382250"/>
            <a:ext cx="9465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ETAPE 16. </a:t>
            </a:r>
            <a:r>
              <a:rPr lang="en-US" dirty="0" smtClean="0">
                <a:solidFill>
                  <a:schemeClr val="bg1"/>
                </a:solidFill>
              </a:rPr>
              <a:t>ATTENTION: </a:t>
            </a:r>
            <a:r>
              <a:rPr lang="en-US" dirty="0" err="1" smtClean="0">
                <a:solidFill>
                  <a:schemeClr val="bg1"/>
                </a:solidFill>
              </a:rPr>
              <a:t>Une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fois</a:t>
            </a:r>
            <a:r>
              <a:rPr lang="en-US" dirty="0" smtClean="0">
                <a:solidFill>
                  <a:schemeClr val="bg1"/>
                </a:solidFill>
              </a:rPr>
              <a:t> que </a:t>
            </a:r>
            <a:r>
              <a:rPr lang="en-US" dirty="0" err="1" smtClean="0">
                <a:solidFill>
                  <a:schemeClr val="bg1"/>
                </a:solidFill>
              </a:rPr>
              <a:t>vous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cliquez</a:t>
            </a:r>
            <a:r>
              <a:rPr lang="en-US" dirty="0" smtClean="0">
                <a:solidFill>
                  <a:schemeClr val="bg1"/>
                </a:solidFill>
              </a:rPr>
              <a:t> sur ‘SOUMETTRE’, </a:t>
            </a:r>
            <a:r>
              <a:rPr lang="en-US" dirty="0" err="1" smtClean="0">
                <a:solidFill>
                  <a:schemeClr val="bg1"/>
                </a:solidFill>
              </a:rPr>
              <a:t>aucun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changement</a:t>
            </a:r>
            <a:r>
              <a:rPr lang="en-US" dirty="0" smtClean="0">
                <a:solidFill>
                  <a:schemeClr val="bg1"/>
                </a:solidFill>
              </a:rPr>
              <a:t> ne sera possible.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355" y="1127437"/>
            <a:ext cx="8105859" cy="5730563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>
            <a:off x="8129974" y="1732546"/>
            <a:ext cx="2313437" cy="1136669"/>
          </a:xfrm>
          <a:prstGeom prst="wedgeEllipseCallout">
            <a:avLst>
              <a:gd name="adj1" fmla="val -37064"/>
              <a:gd name="adj2" fmla="val 52790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extBox 7"/>
          <p:cNvSpPr txBox="1"/>
          <p:nvPr/>
        </p:nvSpPr>
        <p:spPr>
          <a:xfrm>
            <a:off x="8434774" y="1995277"/>
            <a:ext cx="187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Ce </a:t>
            </a:r>
            <a:r>
              <a:rPr lang="es-ES_tradnl" dirty="0" err="1" smtClean="0"/>
              <a:t>message</a:t>
            </a:r>
            <a:r>
              <a:rPr lang="es-ES_tradnl" dirty="0" smtClean="0"/>
              <a:t> pop up </a:t>
            </a:r>
            <a:r>
              <a:rPr lang="es-ES_tradnl" dirty="0" err="1" smtClean="0"/>
              <a:t>apparaîtra</a:t>
            </a:r>
            <a:r>
              <a:rPr lang="es-ES_tradnl" dirty="0" smtClean="0"/>
              <a:t>.</a:t>
            </a:r>
            <a:endParaRPr lang="fr-FR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280"/>
            <a:ext cx="2132550" cy="90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85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05" y="1178485"/>
            <a:ext cx="11697296" cy="47374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04089" y="382250"/>
            <a:ext cx="9465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ETAPE 17. </a:t>
            </a:r>
            <a:r>
              <a:rPr lang="en-US" dirty="0" smtClean="0">
                <a:solidFill>
                  <a:schemeClr val="bg1"/>
                </a:solidFill>
              </a:rPr>
              <a:t>UNE FOIS SOUMISS, IMPRIMEZ, SIGNEZ ET ENVOYEZ-LE.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7596908" y="2687785"/>
            <a:ext cx="2759509" cy="1736241"/>
          </a:xfrm>
          <a:prstGeom prst="wedgeEllipseCallou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extBox 7"/>
          <p:cNvSpPr txBox="1"/>
          <p:nvPr/>
        </p:nvSpPr>
        <p:spPr>
          <a:xfrm>
            <a:off x="7869381" y="2970264"/>
            <a:ext cx="24106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err="1" smtClean="0"/>
              <a:t>Cliquez</a:t>
            </a:r>
            <a:r>
              <a:rPr lang="es-ES_tradnl" dirty="0" smtClean="0"/>
              <a:t> sur ‘</a:t>
            </a:r>
            <a:r>
              <a:rPr lang="es-ES_tradnl" i="1" dirty="0" smtClean="0"/>
              <a:t>IMPRIMER LE RAPPORT COMPLET</a:t>
            </a:r>
            <a:r>
              <a:rPr lang="es-ES_tradnl" dirty="0" smtClean="0"/>
              <a:t>’ </a:t>
            </a:r>
            <a:r>
              <a:rPr lang="es-ES_tradnl" dirty="0" err="1" smtClean="0"/>
              <a:t>pour</a:t>
            </a:r>
            <a:r>
              <a:rPr lang="es-ES_tradnl" dirty="0" smtClean="0"/>
              <a:t> </a:t>
            </a:r>
            <a:r>
              <a:rPr lang="es-ES_tradnl" dirty="0" err="1" smtClean="0"/>
              <a:t>imprimer</a:t>
            </a:r>
            <a:r>
              <a:rPr lang="es-ES_tradnl" dirty="0" smtClean="0"/>
              <a:t> le </a:t>
            </a:r>
            <a:r>
              <a:rPr lang="es-ES_tradnl" dirty="0" err="1" smtClean="0"/>
              <a:t>formulaire</a:t>
            </a:r>
            <a:r>
              <a:rPr lang="es-ES_tradnl" dirty="0" smtClean="0"/>
              <a:t>.</a:t>
            </a:r>
            <a:endParaRPr lang="fr-FR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280"/>
            <a:ext cx="2132550" cy="90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04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85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04089" y="382250"/>
            <a:ext cx="9465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ETAPE 18. </a:t>
            </a:r>
            <a:r>
              <a:rPr lang="en-US" dirty="0" smtClean="0">
                <a:solidFill>
                  <a:schemeClr val="bg1"/>
                </a:solidFill>
              </a:rPr>
              <a:t>SIGNER ET ENVOYER. 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9734" y="2117663"/>
            <a:ext cx="1085426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 err="1" smtClean="0">
                <a:solidFill>
                  <a:schemeClr val="bg1"/>
                </a:solidFill>
              </a:rPr>
              <a:t>Imprimez</a:t>
            </a:r>
            <a:r>
              <a:rPr lang="es-ES_tradnl" sz="2400" dirty="0" smtClean="0">
                <a:solidFill>
                  <a:schemeClr val="bg1"/>
                </a:solidFill>
              </a:rPr>
              <a:t> le </a:t>
            </a:r>
            <a:r>
              <a:rPr lang="es-ES_tradnl" sz="2400" dirty="0" err="1" smtClean="0">
                <a:solidFill>
                  <a:schemeClr val="bg1"/>
                </a:solidFill>
              </a:rPr>
              <a:t>formulaire</a:t>
            </a:r>
            <a:r>
              <a:rPr lang="es-ES_tradnl" sz="2400" dirty="0" smtClean="0">
                <a:solidFill>
                  <a:schemeClr val="bg1"/>
                </a:solidFill>
              </a:rPr>
              <a:t> </a:t>
            </a:r>
            <a:r>
              <a:rPr lang="es-ES_tradnl" sz="2400" dirty="0" err="1" smtClean="0">
                <a:solidFill>
                  <a:schemeClr val="bg1"/>
                </a:solidFill>
              </a:rPr>
              <a:t>complet</a:t>
            </a:r>
            <a:r>
              <a:rPr lang="es-ES_tradnl" sz="2400" dirty="0" smtClean="0">
                <a:solidFill>
                  <a:schemeClr val="bg1"/>
                </a:solidFill>
              </a:rPr>
              <a:t>. Une </a:t>
            </a:r>
            <a:r>
              <a:rPr lang="es-ES_tradnl" sz="2400" dirty="0" err="1" smtClean="0">
                <a:solidFill>
                  <a:schemeClr val="bg1"/>
                </a:solidFill>
              </a:rPr>
              <a:t>personne</a:t>
            </a:r>
            <a:r>
              <a:rPr lang="es-ES_tradnl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désignée</a:t>
            </a:r>
            <a:r>
              <a:rPr lang="en-US" sz="2400" dirty="0" smtClean="0">
                <a:solidFill>
                  <a:schemeClr val="bg1"/>
                </a:solidFill>
              </a:rPr>
              <a:t> par </a:t>
            </a:r>
            <a:r>
              <a:rPr lang="en-US" sz="2400" dirty="0">
                <a:solidFill>
                  <a:schemeClr val="bg1"/>
                </a:solidFill>
              </a:rPr>
              <a:t>la </a:t>
            </a:r>
            <a:r>
              <a:rPr lang="en-US" sz="2400" dirty="0" err="1">
                <a:solidFill>
                  <a:schemeClr val="bg1"/>
                </a:solidFill>
              </a:rPr>
              <a:t>P</a:t>
            </a:r>
            <a:r>
              <a:rPr lang="en-US" sz="2400" dirty="0" err="1" smtClean="0">
                <a:solidFill>
                  <a:schemeClr val="bg1"/>
                </a:solidFill>
              </a:rPr>
              <a:t>artie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doit</a:t>
            </a:r>
            <a:r>
              <a:rPr lang="en-US" sz="2400" dirty="0" smtClean="0">
                <a:solidFill>
                  <a:schemeClr val="bg1"/>
                </a:solidFill>
              </a:rPr>
              <a:t> le signer et </a:t>
            </a:r>
            <a:r>
              <a:rPr lang="en-US" sz="2400" dirty="0" err="1" smtClean="0">
                <a:solidFill>
                  <a:schemeClr val="bg1"/>
                </a:solidFill>
              </a:rPr>
              <a:t>cette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copie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doit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être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envoyée</a:t>
            </a:r>
            <a:r>
              <a:rPr lang="en-US" sz="2400" dirty="0" smtClean="0">
                <a:solidFill>
                  <a:schemeClr val="bg1"/>
                </a:solidFill>
              </a:rPr>
              <a:t> à </a:t>
            </a:r>
            <a:r>
              <a:rPr lang="en-US" sz="2400" i="1" dirty="0">
                <a:solidFill>
                  <a:schemeClr val="bg1"/>
                </a:solidFill>
              </a:rPr>
              <a:t>UNESCO, Section </a:t>
            </a:r>
            <a:r>
              <a:rPr lang="en-US" sz="2400" i="1" dirty="0" smtClean="0">
                <a:solidFill>
                  <a:schemeClr val="bg1"/>
                </a:solidFill>
              </a:rPr>
              <a:t>pour la </a:t>
            </a:r>
            <a:r>
              <a:rPr lang="en-US" sz="2400" i="1" dirty="0" err="1" smtClean="0">
                <a:solidFill>
                  <a:schemeClr val="bg1"/>
                </a:solidFill>
              </a:rPr>
              <a:t>Diversité</a:t>
            </a:r>
            <a:r>
              <a:rPr lang="en-US" sz="2400" i="1" dirty="0" smtClean="0">
                <a:solidFill>
                  <a:schemeClr val="bg1"/>
                </a:solidFill>
              </a:rPr>
              <a:t> des Expressions </a:t>
            </a:r>
            <a:r>
              <a:rPr lang="en-US" sz="2400" i="1" dirty="0" err="1" smtClean="0">
                <a:solidFill>
                  <a:schemeClr val="bg1"/>
                </a:solidFill>
              </a:rPr>
              <a:t>Culturelles</a:t>
            </a:r>
            <a:r>
              <a:rPr lang="en-US" sz="2400" i="1" dirty="0" smtClean="0">
                <a:solidFill>
                  <a:schemeClr val="bg1"/>
                </a:solidFill>
              </a:rPr>
              <a:t>, </a:t>
            </a:r>
            <a:r>
              <a:rPr lang="en-US" sz="2400" i="1" dirty="0">
                <a:solidFill>
                  <a:schemeClr val="bg1"/>
                </a:solidFill>
              </a:rPr>
              <a:t>7, </a:t>
            </a:r>
            <a:r>
              <a:rPr lang="en-US" sz="2400" i="1">
                <a:solidFill>
                  <a:schemeClr val="bg1"/>
                </a:solidFill>
              </a:rPr>
              <a:t>Place </a:t>
            </a:r>
            <a:r>
              <a:rPr lang="en-US" sz="2400" i="1" smtClean="0">
                <a:solidFill>
                  <a:schemeClr val="bg1"/>
                </a:solidFill>
              </a:rPr>
              <a:t>de Fontenoy</a:t>
            </a:r>
            <a:r>
              <a:rPr lang="en-US" sz="2400" i="1" dirty="0" smtClean="0">
                <a:solidFill>
                  <a:schemeClr val="bg1"/>
                </a:solidFill>
              </a:rPr>
              <a:t> </a:t>
            </a:r>
            <a:r>
              <a:rPr lang="en-US" sz="2400" i="1" dirty="0">
                <a:solidFill>
                  <a:schemeClr val="bg1"/>
                </a:solidFill>
              </a:rPr>
              <a:t>75352 Paris 07 SP, France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La </a:t>
            </a:r>
            <a:r>
              <a:rPr lang="en-US" sz="2400" dirty="0" err="1" smtClean="0">
                <a:solidFill>
                  <a:schemeClr val="bg1"/>
                </a:solidFill>
              </a:rPr>
              <a:t>prochaine</a:t>
            </a:r>
            <a:r>
              <a:rPr lang="en-US" sz="2400" dirty="0" smtClean="0">
                <a:solidFill>
                  <a:schemeClr val="bg1"/>
                </a:solidFill>
              </a:rPr>
              <a:t> date </a:t>
            </a:r>
            <a:r>
              <a:rPr lang="en-US" sz="2400" dirty="0" err="1" smtClean="0">
                <a:solidFill>
                  <a:schemeClr val="bg1"/>
                </a:solidFill>
              </a:rPr>
              <a:t>limite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statutaire</a:t>
            </a:r>
            <a:r>
              <a:rPr lang="en-US" sz="2400" dirty="0" smtClean="0">
                <a:solidFill>
                  <a:schemeClr val="bg1"/>
                </a:solidFill>
              </a:rPr>
              <a:t> pour </a:t>
            </a:r>
            <a:r>
              <a:rPr lang="en-US" sz="2400" dirty="0" err="1" smtClean="0">
                <a:solidFill>
                  <a:schemeClr val="bg1"/>
                </a:solidFill>
              </a:rPr>
              <a:t>l’envoi</a:t>
            </a:r>
            <a:r>
              <a:rPr lang="en-US" sz="2400" dirty="0" smtClean="0">
                <a:solidFill>
                  <a:schemeClr val="bg1"/>
                </a:solidFill>
              </a:rPr>
              <a:t> des rapports </a:t>
            </a:r>
            <a:r>
              <a:rPr lang="en-US" sz="2400" dirty="0" err="1" smtClean="0">
                <a:solidFill>
                  <a:schemeClr val="bg1"/>
                </a:solidFill>
              </a:rPr>
              <a:t>périodiques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est</a:t>
            </a:r>
            <a:r>
              <a:rPr lang="en-US" sz="2400" dirty="0" smtClean="0">
                <a:solidFill>
                  <a:schemeClr val="bg1"/>
                </a:solidFill>
              </a:rPr>
              <a:t> le</a:t>
            </a:r>
            <a:r>
              <a:rPr lang="en-US" sz="2400" dirty="0">
                <a:solidFill>
                  <a:schemeClr val="bg1"/>
                </a:solidFill>
              </a:rPr>
              <a:t> </a:t>
            </a:r>
            <a:r>
              <a:rPr lang="en-US" sz="4000" b="1" dirty="0">
                <a:solidFill>
                  <a:schemeClr val="bg1"/>
                </a:solidFill>
              </a:rPr>
              <a:t>30 </a:t>
            </a:r>
            <a:r>
              <a:rPr lang="en-US" sz="4000" b="1" dirty="0" smtClean="0">
                <a:solidFill>
                  <a:schemeClr val="bg1"/>
                </a:solidFill>
              </a:rPr>
              <a:t>Avril </a:t>
            </a:r>
            <a:r>
              <a:rPr lang="en-US" sz="4000" b="1" dirty="0">
                <a:solidFill>
                  <a:schemeClr val="bg1"/>
                </a:solidFill>
              </a:rPr>
              <a:t>2016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</a:rPr>
              <a:t>mais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peut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être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prolongée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jusqu’au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4000" b="1" dirty="0" smtClean="0">
                <a:solidFill>
                  <a:schemeClr val="bg1"/>
                </a:solidFill>
              </a:rPr>
              <a:t>30 </a:t>
            </a:r>
            <a:r>
              <a:rPr lang="en-US" sz="4000" b="1" dirty="0" err="1" smtClean="0">
                <a:solidFill>
                  <a:schemeClr val="bg1"/>
                </a:solidFill>
              </a:rPr>
              <a:t>Juin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>
                <a:solidFill>
                  <a:schemeClr val="bg1"/>
                </a:solidFill>
              </a:rPr>
              <a:t>201</a:t>
            </a:r>
            <a:r>
              <a:rPr lang="en-US" sz="4000" dirty="0">
                <a:solidFill>
                  <a:schemeClr val="bg1"/>
                </a:solidFill>
              </a:rPr>
              <a:t>6 </a:t>
            </a:r>
            <a:r>
              <a:rPr lang="en-US" sz="2400" dirty="0" smtClean="0">
                <a:solidFill>
                  <a:schemeClr val="bg1"/>
                </a:solidFill>
              </a:rPr>
              <a:t>pour les Parties </a:t>
            </a:r>
            <a:r>
              <a:rPr lang="en-US" sz="2400" dirty="0" err="1" smtClean="0">
                <a:solidFill>
                  <a:schemeClr val="bg1"/>
                </a:solidFill>
              </a:rPr>
              <a:t>nécessitant</a:t>
            </a:r>
            <a:r>
              <a:rPr lang="en-US" sz="2400" dirty="0" smtClean="0">
                <a:solidFill>
                  <a:schemeClr val="bg1"/>
                </a:solidFill>
              </a:rPr>
              <a:t> advantage de temps pour </a:t>
            </a:r>
            <a:r>
              <a:rPr lang="en-US" sz="2400" dirty="0" err="1" smtClean="0">
                <a:solidFill>
                  <a:schemeClr val="bg1"/>
                </a:solidFill>
              </a:rPr>
              <a:t>mener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leurs</a:t>
            </a:r>
            <a:r>
              <a:rPr lang="en-US" sz="2400" dirty="0" smtClean="0">
                <a:solidFill>
                  <a:schemeClr val="bg1"/>
                </a:solidFill>
              </a:rPr>
              <a:t> consultations. </a:t>
            </a:r>
            <a:endParaRPr lang="es-ES_tradnl" sz="2400" dirty="0">
              <a:solidFill>
                <a:schemeClr val="bg1"/>
              </a:solidFill>
            </a:endParaRPr>
          </a:p>
          <a:p>
            <a:endParaRPr lang="fr-FR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280"/>
            <a:ext cx="2132550" cy="90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5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85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2227791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fr-FR" sz="9600" b="1" noProof="0" dirty="0" smtClean="0">
                <a:solidFill>
                  <a:schemeClr val="bg1"/>
                </a:solidFill>
              </a:rPr>
              <a:t>MERCI</a:t>
            </a:r>
            <a:endParaRPr lang="fr-FR" sz="9600" b="1" noProof="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467" y="5132204"/>
            <a:ext cx="10515600" cy="9853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i="1" noProof="0" dirty="0" smtClean="0">
                <a:solidFill>
                  <a:schemeClr val="bg1"/>
                </a:solidFill>
              </a:rPr>
              <a:t>Pour tout commentaire ou suggestion, veuillez contacter le Secrétariat de l’UNESCO à l’adresse suivante: </a:t>
            </a:r>
            <a:r>
              <a:rPr lang="fr-FR" i="1" noProof="0" dirty="0" smtClean="0">
                <a:solidFill>
                  <a:schemeClr val="bg1"/>
                </a:solidFill>
                <a:hlinkClick r:id="rId3"/>
              </a:rPr>
              <a:t>reports2005@unesco.org</a:t>
            </a:r>
            <a:endParaRPr lang="fr-FR" i="1" noProof="0" dirty="0" smtClean="0">
              <a:solidFill>
                <a:schemeClr val="bg1"/>
              </a:solidFill>
            </a:endParaRPr>
          </a:p>
          <a:p>
            <a:pPr algn="ctr"/>
            <a:endParaRPr lang="fr-FR" i="1" noProof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280"/>
            <a:ext cx="2132550" cy="90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27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85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60084" y="225128"/>
            <a:ext cx="9668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>
                <a:solidFill>
                  <a:schemeClr val="bg1"/>
                </a:solidFill>
              </a:rPr>
              <a:t>ÉTAPE 1. </a:t>
            </a:r>
            <a:r>
              <a:rPr lang="es-ES_tradnl" dirty="0" smtClean="0">
                <a:solidFill>
                  <a:schemeClr val="bg1"/>
                </a:solidFill>
              </a:rPr>
              <a:t>OÙ TROUVER LE FORMULAIRE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60084" y="620859"/>
            <a:ext cx="9668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err="1" smtClean="0">
                <a:solidFill>
                  <a:schemeClr val="bg1"/>
                </a:solidFill>
              </a:rPr>
              <a:t>Cliquez</a:t>
            </a:r>
            <a:r>
              <a:rPr lang="en-US" sz="1600" i="1" dirty="0" smtClean="0">
                <a:solidFill>
                  <a:schemeClr val="bg1"/>
                </a:solidFill>
              </a:rPr>
              <a:t> sur ‘</a:t>
            </a:r>
            <a:r>
              <a:rPr lang="en-US" sz="1600" i="1" dirty="0" err="1" smtClean="0">
                <a:solidFill>
                  <a:schemeClr val="bg1"/>
                </a:solidFill>
              </a:rPr>
              <a:t>Envoyer</a:t>
            </a:r>
            <a:r>
              <a:rPr lang="en-US" sz="1600" i="1" dirty="0" smtClean="0">
                <a:solidFill>
                  <a:schemeClr val="bg1"/>
                </a:solidFill>
              </a:rPr>
              <a:t> un Rapport</a:t>
            </a:r>
            <a:r>
              <a:rPr lang="en-US" sz="1600" i="1" dirty="0">
                <a:solidFill>
                  <a:schemeClr val="bg1"/>
                </a:solidFill>
              </a:rPr>
              <a:t>’. </a:t>
            </a:r>
            <a:r>
              <a:rPr lang="en-US" sz="1400" i="1" dirty="0">
                <a:solidFill>
                  <a:schemeClr val="bg1"/>
                </a:solidFill>
                <a:hlinkClick r:id="rId2"/>
              </a:rPr>
              <a:t>http://</a:t>
            </a:r>
            <a:r>
              <a:rPr lang="en-US" sz="1400" i="1" dirty="0" smtClean="0">
                <a:solidFill>
                  <a:schemeClr val="bg1"/>
                </a:solidFill>
                <a:hlinkClick r:id="rId2"/>
              </a:rPr>
              <a:t>fr.unesco.org/creativity/rapports-suivi/rapports-periodiques/envoyer-rapport</a:t>
            </a:r>
            <a:endParaRPr lang="en-US" sz="1400" i="1" dirty="0" smtClean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280"/>
            <a:ext cx="2132550" cy="9037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160" y="1095374"/>
            <a:ext cx="10106272" cy="6240623"/>
          </a:xfrm>
          <a:prstGeom prst="rect">
            <a:avLst/>
          </a:prstGeom>
        </p:spPr>
      </p:pic>
      <p:sp>
        <p:nvSpPr>
          <p:cNvPr id="4" name="Down Arrow 3"/>
          <p:cNvSpPr/>
          <p:nvPr/>
        </p:nvSpPr>
        <p:spPr>
          <a:xfrm>
            <a:off x="5467350" y="1714500"/>
            <a:ext cx="361950" cy="819150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1771650" y="3248024"/>
            <a:ext cx="1085850" cy="1619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Oval Callout 5"/>
          <p:cNvSpPr/>
          <p:nvPr/>
        </p:nvSpPr>
        <p:spPr>
          <a:xfrm>
            <a:off x="2879127" y="1977114"/>
            <a:ext cx="1638300" cy="1228724"/>
          </a:xfrm>
          <a:prstGeom prst="wedgeEllipseCallou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extBox 9"/>
          <p:cNvSpPr txBox="1"/>
          <p:nvPr/>
        </p:nvSpPr>
        <p:spPr>
          <a:xfrm>
            <a:off x="2857500" y="2302817"/>
            <a:ext cx="16599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400" dirty="0" err="1" smtClean="0"/>
              <a:t>Cliquez</a:t>
            </a:r>
            <a:r>
              <a:rPr lang="es-ES_tradnl" sz="1400" dirty="0" smtClean="0"/>
              <a:t> sur </a:t>
            </a:r>
          </a:p>
          <a:p>
            <a:pPr algn="ctr"/>
            <a:r>
              <a:rPr lang="es-ES_tradnl" sz="1400" i="1" dirty="0" smtClean="0"/>
              <a:t>‘</a:t>
            </a:r>
            <a:r>
              <a:rPr lang="es-ES_tradnl" sz="1400" i="1" dirty="0" err="1" smtClean="0"/>
              <a:t>Envoyer</a:t>
            </a:r>
            <a:r>
              <a:rPr lang="es-ES_tradnl" sz="1400" i="1" dirty="0" smtClean="0"/>
              <a:t> un </a:t>
            </a:r>
            <a:r>
              <a:rPr lang="es-ES_tradnl" sz="1400" i="1" dirty="0" err="1" smtClean="0"/>
              <a:t>rapport</a:t>
            </a:r>
            <a:r>
              <a:rPr lang="es-ES_tradnl" sz="1400" dirty="0" smtClean="0"/>
              <a:t>’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206333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85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04089" y="382250"/>
            <a:ext cx="9465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ETAPE 2. </a:t>
            </a:r>
            <a:r>
              <a:rPr lang="en-US" dirty="0">
                <a:solidFill>
                  <a:schemeClr val="bg1"/>
                </a:solidFill>
              </a:rPr>
              <a:t>CRÉER </a:t>
            </a:r>
            <a:r>
              <a:rPr lang="en-US" dirty="0" smtClean="0">
                <a:solidFill>
                  <a:schemeClr val="bg1"/>
                </a:solidFill>
              </a:rPr>
              <a:t>VOTRE COMPTE/ FORMULAIRE D’INSCRIPTION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280"/>
            <a:ext cx="2132550" cy="9037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089" y="893986"/>
            <a:ext cx="8785988" cy="640278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33486" y="6008914"/>
            <a:ext cx="1219200" cy="21771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Oval Callout 5"/>
          <p:cNvSpPr/>
          <p:nvPr/>
        </p:nvSpPr>
        <p:spPr>
          <a:xfrm>
            <a:off x="4659085" y="4586514"/>
            <a:ext cx="2017485" cy="1407886"/>
          </a:xfrm>
          <a:prstGeom prst="wedgeEllipseCallou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extBox 7"/>
          <p:cNvSpPr txBox="1"/>
          <p:nvPr/>
        </p:nvSpPr>
        <p:spPr>
          <a:xfrm>
            <a:off x="4455885" y="4828792"/>
            <a:ext cx="24238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 err="1" smtClean="0"/>
              <a:t>Cliquez</a:t>
            </a:r>
            <a:r>
              <a:rPr lang="es-ES_tradnl" dirty="0" smtClean="0"/>
              <a:t> sur </a:t>
            </a:r>
          </a:p>
          <a:p>
            <a:pPr algn="ctr"/>
            <a:r>
              <a:rPr lang="es-ES_tradnl" i="1" dirty="0" smtClean="0"/>
              <a:t>‘</a:t>
            </a:r>
            <a:r>
              <a:rPr lang="es-ES_tradnl" i="1" dirty="0" err="1" smtClean="0"/>
              <a:t>Formulaire</a:t>
            </a:r>
            <a:r>
              <a:rPr lang="es-ES_tradnl" i="1" dirty="0" smtClean="0"/>
              <a:t> </a:t>
            </a:r>
            <a:r>
              <a:rPr lang="es-ES_tradnl" i="1" dirty="0" err="1" smtClean="0"/>
              <a:t>d’inscription</a:t>
            </a:r>
            <a:r>
              <a:rPr lang="es-ES_tradnl" i="1" dirty="0" smtClean="0"/>
              <a:t>’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132334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85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04089" y="382250"/>
            <a:ext cx="9465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ETAPE 3. </a:t>
            </a:r>
            <a:r>
              <a:rPr lang="en-US" dirty="0" smtClean="0">
                <a:solidFill>
                  <a:schemeClr val="bg1"/>
                </a:solidFill>
              </a:rPr>
              <a:t>COMPLÉTEZ LE FORMULAIRE D’INSCRIPTION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212015" y="2499865"/>
            <a:ext cx="3979985" cy="643758"/>
          </a:xfrm>
          <a:prstGeom prst="rect">
            <a:avLst/>
          </a:prstGeom>
          <a:gradFill flip="none" rotWithShape="1">
            <a:gsLst>
              <a:gs pos="100000">
                <a:srgbClr val="31859C"/>
              </a:gs>
              <a:gs pos="0">
                <a:schemeClr val="accent1">
                  <a:lumMod val="5000"/>
                  <a:lumOff val="9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TextBox 10"/>
          <p:cNvSpPr txBox="1"/>
          <p:nvPr/>
        </p:nvSpPr>
        <p:spPr>
          <a:xfrm>
            <a:off x="8212015" y="2558848"/>
            <a:ext cx="39799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1600" dirty="0" smtClean="0"/>
              <a:t>Une </a:t>
            </a:r>
            <a:r>
              <a:rPr lang="es-ES_tradnl" sz="1600" dirty="0" err="1" smtClean="0"/>
              <a:t>fois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complété</a:t>
            </a:r>
            <a:r>
              <a:rPr lang="es-ES_tradnl" sz="1600" dirty="0" smtClean="0"/>
              <a:t>, </a:t>
            </a:r>
            <a:r>
              <a:rPr lang="es-ES_tradnl" sz="1600" dirty="0" err="1" smtClean="0"/>
              <a:t>cliquez</a:t>
            </a:r>
            <a:r>
              <a:rPr lang="es-ES_tradnl" sz="1600" dirty="0" smtClean="0"/>
              <a:t>  sur ‘</a:t>
            </a:r>
            <a:r>
              <a:rPr lang="es-ES_tradnl" sz="1600" i="1" dirty="0" err="1" smtClean="0"/>
              <a:t>Créer</a:t>
            </a:r>
            <a:r>
              <a:rPr lang="es-ES_tradnl" sz="1600" i="1" dirty="0" smtClean="0"/>
              <a:t> un </a:t>
            </a:r>
            <a:r>
              <a:rPr lang="es-ES_tradnl" sz="1600" i="1" dirty="0" err="1" smtClean="0"/>
              <a:t>nouveau</a:t>
            </a:r>
            <a:r>
              <a:rPr lang="es-ES_tradnl" sz="1600" i="1" dirty="0" smtClean="0"/>
              <a:t> </a:t>
            </a:r>
            <a:r>
              <a:rPr lang="es-ES_tradnl" sz="1600" i="1" dirty="0" err="1" smtClean="0"/>
              <a:t>compte</a:t>
            </a:r>
            <a:r>
              <a:rPr lang="es-ES_tradnl" sz="1600" dirty="0" smtClean="0"/>
              <a:t>’</a:t>
            </a:r>
            <a:endParaRPr lang="fr-FR" sz="1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280"/>
            <a:ext cx="2132550" cy="90373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181" y="904256"/>
            <a:ext cx="5787358" cy="59537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829" y="3272946"/>
            <a:ext cx="3479171" cy="3444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64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85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700" y="830645"/>
            <a:ext cx="8664404" cy="62383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04089" y="382250"/>
            <a:ext cx="9465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ETAPE 4. </a:t>
            </a:r>
            <a:r>
              <a:rPr lang="en-US" dirty="0" smtClean="0">
                <a:solidFill>
                  <a:schemeClr val="bg1"/>
                </a:solidFill>
              </a:rPr>
              <a:t>INSCRIPTION RÉUSSIE. MAINTENANT VOUS POUVEZ COMMENCER LE FORMULAIRE! 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554785" y="2202636"/>
            <a:ext cx="3166533" cy="9652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4623452" y="2642902"/>
            <a:ext cx="1083733" cy="406400"/>
          </a:xfrm>
          <a:prstGeom prst="straightConnector1">
            <a:avLst/>
          </a:prstGeom>
          <a:ln>
            <a:solidFill>
              <a:srgbClr val="0099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800320" y="2352172"/>
            <a:ext cx="2760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err="1" smtClean="0"/>
              <a:t>Inscription</a:t>
            </a:r>
            <a:r>
              <a:rPr lang="es-ES_tradnl" dirty="0" smtClean="0"/>
              <a:t> </a:t>
            </a:r>
            <a:r>
              <a:rPr lang="es-ES_tradnl" dirty="0" err="1" smtClean="0"/>
              <a:t>réussie</a:t>
            </a:r>
            <a:r>
              <a:rPr lang="es-ES_tradnl" dirty="0" smtClean="0"/>
              <a:t>. </a:t>
            </a:r>
            <a:r>
              <a:rPr lang="es-ES_tradnl" dirty="0" err="1" smtClean="0"/>
              <a:t>Vous</a:t>
            </a:r>
            <a:r>
              <a:rPr lang="es-ES_tradnl" dirty="0"/>
              <a:t> </a:t>
            </a:r>
            <a:r>
              <a:rPr lang="es-ES_tradnl" dirty="0" err="1" smtClean="0"/>
              <a:t>êtes</a:t>
            </a:r>
            <a:r>
              <a:rPr lang="es-ES_tradnl" dirty="0" smtClean="0"/>
              <a:t> </a:t>
            </a:r>
            <a:r>
              <a:rPr lang="es-ES_tradnl" dirty="0" err="1" smtClean="0"/>
              <a:t>désormais</a:t>
            </a:r>
            <a:r>
              <a:rPr lang="es-ES_tradnl" dirty="0" smtClean="0"/>
              <a:t> </a:t>
            </a:r>
            <a:r>
              <a:rPr lang="es-ES_tradnl" dirty="0" err="1" smtClean="0"/>
              <a:t>connecté</a:t>
            </a:r>
            <a:r>
              <a:rPr lang="es-ES_tradnl" dirty="0" smtClean="0"/>
              <a:t>.</a:t>
            </a:r>
            <a:endParaRPr lang="fr-FR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727"/>
            <a:ext cx="2132550" cy="90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36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85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04089" y="382250"/>
            <a:ext cx="9465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ETAPE 5. </a:t>
            </a:r>
            <a:r>
              <a:rPr lang="en-US" dirty="0" smtClean="0">
                <a:solidFill>
                  <a:schemeClr val="bg1"/>
                </a:solidFill>
              </a:rPr>
              <a:t>CLIQUEZ SUR ‘CRÉER UN NOUVEAU RAPPORT PÉRIODIQUE’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280"/>
            <a:ext cx="2132550" cy="9037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449" y="1048641"/>
            <a:ext cx="9661102" cy="6955993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>
            <a:off x="3809256" y="4823581"/>
            <a:ext cx="2134343" cy="1398799"/>
          </a:xfrm>
          <a:prstGeom prst="wedgeEllipseCallou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extBox 6"/>
          <p:cNvSpPr txBox="1"/>
          <p:nvPr/>
        </p:nvSpPr>
        <p:spPr>
          <a:xfrm>
            <a:off x="3881099" y="5218963"/>
            <a:ext cx="2023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200" dirty="0" err="1" smtClean="0"/>
              <a:t>Cliquez</a:t>
            </a:r>
            <a:r>
              <a:rPr lang="es-ES_tradnl" sz="1200" dirty="0" smtClean="0"/>
              <a:t> sur ‘</a:t>
            </a:r>
            <a:r>
              <a:rPr lang="es-ES_tradnl" sz="1200" i="1" dirty="0" err="1" smtClean="0"/>
              <a:t>Créer</a:t>
            </a:r>
            <a:r>
              <a:rPr lang="es-ES_tradnl" sz="1200" i="1" dirty="0" smtClean="0"/>
              <a:t> un </a:t>
            </a:r>
            <a:r>
              <a:rPr lang="es-ES_tradnl" sz="1200" i="1" dirty="0" err="1" smtClean="0"/>
              <a:t>nouveau</a:t>
            </a:r>
            <a:r>
              <a:rPr lang="es-ES_tradnl" sz="1200" i="1" dirty="0" smtClean="0"/>
              <a:t> </a:t>
            </a:r>
            <a:r>
              <a:rPr lang="es-ES_tradnl" sz="1200" i="1" dirty="0" err="1" smtClean="0"/>
              <a:t>rapport</a:t>
            </a:r>
            <a:r>
              <a:rPr lang="es-ES_tradnl" sz="1200" i="1" dirty="0" smtClean="0"/>
              <a:t> </a:t>
            </a:r>
            <a:r>
              <a:rPr lang="es-ES_tradnl" sz="1200" i="1" dirty="0" err="1" smtClean="0"/>
              <a:t>périodique</a:t>
            </a:r>
            <a:r>
              <a:rPr lang="es-ES_tradnl" sz="1200" dirty="0" smtClean="0"/>
              <a:t>’ </a:t>
            </a:r>
            <a:r>
              <a:rPr lang="es-ES_tradnl" sz="1200" dirty="0" err="1" smtClean="0"/>
              <a:t>pour</a:t>
            </a:r>
            <a:r>
              <a:rPr lang="es-ES_tradnl" sz="1200" dirty="0"/>
              <a:t> </a:t>
            </a:r>
            <a:r>
              <a:rPr lang="es-ES_tradnl" sz="1200" dirty="0" err="1" smtClean="0"/>
              <a:t>accéder</a:t>
            </a:r>
            <a:r>
              <a:rPr lang="es-ES_tradnl" sz="1200" dirty="0" smtClean="0"/>
              <a:t> </a:t>
            </a:r>
            <a:r>
              <a:rPr lang="es-ES_tradnl" sz="1200" dirty="0" err="1" smtClean="0"/>
              <a:t>au</a:t>
            </a:r>
            <a:r>
              <a:rPr lang="es-ES_tradnl" sz="1200" dirty="0" smtClean="0"/>
              <a:t> </a:t>
            </a:r>
            <a:r>
              <a:rPr lang="es-ES_tradnl" sz="1200" dirty="0" err="1" smtClean="0"/>
              <a:t>formulaire</a:t>
            </a:r>
            <a:r>
              <a:rPr lang="es-ES_tradnl" sz="1200" dirty="0" smtClean="0"/>
              <a:t>.</a:t>
            </a:r>
            <a:endParaRPr lang="fr-FR" sz="1200" dirty="0"/>
          </a:p>
        </p:txBody>
      </p:sp>
      <p:sp>
        <p:nvSpPr>
          <p:cNvPr id="8" name="Rectangle 7"/>
          <p:cNvSpPr/>
          <p:nvPr/>
        </p:nvSpPr>
        <p:spPr>
          <a:xfrm>
            <a:off x="1711234" y="6113417"/>
            <a:ext cx="1854926" cy="31350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675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85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04089" y="406313"/>
            <a:ext cx="9465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ETAPE 6. </a:t>
            </a:r>
            <a:r>
              <a:rPr lang="en-US" dirty="0" smtClean="0">
                <a:solidFill>
                  <a:schemeClr val="bg1"/>
                </a:solidFill>
              </a:rPr>
              <a:t>BIENVENUE. COMMENCER LE FORMULAIRE. 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39848" y="767802"/>
            <a:ext cx="9854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 smtClean="0">
                <a:solidFill>
                  <a:schemeClr val="bg1"/>
                </a:solidFill>
              </a:rPr>
              <a:t>Vous</a:t>
            </a:r>
            <a:r>
              <a:rPr lang="en-US" b="1" i="1" dirty="0" smtClean="0">
                <a:solidFill>
                  <a:schemeClr val="bg1"/>
                </a:solidFill>
              </a:rPr>
              <a:t> </a:t>
            </a:r>
            <a:r>
              <a:rPr lang="en-US" b="1" i="1" dirty="0" err="1" smtClean="0">
                <a:solidFill>
                  <a:schemeClr val="bg1"/>
                </a:solidFill>
              </a:rPr>
              <a:t>avez</a:t>
            </a:r>
            <a:r>
              <a:rPr lang="en-US" b="1" i="1" dirty="0" smtClean="0">
                <a:solidFill>
                  <a:schemeClr val="bg1"/>
                </a:solidFill>
              </a:rPr>
              <a:t> </a:t>
            </a:r>
            <a:r>
              <a:rPr lang="en-US" b="1" i="1" dirty="0" err="1" smtClean="0">
                <a:solidFill>
                  <a:schemeClr val="bg1"/>
                </a:solidFill>
              </a:rPr>
              <a:t>créé</a:t>
            </a:r>
            <a:r>
              <a:rPr lang="en-US" b="1" i="1" dirty="0" smtClean="0">
                <a:solidFill>
                  <a:schemeClr val="bg1"/>
                </a:solidFill>
              </a:rPr>
              <a:t> un rapport </a:t>
            </a:r>
            <a:r>
              <a:rPr lang="en-US" b="1" i="1" dirty="0" err="1" smtClean="0">
                <a:solidFill>
                  <a:schemeClr val="bg1"/>
                </a:solidFill>
              </a:rPr>
              <a:t>périodique</a:t>
            </a:r>
            <a:r>
              <a:rPr lang="en-US" b="1" i="1" dirty="0" smtClean="0">
                <a:solidFill>
                  <a:schemeClr val="bg1"/>
                </a:solidFill>
              </a:rPr>
              <a:t> nouveau et </a:t>
            </a:r>
            <a:r>
              <a:rPr lang="en-US" b="1" i="1" dirty="0" err="1" smtClean="0">
                <a:solidFill>
                  <a:schemeClr val="bg1"/>
                </a:solidFill>
              </a:rPr>
              <a:t>vous</a:t>
            </a:r>
            <a:r>
              <a:rPr lang="en-US" b="1" i="1" dirty="0" smtClean="0">
                <a:solidFill>
                  <a:schemeClr val="bg1"/>
                </a:solidFill>
              </a:rPr>
              <a:t> </a:t>
            </a:r>
            <a:r>
              <a:rPr lang="en-US" b="1" i="1" dirty="0" err="1" smtClean="0">
                <a:solidFill>
                  <a:schemeClr val="bg1"/>
                </a:solidFill>
              </a:rPr>
              <a:t>pourrez</a:t>
            </a:r>
            <a:r>
              <a:rPr lang="en-US" b="1" i="1" dirty="0" smtClean="0">
                <a:solidFill>
                  <a:schemeClr val="bg1"/>
                </a:solidFill>
              </a:rPr>
              <a:t> le modifier (</a:t>
            </a:r>
            <a:r>
              <a:rPr lang="en-US" b="1" i="1" dirty="0" err="1" smtClean="0">
                <a:solidFill>
                  <a:schemeClr val="bg1"/>
                </a:solidFill>
              </a:rPr>
              <a:t>avant</a:t>
            </a:r>
            <a:r>
              <a:rPr lang="en-US" b="1" i="1" dirty="0" smtClean="0">
                <a:solidFill>
                  <a:schemeClr val="bg1"/>
                </a:solidFill>
              </a:rPr>
              <a:t> de le </a:t>
            </a:r>
            <a:r>
              <a:rPr lang="en-US" b="1" i="1" dirty="0" err="1" smtClean="0">
                <a:solidFill>
                  <a:schemeClr val="bg1"/>
                </a:solidFill>
              </a:rPr>
              <a:t>soumettre</a:t>
            </a:r>
            <a:r>
              <a:rPr lang="en-US" b="1" i="1" dirty="0" smtClean="0">
                <a:solidFill>
                  <a:schemeClr val="bg1"/>
                </a:solidFill>
              </a:rPr>
              <a:t>)</a:t>
            </a:r>
            <a:endParaRPr lang="fr-FR" i="1" dirty="0" smtClean="0">
              <a:solidFill>
                <a:schemeClr val="bg1"/>
              </a:solidFill>
            </a:endParaRPr>
          </a:p>
          <a:p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8473335" y="3767667"/>
            <a:ext cx="3735598" cy="1123157"/>
          </a:xfrm>
          <a:prstGeom prst="rect">
            <a:avLst/>
          </a:prstGeom>
          <a:gradFill flip="none" rotWithShape="1">
            <a:gsLst>
              <a:gs pos="100000">
                <a:srgbClr val="31859C"/>
              </a:gs>
              <a:gs pos="0">
                <a:schemeClr val="accent1">
                  <a:lumMod val="5000"/>
                  <a:lumOff val="9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TextBox 2"/>
          <p:cNvSpPr txBox="1"/>
          <p:nvPr/>
        </p:nvSpPr>
        <p:spPr>
          <a:xfrm>
            <a:off x="8585199" y="3767667"/>
            <a:ext cx="3606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200" dirty="0" err="1" smtClean="0"/>
              <a:t>Lisez</a:t>
            </a:r>
            <a:r>
              <a:rPr lang="es-ES_tradnl" sz="2200" dirty="0" smtClean="0"/>
              <a:t> </a:t>
            </a:r>
            <a:r>
              <a:rPr lang="es-ES_tradnl" sz="2200" dirty="0" err="1" smtClean="0"/>
              <a:t>toute</a:t>
            </a:r>
            <a:r>
              <a:rPr lang="es-ES_tradnl" sz="2200" dirty="0" smtClean="0"/>
              <a:t> les </a:t>
            </a:r>
            <a:r>
              <a:rPr lang="es-ES_tradnl" sz="2200" dirty="0" err="1" smtClean="0"/>
              <a:t>informations</a:t>
            </a:r>
            <a:r>
              <a:rPr lang="es-ES_tradnl" sz="2200" dirty="0" smtClean="0"/>
              <a:t> et </a:t>
            </a:r>
            <a:r>
              <a:rPr lang="es-ES_tradnl" sz="2200" dirty="0" err="1" smtClean="0"/>
              <a:t>cliquez</a:t>
            </a:r>
            <a:r>
              <a:rPr lang="es-ES_tradnl" sz="2200" dirty="0" smtClean="0"/>
              <a:t> sur ‘</a:t>
            </a:r>
            <a:r>
              <a:rPr lang="es-ES_tradnl" sz="2200" i="1" dirty="0" err="1" smtClean="0"/>
              <a:t>Suivant</a:t>
            </a:r>
            <a:r>
              <a:rPr lang="es-ES_tradnl" sz="2200" i="1" dirty="0" smtClean="0"/>
              <a:t>’ </a:t>
            </a:r>
            <a:r>
              <a:rPr lang="es-ES_tradnl" sz="2200" i="1" dirty="0" err="1" smtClean="0"/>
              <a:t>pour</a:t>
            </a:r>
            <a:r>
              <a:rPr lang="es-ES_tradnl" sz="2200" i="1" dirty="0" smtClean="0"/>
              <a:t> </a:t>
            </a:r>
            <a:r>
              <a:rPr lang="es-ES_tradnl" sz="2200" i="1" dirty="0" err="1" smtClean="0"/>
              <a:t>continuer</a:t>
            </a:r>
            <a:r>
              <a:rPr lang="es-ES_tradnl" sz="2200" i="1" dirty="0" smtClean="0"/>
              <a:t>.</a:t>
            </a:r>
            <a:endParaRPr lang="fr-FR" sz="2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280"/>
            <a:ext cx="2132550" cy="9037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415" y="1244948"/>
            <a:ext cx="6219448" cy="56130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4471" y="5019481"/>
            <a:ext cx="2193326" cy="1570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39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2116</TotalTime>
  <Words>1399</Words>
  <Application>Microsoft Office PowerPoint</Application>
  <PresentationFormat>Custom</PresentationFormat>
  <Paragraphs>132</Paragraphs>
  <Slides>36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MERCI</vt:lpstr>
    </vt:vector>
  </TitlesOfParts>
  <Company>UNESCO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Sastre Portillo, Miriam</dc:creator>
  <cp:lastModifiedBy>UNESCO</cp:lastModifiedBy>
  <cp:revision>157</cp:revision>
  <dcterms:created xsi:type="dcterms:W3CDTF">2016-03-21T14:15:17Z</dcterms:created>
  <dcterms:modified xsi:type="dcterms:W3CDTF">2016-04-04T10:26:07Z</dcterms:modified>
</cp:coreProperties>
</file>