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7" r:id="rId2"/>
    <p:sldId id="346" r:id="rId3"/>
    <p:sldId id="262" r:id="rId4"/>
    <p:sldId id="276" r:id="rId5"/>
    <p:sldId id="267" r:id="rId6"/>
    <p:sldId id="268" r:id="rId7"/>
    <p:sldId id="269" r:id="rId8"/>
    <p:sldId id="270" r:id="rId9"/>
    <p:sldId id="452" r:id="rId10"/>
    <p:sldId id="418" r:id="rId11"/>
    <p:sldId id="419" r:id="rId12"/>
    <p:sldId id="420" r:id="rId13"/>
    <p:sldId id="422" r:id="rId14"/>
    <p:sldId id="392" r:id="rId15"/>
    <p:sldId id="451" r:id="rId16"/>
    <p:sldId id="391" r:id="rId17"/>
    <p:sldId id="421" r:id="rId18"/>
    <p:sldId id="423" r:id="rId19"/>
    <p:sldId id="453" r:id="rId20"/>
    <p:sldId id="436" r:id="rId21"/>
    <p:sldId id="455" r:id="rId22"/>
    <p:sldId id="446" r:id="rId23"/>
    <p:sldId id="447" r:id="rId24"/>
    <p:sldId id="448" r:id="rId25"/>
    <p:sldId id="449" r:id="rId26"/>
    <p:sldId id="450" r:id="rId27"/>
    <p:sldId id="430" r:id="rId28"/>
    <p:sldId id="438" r:id="rId29"/>
    <p:sldId id="437" r:id="rId30"/>
    <p:sldId id="417" r:id="rId31"/>
    <p:sldId id="410" r:id="rId32"/>
    <p:sldId id="274" r:id="rId33"/>
    <p:sldId id="403" r:id="rId34"/>
    <p:sldId id="414" r:id="rId35"/>
    <p:sldId id="413" r:id="rId36"/>
    <p:sldId id="404" r:id="rId37"/>
    <p:sldId id="433" r:id="rId38"/>
    <p:sldId id="409" r:id="rId39"/>
    <p:sldId id="439" r:id="rId40"/>
    <p:sldId id="402" r:id="rId41"/>
    <p:sldId id="411" r:id="rId42"/>
    <p:sldId id="258" r:id="rId4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70498" autoAdjust="0"/>
  </p:normalViewPr>
  <p:slideViewPr>
    <p:cSldViewPr snapToGrid="0" snapToObjects="1">
      <p:cViewPr varScale="1">
        <p:scale>
          <a:sx n="52" d="100"/>
          <a:sy n="52" d="100"/>
        </p:scale>
        <p:origin x="1902" y="42"/>
      </p:cViewPr>
      <p:guideLst>
        <p:guide orient="horz" pos="715"/>
        <p:guide orient="horz" pos="1200"/>
        <p:guide orient="horz" pos="2160"/>
        <p:guide pos="1437"/>
        <p:guide pos="2419"/>
        <p:guide pos="5515"/>
        <p:guide pos="1310"/>
        <p:guide pos="254"/>
      </p:guideLst>
    </p:cSldViewPr>
  </p:slideViewPr>
  <p:outlineViewPr>
    <p:cViewPr>
      <p:scale>
        <a:sx n="33" d="100"/>
        <a:sy n="33" d="100"/>
      </p:scale>
      <p:origin x="0" y="-7440"/>
    </p:cViewPr>
  </p:outlineViewPr>
  <p:notesTextViewPr>
    <p:cViewPr>
      <p:scale>
        <a:sx n="100" d="100"/>
        <a:sy n="100" d="100"/>
      </p:scale>
      <p:origin x="0" y="0"/>
    </p:cViewPr>
  </p:notesTextViewPr>
  <p:sorterViewPr>
    <p:cViewPr>
      <p:scale>
        <a:sx n="66" d="100"/>
        <a:sy n="66" d="100"/>
      </p:scale>
      <p:origin x="0" y="-1152"/>
    </p:cViewPr>
  </p:sorterViewPr>
  <p:notesViewPr>
    <p:cSldViewPr snapToGrid="0" snapToObjects="1">
      <p:cViewPr varScale="1">
        <p:scale>
          <a:sx n="86" d="100"/>
          <a:sy n="86" d="100"/>
        </p:scale>
        <p:origin x="92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9D9F6-7412-4A20-A10D-0FB3BE5819DB}"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GB"/>
        </a:p>
      </dgm:t>
    </dgm:pt>
    <dgm:pt modelId="{75F98581-B006-4E56-93E7-094FAA719A6B}">
      <dgm:prSet phldrT="[Text]"/>
      <dgm:spPr/>
      <dgm:t>
        <a:bodyPr/>
        <a:lstStyle/>
        <a:p>
          <a:r>
            <a:rPr lang="en-GB" dirty="0" smtClean="0"/>
            <a:t>1</a:t>
          </a:r>
          <a:endParaRPr lang="en-GB" dirty="0"/>
        </a:p>
      </dgm:t>
    </dgm:pt>
    <dgm:pt modelId="{2163E90D-D4F6-45DE-8B64-B06D0ADF162D}" type="parTrans" cxnId="{2C4CAB74-3CCD-4200-9A76-207CD392CF43}">
      <dgm:prSet/>
      <dgm:spPr/>
      <dgm:t>
        <a:bodyPr/>
        <a:lstStyle/>
        <a:p>
          <a:endParaRPr lang="en-GB"/>
        </a:p>
      </dgm:t>
    </dgm:pt>
    <dgm:pt modelId="{671737D6-6622-4CA4-845B-CA0EAC55B8A0}" type="sibTrans" cxnId="{2C4CAB74-3CCD-4200-9A76-207CD392CF43}">
      <dgm:prSet/>
      <dgm:spPr/>
      <dgm:t>
        <a:bodyPr/>
        <a:lstStyle/>
        <a:p>
          <a:endParaRPr lang="en-GB"/>
        </a:p>
      </dgm:t>
    </dgm:pt>
    <dgm:pt modelId="{65B99BBC-913A-4384-89B9-9E1A296283E3}">
      <dgm:prSet phldrT="[Text]"/>
      <dgm:spPr/>
      <dgm:t>
        <a:bodyPr/>
        <a:lstStyle/>
        <a:p>
          <a:r>
            <a:rPr lang="en-GB" dirty="0" smtClean="0"/>
            <a:t>Request by State Party</a:t>
          </a:r>
          <a:endParaRPr lang="en-GB" dirty="0"/>
        </a:p>
      </dgm:t>
    </dgm:pt>
    <dgm:pt modelId="{DA229DB0-D076-4575-85B7-EAD9FFCAE994}" type="parTrans" cxnId="{F2585E90-4B13-466D-BD05-F083DDA4CE2A}">
      <dgm:prSet/>
      <dgm:spPr/>
      <dgm:t>
        <a:bodyPr/>
        <a:lstStyle/>
        <a:p>
          <a:endParaRPr lang="en-GB"/>
        </a:p>
      </dgm:t>
    </dgm:pt>
    <dgm:pt modelId="{7D8DB609-CB78-4290-80A9-1FCED5041D47}" type="sibTrans" cxnId="{F2585E90-4B13-466D-BD05-F083DDA4CE2A}">
      <dgm:prSet/>
      <dgm:spPr/>
      <dgm:t>
        <a:bodyPr/>
        <a:lstStyle/>
        <a:p>
          <a:endParaRPr lang="en-GB"/>
        </a:p>
      </dgm:t>
    </dgm:pt>
    <dgm:pt modelId="{2C71CCBB-2B55-4E36-8D7D-BA89341F4016}">
      <dgm:prSet phldrT="[Text]"/>
      <dgm:spPr/>
      <dgm:t>
        <a:bodyPr/>
        <a:lstStyle/>
        <a:p>
          <a:r>
            <a:rPr lang="en-GB" dirty="0" smtClean="0"/>
            <a:t>Needs assessment</a:t>
          </a:r>
          <a:endParaRPr lang="en-GB" dirty="0"/>
        </a:p>
      </dgm:t>
    </dgm:pt>
    <dgm:pt modelId="{68525C62-4EB4-4C3B-8F42-4373AC7D775A}" type="parTrans" cxnId="{DEE3C406-FF39-4DE7-A77E-C96CFD79127C}">
      <dgm:prSet/>
      <dgm:spPr/>
      <dgm:t>
        <a:bodyPr/>
        <a:lstStyle/>
        <a:p>
          <a:endParaRPr lang="en-GB"/>
        </a:p>
      </dgm:t>
    </dgm:pt>
    <dgm:pt modelId="{730DA818-8D23-40A8-8ED3-7FA713B6C083}" type="sibTrans" cxnId="{DEE3C406-FF39-4DE7-A77E-C96CFD79127C}">
      <dgm:prSet/>
      <dgm:spPr/>
      <dgm:t>
        <a:bodyPr/>
        <a:lstStyle/>
        <a:p>
          <a:endParaRPr lang="en-GB"/>
        </a:p>
      </dgm:t>
    </dgm:pt>
    <dgm:pt modelId="{701B8799-DC41-46AC-8538-7C105F2C7626}">
      <dgm:prSet phldrT="[Text]"/>
      <dgm:spPr/>
      <dgm:t>
        <a:bodyPr/>
        <a:lstStyle/>
        <a:p>
          <a:r>
            <a:rPr lang="en-GB" dirty="0" smtClean="0"/>
            <a:t>2</a:t>
          </a:r>
          <a:endParaRPr lang="en-GB" dirty="0"/>
        </a:p>
      </dgm:t>
    </dgm:pt>
    <dgm:pt modelId="{59ED66C9-A8AB-48A3-B26F-72124BA84546}" type="parTrans" cxnId="{B0B33315-F8DE-4553-B73D-83F68D781C68}">
      <dgm:prSet/>
      <dgm:spPr/>
      <dgm:t>
        <a:bodyPr/>
        <a:lstStyle/>
        <a:p>
          <a:endParaRPr lang="en-GB"/>
        </a:p>
      </dgm:t>
    </dgm:pt>
    <dgm:pt modelId="{93076876-5D6A-4B63-B76F-C483B40C413C}" type="sibTrans" cxnId="{B0B33315-F8DE-4553-B73D-83F68D781C68}">
      <dgm:prSet/>
      <dgm:spPr/>
      <dgm:t>
        <a:bodyPr/>
        <a:lstStyle/>
        <a:p>
          <a:endParaRPr lang="en-GB"/>
        </a:p>
      </dgm:t>
    </dgm:pt>
    <dgm:pt modelId="{05397816-5211-4B79-A67F-6F054CCB8704}">
      <dgm:prSet phldrT="[Text]"/>
      <dgm:spPr/>
      <dgm:t>
        <a:bodyPr/>
        <a:lstStyle/>
        <a:p>
          <a:r>
            <a:rPr lang="en-GB" dirty="0" smtClean="0"/>
            <a:t>Consultations</a:t>
          </a:r>
          <a:endParaRPr lang="en-GB" dirty="0"/>
        </a:p>
      </dgm:t>
    </dgm:pt>
    <dgm:pt modelId="{CA450911-6D7A-4B25-A94F-855DD3C2402A}" type="parTrans" cxnId="{EB0D8BB1-D037-441A-A3EB-301318A83DF4}">
      <dgm:prSet/>
      <dgm:spPr/>
      <dgm:t>
        <a:bodyPr/>
        <a:lstStyle/>
        <a:p>
          <a:endParaRPr lang="en-GB"/>
        </a:p>
      </dgm:t>
    </dgm:pt>
    <dgm:pt modelId="{19FD569B-4200-46BD-9C99-D8A97EACDC88}" type="sibTrans" cxnId="{EB0D8BB1-D037-441A-A3EB-301318A83DF4}">
      <dgm:prSet/>
      <dgm:spPr/>
      <dgm:t>
        <a:bodyPr/>
        <a:lstStyle/>
        <a:p>
          <a:endParaRPr lang="en-GB"/>
        </a:p>
      </dgm:t>
    </dgm:pt>
    <dgm:pt modelId="{6904937E-119D-4049-8D3B-967F0FD5D70B}">
      <dgm:prSet phldrT="[Text]"/>
      <dgm:spPr/>
      <dgm:t>
        <a:bodyPr/>
        <a:lstStyle/>
        <a:p>
          <a:r>
            <a:rPr lang="en-GB" dirty="0" smtClean="0"/>
            <a:t>Policy workshop(s)</a:t>
          </a:r>
          <a:endParaRPr lang="en-GB" dirty="0"/>
        </a:p>
      </dgm:t>
    </dgm:pt>
    <dgm:pt modelId="{D9094333-902F-425F-8894-2E4B3B4C4AFB}" type="parTrans" cxnId="{D64747F3-A588-4BD8-88FF-5BA78F11A879}">
      <dgm:prSet/>
      <dgm:spPr/>
      <dgm:t>
        <a:bodyPr/>
        <a:lstStyle/>
        <a:p>
          <a:endParaRPr lang="en-GB"/>
        </a:p>
      </dgm:t>
    </dgm:pt>
    <dgm:pt modelId="{4181B7C9-5928-41EE-9AFC-912D48788E12}" type="sibTrans" cxnId="{D64747F3-A588-4BD8-88FF-5BA78F11A879}">
      <dgm:prSet/>
      <dgm:spPr/>
      <dgm:t>
        <a:bodyPr/>
        <a:lstStyle/>
        <a:p>
          <a:endParaRPr lang="en-GB"/>
        </a:p>
      </dgm:t>
    </dgm:pt>
    <dgm:pt modelId="{FBE0A3FE-EF88-4F2E-9D29-F034C82E76A8}">
      <dgm:prSet phldrT="[Text]"/>
      <dgm:spPr/>
      <dgm:t>
        <a:bodyPr/>
        <a:lstStyle/>
        <a:p>
          <a:r>
            <a:rPr lang="en-GB" dirty="0" smtClean="0"/>
            <a:t>3</a:t>
          </a:r>
          <a:endParaRPr lang="en-GB" dirty="0"/>
        </a:p>
      </dgm:t>
    </dgm:pt>
    <dgm:pt modelId="{630212DD-21B8-44BF-8D8F-0F261D10AF40}" type="parTrans" cxnId="{FD096DD4-CF3D-4969-9436-E87D8E1BC130}">
      <dgm:prSet/>
      <dgm:spPr/>
      <dgm:t>
        <a:bodyPr/>
        <a:lstStyle/>
        <a:p>
          <a:endParaRPr lang="en-GB"/>
        </a:p>
      </dgm:t>
    </dgm:pt>
    <dgm:pt modelId="{4180A9D1-AFC9-41FB-A44A-2390249DB4A3}" type="sibTrans" cxnId="{FD096DD4-CF3D-4969-9436-E87D8E1BC130}">
      <dgm:prSet/>
      <dgm:spPr/>
      <dgm:t>
        <a:bodyPr/>
        <a:lstStyle/>
        <a:p>
          <a:endParaRPr lang="en-GB"/>
        </a:p>
      </dgm:t>
    </dgm:pt>
    <dgm:pt modelId="{CF247AA2-DC5C-40D3-B295-EF84C4DE20ED}">
      <dgm:prSet phldrT="[Text]"/>
      <dgm:spPr/>
      <dgm:t>
        <a:bodyPr/>
        <a:lstStyle/>
        <a:p>
          <a:r>
            <a:rPr lang="en-GB" dirty="0" smtClean="0"/>
            <a:t>Policy development process</a:t>
          </a:r>
          <a:endParaRPr lang="en-GB" dirty="0"/>
        </a:p>
      </dgm:t>
    </dgm:pt>
    <dgm:pt modelId="{959BD532-E579-47B4-B598-C03F290E2D6F}" type="parTrans" cxnId="{64D1F3B2-3B58-448A-9A44-A23C325D1CD6}">
      <dgm:prSet/>
      <dgm:spPr/>
      <dgm:t>
        <a:bodyPr/>
        <a:lstStyle/>
        <a:p>
          <a:endParaRPr lang="en-GB"/>
        </a:p>
      </dgm:t>
    </dgm:pt>
    <dgm:pt modelId="{B991F9E4-FBE4-4781-860A-1BBA04980994}" type="sibTrans" cxnId="{64D1F3B2-3B58-448A-9A44-A23C325D1CD6}">
      <dgm:prSet/>
      <dgm:spPr/>
      <dgm:t>
        <a:bodyPr/>
        <a:lstStyle/>
        <a:p>
          <a:endParaRPr lang="en-GB"/>
        </a:p>
      </dgm:t>
    </dgm:pt>
    <dgm:pt modelId="{664E845F-5C25-44F9-9B62-7140973B387A}">
      <dgm:prSet phldrT="[Text]"/>
      <dgm:spPr/>
      <dgm:t>
        <a:bodyPr/>
        <a:lstStyle/>
        <a:p>
          <a:r>
            <a:rPr lang="en-GB" dirty="0" smtClean="0"/>
            <a:t>Implementation / revision</a:t>
          </a:r>
          <a:endParaRPr lang="en-GB" dirty="0"/>
        </a:p>
      </dgm:t>
    </dgm:pt>
    <dgm:pt modelId="{BB3C1916-3612-492A-BD92-9EEDB26094D4}" type="parTrans" cxnId="{AF357C58-7AF8-408E-B350-63D8536B22E9}">
      <dgm:prSet/>
      <dgm:spPr/>
      <dgm:t>
        <a:bodyPr/>
        <a:lstStyle/>
        <a:p>
          <a:endParaRPr lang="en-GB"/>
        </a:p>
      </dgm:t>
    </dgm:pt>
    <dgm:pt modelId="{DB19E412-88AB-40F0-BAF9-6714DFF0CCE5}" type="sibTrans" cxnId="{AF357C58-7AF8-408E-B350-63D8536B22E9}">
      <dgm:prSet/>
      <dgm:spPr/>
      <dgm:t>
        <a:bodyPr/>
        <a:lstStyle/>
        <a:p>
          <a:endParaRPr lang="en-GB"/>
        </a:p>
      </dgm:t>
    </dgm:pt>
    <dgm:pt modelId="{5B70ACA0-B50E-4743-B92E-AD074F9F2E02}" type="pres">
      <dgm:prSet presAssocID="{EAB9D9F6-7412-4A20-A10D-0FB3BE5819DB}" presName="linearFlow" presStyleCnt="0">
        <dgm:presLayoutVars>
          <dgm:dir/>
          <dgm:animLvl val="lvl"/>
          <dgm:resizeHandles val="exact"/>
        </dgm:presLayoutVars>
      </dgm:prSet>
      <dgm:spPr/>
      <dgm:t>
        <a:bodyPr/>
        <a:lstStyle/>
        <a:p>
          <a:endParaRPr lang="en-GB"/>
        </a:p>
      </dgm:t>
    </dgm:pt>
    <dgm:pt modelId="{8CD26F25-A9E5-4785-BDBE-FFE0DB5500B2}" type="pres">
      <dgm:prSet presAssocID="{75F98581-B006-4E56-93E7-094FAA719A6B}" presName="composite" presStyleCnt="0"/>
      <dgm:spPr/>
    </dgm:pt>
    <dgm:pt modelId="{943E85DA-B4B0-4FA0-A045-3769C848ED14}" type="pres">
      <dgm:prSet presAssocID="{75F98581-B006-4E56-93E7-094FAA719A6B}" presName="parentText" presStyleLbl="alignNode1" presStyleIdx="0" presStyleCnt="3">
        <dgm:presLayoutVars>
          <dgm:chMax val="1"/>
          <dgm:bulletEnabled val="1"/>
        </dgm:presLayoutVars>
      </dgm:prSet>
      <dgm:spPr/>
      <dgm:t>
        <a:bodyPr/>
        <a:lstStyle/>
        <a:p>
          <a:endParaRPr lang="en-GB"/>
        </a:p>
      </dgm:t>
    </dgm:pt>
    <dgm:pt modelId="{8BCD2885-45B2-405F-92FC-F10325709CC8}" type="pres">
      <dgm:prSet presAssocID="{75F98581-B006-4E56-93E7-094FAA719A6B}" presName="descendantText" presStyleLbl="alignAcc1" presStyleIdx="0" presStyleCnt="3">
        <dgm:presLayoutVars>
          <dgm:bulletEnabled val="1"/>
        </dgm:presLayoutVars>
      </dgm:prSet>
      <dgm:spPr/>
      <dgm:t>
        <a:bodyPr/>
        <a:lstStyle/>
        <a:p>
          <a:endParaRPr lang="en-GB"/>
        </a:p>
      </dgm:t>
    </dgm:pt>
    <dgm:pt modelId="{EB5C0930-4183-4FA0-A296-DB10ADC093CC}" type="pres">
      <dgm:prSet presAssocID="{671737D6-6622-4CA4-845B-CA0EAC55B8A0}" presName="sp" presStyleCnt="0"/>
      <dgm:spPr/>
    </dgm:pt>
    <dgm:pt modelId="{4642A9FD-2F53-479E-86B4-DFF575AFF0B2}" type="pres">
      <dgm:prSet presAssocID="{701B8799-DC41-46AC-8538-7C105F2C7626}" presName="composite" presStyleCnt="0"/>
      <dgm:spPr/>
    </dgm:pt>
    <dgm:pt modelId="{0FFB5A0D-AC35-44CA-AA02-7C139CE05D9D}" type="pres">
      <dgm:prSet presAssocID="{701B8799-DC41-46AC-8538-7C105F2C7626}" presName="parentText" presStyleLbl="alignNode1" presStyleIdx="1" presStyleCnt="3">
        <dgm:presLayoutVars>
          <dgm:chMax val="1"/>
          <dgm:bulletEnabled val="1"/>
        </dgm:presLayoutVars>
      </dgm:prSet>
      <dgm:spPr/>
      <dgm:t>
        <a:bodyPr/>
        <a:lstStyle/>
        <a:p>
          <a:endParaRPr lang="en-GB"/>
        </a:p>
      </dgm:t>
    </dgm:pt>
    <dgm:pt modelId="{94B1ABD1-9776-4CFE-8E85-7F9F41D3085E}" type="pres">
      <dgm:prSet presAssocID="{701B8799-DC41-46AC-8538-7C105F2C7626}" presName="descendantText" presStyleLbl="alignAcc1" presStyleIdx="1" presStyleCnt="3">
        <dgm:presLayoutVars>
          <dgm:bulletEnabled val="1"/>
        </dgm:presLayoutVars>
      </dgm:prSet>
      <dgm:spPr/>
      <dgm:t>
        <a:bodyPr/>
        <a:lstStyle/>
        <a:p>
          <a:endParaRPr lang="en-GB"/>
        </a:p>
      </dgm:t>
    </dgm:pt>
    <dgm:pt modelId="{9D9049A2-CE35-4B83-9DF3-786282898FBD}" type="pres">
      <dgm:prSet presAssocID="{93076876-5D6A-4B63-B76F-C483B40C413C}" presName="sp" presStyleCnt="0"/>
      <dgm:spPr/>
    </dgm:pt>
    <dgm:pt modelId="{5E553251-26E8-41C9-93B2-3C872D64277B}" type="pres">
      <dgm:prSet presAssocID="{FBE0A3FE-EF88-4F2E-9D29-F034C82E76A8}" presName="composite" presStyleCnt="0"/>
      <dgm:spPr/>
    </dgm:pt>
    <dgm:pt modelId="{71657CBE-0C48-4B63-B8B7-277E6BE1CE54}" type="pres">
      <dgm:prSet presAssocID="{FBE0A3FE-EF88-4F2E-9D29-F034C82E76A8}" presName="parentText" presStyleLbl="alignNode1" presStyleIdx="2" presStyleCnt="3">
        <dgm:presLayoutVars>
          <dgm:chMax val="1"/>
          <dgm:bulletEnabled val="1"/>
        </dgm:presLayoutVars>
      </dgm:prSet>
      <dgm:spPr/>
      <dgm:t>
        <a:bodyPr/>
        <a:lstStyle/>
        <a:p>
          <a:endParaRPr lang="en-GB"/>
        </a:p>
      </dgm:t>
    </dgm:pt>
    <dgm:pt modelId="{1378D317-6337-4683-893E-47902CA2E991}" type="pres">
      <dgm:prSet presAssocID="{FBE0A3FE-EF88-4F2E-9D29-F034C82E76A8}" presName="descendantText" presStyleLbl="alignAcc1" presStyleIdx="2" presStyleCnt="3">
        <dgm:presLayoutVars>
          <dgm:bulletEnabled val="1"/>
        </dgm:presLayoutVars>
      </dgm:prSet>
      <dgm:spPr/>
      <dgm:t>
        <a:bodyPr/>
        <a:lstStyle/>
        <a:p>
          <a:endParaRPr lang="en-GB"/>
        </a:p>
      </dgm:t>
    </dgm:pt>
  </dgm:ptLst>
  <dgm:cxnLst>
    <dgm:cxn modelId="{64D1F3B2-3B58-448A-9A44-A23C325D1CD6}" srcId="{FBE0A3FE-EF88-4F2E-9D29-F034C82E76A8}" destId="{CF247AA2-DC5C-40D3-B295-EF84C4DE20ED}" srcOrd="0" destOrd="0" parTransId="{959BD532-E579-47B4-B598-C03F290E2D6F}" sibTransId="{B991F9E4-FBE4-4781-860A-1BBA04980994}"/>
    <dgm:cxn modelId="{2C4CAB74-3CCD-4200-9A76-207CD392CF43}" srcId="{EAB9D9F6-7412-4A20-A10D-0FB3BE5819DB}" destId="{75F98581-B006-4E56-93E7-094FAA719A6B}" srcOrd="0" destOrd="0" parTransId="{2163E90D-D4F6-45DE-8B64-B06D0ADF162D}" sibTransId="{671737D6-6622-4CA4-845B-CA0EAC55B8A0}"/>
    <dgm:cxn modelId="{DEE3C406-FF39-4DE7-A77E-C96CFD79127C}" srcId="{75F98581-B006-4E56-93E7-094FAA719A6B}" destId="{2C71CCBB-2B55-4E36-8D7D-BA89341F4016}" srcOrd="1" destOrd="0" parTransId="{68525C62-4EB4-4C3B-8F42-4373AC7D775A}" sibTransId="{730DA818-8D23-40A8-8ED3-7FA713B6C083}"/>
    <dgm:cxn modelId="{EB0D8BB1-D037-441A-A3EB-301318A83DF4}" srcId="{701B8799-DC41-46AC-8538-7C105F2C7626}" destId="{05397816-5211-4B79-A67F-6F054CCB8704}" srcOrd="0" destOrd="0" parTransId="{CA450911-6D7A-4B25-A94F-855DD3C2402A}" sibTransId="{19FD569B-4200-46BD-9C99-D8A97EACDC88}"/>
    <dgm:cxn modelId="{1BFB441F-05C1-42EE-BA10-2B02AC93DCA5}" type="presOf" srcId="{FBE0A3FE-EF88-4F2E-9D29-F034C82E76A8}" destId="{71657CBE-0C48-4B63-B8B7-277E6BE1CE54}" srcOrd="0" destOrd="0" presId="urn:microsoft.com/office/officeart/2005/8/layout/chevron2"/>
    <dgm:cxn modelId="{FD096DD4-CF3D-4969-9436-E87D8E1BC130}" srcId="{EAB9D9F6-7412-4A20-A10D-0FB3BE5819DB}" destId="{FBE0A3FE-EF88-4F2E-9D29-F034C82E76A8}" srcOrd="2" destOrd="0" parTransId="{630212DD-21B8-44BF-8D8F-0F261D10AF40}" sibTransId="{4180A9D1-AFC9-41FB-A44A-2390249DB4A3}"/>
    <dgm:cxn modelId="{114B3AB3-0D1A-4BDF-985C-BDD05E4BA664}" type="presOf" srcId="{EAB9D9F6-7412-4A20-A10D-0FB3BE5819DB}" destId="{5B70ACA0-B50E-4743-B92E-AD074F9F2E02}" srcOrd="0" destOrd="0" presId="urn:microsoft.com/office/officeart/2005/8/layout/chevron2"/>
    <dgm:cxn modelId="{DC295010-0BFE-4B96-912D-32FD8CF44CEA}" type="presOf" srcId="{2C71CCBB-2B55-4E36-8D7D-BA89341F4016}" destId="{8BCD2885-45B2-405F-92FC-F10325709CC8}" srcOrd="0" destOrd="1" presId="urn:microsoft.com/office/officeart/2005/8/layout/chevron2"/>
    <dgm:cxn modelId="{B0719E47-282C-46D7-8538-842841165310}" type="presOf" srcId="{65B99BBC-913A-4384-89B9-9E1A296283E3}" destId="{8BCD2885-45B2-405F-92FC-F10325709CC8}" srcOrd="0" destOrd="0" presId="urn:microsoft.com/office/officeart/2005/8/layout/chevron2"/>
    <dgm:cxn modelId="{9962CAEB-0538-4B92-9B69-B8E93CE72548}" type="presOf" srcId="{75F98581-B006-4E56-93E7-094FAA719A6B}" destId="{943E85DA-B4B0-4FA0-A045-3769C848ED14}" srcOrd="0" destOrd="0" presId="urn:microsoft.com/office/officeart/2005/8/layout/chevron2"/>
    <dgm:cxn modelId="{B0B33315-F8DE-4553-B73D-83F68D781C68}" srcId="{EAB9D9F6-7412-4A20-A10D-0FB3BE5819DB}" destId="{701B8799-DC41-46AC-8538-7C105F2C7626}" srcOrd="1" destOrd="0" parTransId="{59ED66C9-A8AB-48A3-B26F-72124BA84546}" sibTransId="{93076876-5D6A-4B63-B76F-C483B40C413C}"/>
    <dgm:cxn modelId="{AF357C58-7AF8-408E-B350-63D8536B22E9}" srcId="{FBE0A3FE-EF88-4F2E-9D29-F034C82E76A8}" destId="{664E845F-5C25-44F9-9B62-7140973B387A}" srcOrd="1" destOrd="0" parTransId="{BB3C1916-3612-492A-BD92-9EEDB26094D4}" sibTransId="{DB19E412-88AB-40F0-BAF9-6714DFF0CCE5}"/>
    <dgm:cxn modelId="{D64747F3-A588-4BD8-88FF-5BA78F11A879}" srcId="{701B8799-DC41-46AC-8538-7C105F2C7626}" destId="{6904937E-119D-4049-8D3B-967F0FD5D70B}" srcOrd="1" destOrd="0" parTransId="{D9094333-902F-425F-8894-2E4B3B4C4AFB}" sibTransId="{4181B7C9-5928-41EE-9AFC-912D48788E12}"/>
    <dgm:cxn modelId="{FDBF167C-76C6-4165-A796-160660D9719C}" type="presOf" srcId="{6904937E-119D-4049-8D3B-967F0FD5D70B}" destId="{94B1ABD1-9776-4CFE-8E85-7F9F41D3085E}" srcOrd="0" destOrd="1" presId="urn:microsoft.com/office/officeart/2005/8/layout/chevron2"/>
    <dgm:cxn modelId="{F2585E90-4B13-466D-BD05-F083DDA4CE2A}" srcId="{75F98581-B006-4E56-93E7-094FAA719A6B}" destId="{65B99BBC-913A-4384-89B9-9E1A296283E3}" srcOrd="0" destOrd="0" parTransId="{DA229DB0-D076-4575-85B7-EAD9FFCAE994}" sibTransId="{7D8DB609-CB78-4290-80A9-1FCED5041D47}"/>
    <dgm:cxn modelId="{E6D7443F-3327-4C4A-9FCD-35CB4D7665DD}" type="presOf" srcId="{05397816-5211-4B79-A67F-6F054CCB8704}" destId="{94B1ABD1-9776-4CFE-8E85-7F9F41D3085E}" srcOrd="0" destOrd="0" presId="urn:microsoft.com/office/officeart/2005/8/layout/chevron2"/>
    <dgm:cxn modelId="{38EC64DF-F604-429C-88DC-4621FCC266E0}" type="presOf" srcId="{664E845F-5C25-44F9-9B62-7140973B387A}" destId="{1378D317-6337-4683-893E-47902CA2E991}" srcOrd="0" destOrd="1" presId="urn:microsoft.com/office/officeart/2005/8/layout/chevron2"/>
    <dgm:cxn modelId="{F5513AFA-6081-4D6E-A08C-1235980A6699}" type="presOf" srcId="{CF247AA2-DC5C-40D3-B295-EF84C4DE20ED}" destId="{1378D317-6337-4683-893E-47902CA2E991}" srcOrd="0" destOrd="0" presId="urn:microsoft.com/office/officeart/2005/8/layout/chevron2"/>
    <dgm:cxn modelId="{5991E895-207C-489E-9F5E-71377B12F316}" type="presOf" srcId="{701B8799-DC41-46AC-8538-7C105F2C7626}" destId="{0FFB5A0D-AC35-44CA-AA02-7C139CE05D9D}" srcOrd="0" destOrd="0" presId="urn:microsoft.com/office/officeart/2005/8/layout/chevron2"/>
    <dgm:cxn modelId="{0F505145-DE1F-499D-93CF-556FA4B6EECC}" type="presParOf" srcId="{5B70ACA0-B50E-4743-B92E-AD074F9F2E02}" destId="{8CD26F25-A9E5-4785-BDBE-FFE0DB5500B2}" srcOrd="0" destOrd="0" presId="urn:microsoft.com/office/officeart/2005/8/layout/chevron2"/>
    <dgm:cxn modelId="{7B95205A-BE8D-4E9A-9980-2BF75184B5FC}" type="presParOf" srcId="{8CD26F25-A9E5-4785-BDBE-FFE0DB5500B2}" destId="{943E85DA-B4B0-4FA0-A045-3769C848ED14}" srcOrd="0" destOrd="0" presId="urn:microsoft.com/office/officeart/2005/8/layout/chevron2"/>
    <dgm:cxn modelId="{E5BE2C81-914D-4F96-8876-875C0C7C81E8}" type="presParOf" srcId="{8CD26F25-A9E5-4785-BDBE-FFE0DB5500B2}" destId="{8BCD2885-45B2-405F-92FC-F10325709CC8}" srcOrd="1" destOrd="0" presId="urn:microsoft.com/office/officeart/2005/8/layout/chevron2"/>
    <dgm:cxn modelId="{94DBE276-6409-4181-B639-33A5AD45ADAF}" type="presParOf" srcId="{5B70ACA0-B50E-4743-B92E-AD074F9F2E02}" destId="{EB5C0930-4183-4FA0-A296-DB10ADC093CC}" srcOrd="1" destOrd="0" presId="urn:microsoft.com/office/officeart/2005/8/layout/chevron2"/>
    <dgm:cxn modelId="{E7D0C763-BA02-404C-97FE-E2B76F52CBE9}" type="presParOf" srcId="{5B70ACA0-B50E-4743-B92E-AD074F9F2E02}" destId="{4642A9FD-2F53-479E-86B4-DFF575AFF0B2}" srcOrd="2" destOrd="0" presId="urn:microsoft.com/office/officeart/2005/8/layout/chevron2"/>
    <dgm:cxn modelId="{E022B681-8BCB-47CA-9EEA-1AE503995899}" type="presParOf" srcId="{4642A9FD-2F53-479E-86B4-DFF575AFF0B2}" destId="{0FFB5A0D-AC35-44CA-AA02-7C139CE05D9D}" srcOrd="0" destOrd="0" presId="urn:microsoft.com/office/officeart/2005/8/layout/chevron2"/>
    <dgm:cxn modelId="{11C20FB7-62C8-405E-8D6D-E77B220CCEF0}" type="presParOf" srcId="{4642A9FD-2F53-479E-86B4-DFF575AFF0B2}" destId="{94B1ABD1-9776-4CFE-8E85-7F9F41D3085E}" srcOrd="1" destOrd="0" presId="urn:microsoft.com/office/officeart/2005/8/layout/chevron2"/>
    <dgm:cxn modelId="{A4D284DB-13F0-45A6-A621-E76422AB1BEF}" type="presParOf" srcId="{5B70ACA0-B50E-4743-B92E-AD074F9F2E02}" destId="{9D9049A2-CE35-4B83-9DF3-786282898FBD}" srcOrd="3" destOrd="0" presId="urn:microsoft.com/office/officeart/2005/8/layout/chevron2"/>
    <dgm:cxn modelId="{7862A1BF-B80A-486A-B6F4-528A4E3940A0}" type="presParOf" srcId="{5B70ACA0-B50E-4743-B92E-AD074F9F2E02}" destId="{5E553251-26E8-41C9-93B2-3C872D64277B}" srcOrd="4" destOrd="0" presId="urn:microsoft.com/office/officeart/2005/8/layout/chevron2"/>
    <dgm:cxn modelId="{0B6C2278-41DC-4B5E-901A-C965D8109D5D}" type="presParOf" srcId="{5E553251-26E8-41C9-93B2-3C872D64277B}" destId="{71657CBE-0C48-4B63-B8B7-277E6BE1CE54}" srcOrd="0" destOrd="0" presId="urn:microsoft.com/office/officeart/2005/8/layout/chevron2"/>
    <dgm:cxn modelId="{CF2635BC-06FF-4B42-B69A-41F10AC58011}" type="presParOf" srcId="{5E553251-26E8-41C9-93B2-3C872D64277B}" destId="{1378D317-6337-4683-893E-47902CA2E99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180EBF-3311-42BD-B91F-34BD55F6D18C}" type="doc">
      <dgm:prSet loTypeId="urn:microsoft.com/office/officeart/2011/layout/HexagonRadial" loCatId="officeonline" qsTypeId="urn:microsoft.com/office/officeart/2005/8/quickstyle/simple1" qsCatId="simple" csTypeId="urn:microsoft.com/office/officeart/2005/8/colors/accent0_3" csCatId="mainScheme" phldr="1"/>
      <dgm:spPr/>
      <dgm:t>
        <a:bodyPr/>
        <a:lstStyle/>
        <a:p>
          <a:endParaRPr lang="en-GB"/>
        </a:p>
      </dgm:t>
    </dgm:pt>
    <dgm:pt modelId="{FC10A2FC-A9A0-4C31-B64E-B5624C9107FC}">
      <dgm:prSet phldrT="[Text]"/>
      <dgm:spPr/>
      <dgm:t>
        <a:bodyPr/>
        <a:lstStyle/>
        <a:p>
          <a:r>
            <a:rPr lang="en-GB" dirty="0" smtClean="0"/>
            <a:t>ICH</a:t>
          </a:r>
          <a:endParaRPr lang="en-GB" dirty="0"/>
        </a:p>
      </dgm:t>
    </dgm:pt>
    <dgm:pt modelId="{AB75E8E1-4F11-4B78-B1C4-BDEE8F642D7B}" type="parTrans" cxnId="{F582D0EE-5094-471E-8F4A-1801ED45A077}">
      <dgm:prSet/>
      <dgm:spPr/>
      <dgm:t>
        <a:bodyPr/>
        <a:lstStyle/>
        <a:p>
          <a:endParaRPr lang="en-GB"/>
        </a:p>
      </dgm:t>
    </dgm:pt>
    <dgm:pt modelId="{A6F7E849-BF2B-44C9-9A1D-ADB8C9B1F44C}" type="sibTrans" cxnId="{F582D0EE-5094-471E-8F4A-1801ED45A077}">
      <dgm:prSet/>
      <dgm:spPr/>
      <dgm:t>
        <a:bodyPr/>
        <a:lstStyle/>
        <a:p>
          <a:endParaRPr lang="en-GB"/>
        </a:p>
      </dgm:t>
    </dgm:pt>
    <dgm:pt modelId="{337FAF05-724B-4ABF-8182-E8B26A69F573}">
      <dgm:prSet phldrT="[Text]"/>
      <dgm:spPr/>
      <dgm:t>
        <a:bodyPr/>
        <a:lstStyle/>
        <a:p>
          <a:r>
            <a:rPr lang="en-GB" smtClean="0"/>
            <a:t>IP Rights</a:t>
          </a:r>
          <a:endParaRPr lang="en-GB" dirty="0"/>
        </a:p>
      </dgm:t>
    </dgm:pt>
    <dgm:pt modelId="{AD911C14-9E5E-4F6A-A4D3-0E4088A97B02}" type="parTrans" cxnId="{5513AB48-D98E-4E86-AEF3-6685A2CFA0C0}">
      <dgm:prSet/>
      <dgm:spPr/>
      <dgm:t>
        <a:bodyPr/>
        <a:lstStyle/>
        <a:p>
          <a:endParaRPr lang="en-GB"/>
        </a:p>
      </dgm:t>
    </dgm:pt>
    <dgm:pt modelId="{39C27E6F-D857-45AA-8E43-0048A5880EB2}" type="sibTrans" cxnId="{5513AB48-D98E-4E86-AEF3-6685A2CFA0C0}">
      <dgm:prSet/>
      <dgm:spPr/>
      <dgm:t>
        <a:bodyPr/>
        <a:lstStyle/>
        <a:p>
          <a:endParaRPr lang="en-GB"/>
        </a:p>
      </dgm:t>
    </dgm:pt>
    <dgm:pt modelId="{C0F23CE6-7678-4FC2-BB77-E618080829BB}">
      <dgm:prSet phldrT="[Text]" phldr="1"/>
      <dgm:spPr/>
      <dgm:t>
        <a:bodyPr/>
        <a:lstStyle/>
        <a:p>
          <a:endParaRPr lang="en-GB" dirty="0"/>
        </a:p>
      </dgm:t>
    </dgm:pt>
    <dgm:pt modelId="{F8B9E11E-2304-42D6-86A7-5DB36C7397B8}" type="parTrans" cxnId="{CEEB18EE-B737-4D90-A8DF-3B157FB5ECCC}">
      <dgm:prSet/>
      <dgm:spPr/>
      <dgm:t>
        <a:bodyPr/>
        <a:lstStyle/>
        <a:p>
          <a:endParaRPr lang="en-GB"/>
        </a:p>
      </dgm:t>
    </dgm:pt>
    <dgm:pt modelId="{717B89D7-7E2F-446A-A8EA-286B8ADD3555}" type="sibTrans" cxnId="{CEEB18EE-B737-4D90-A8DF-3B157FB5ECCC}">
      <dgm:prSet/>
      <dgm:spPr/>
      <dgm:t>
        <a:bodyPr/>
        <a:lstStyle/>
        <a:p>
          <a:endParaRPr lang="en-GB"/>
        </a:p>
      </dgm:t>
    </dgm:pt>
    <dgm:pt modelId="{9295E285-FE79-45D4-A96A-57789CBB0C47}">
      <dgm:prSet phldrT="[Text]"/>
      <dgm:spPr/>
      <dgm:t>
        <a:bodyPr/>
        <a:lstStyle/>
        <a:p>
          <a:r>
            <a:rPr lang="en-GB" dirty="0" smtClean="0"/>
            <a:t>Tourism</a:t>
          </a:r>
          <a:endParaRPr lang="en-GB" dirty="0"/>
        </a:p>
      </dgm:t>
    </dgm:pt>
    <dgm:pt modelId="{02DA215F-45BE-40CC-B20B-7C6CE15E890E}" type="parTrans" cxnId="{3E6D2284-8035-4E77-B082-FF94D6AA8E1B}">
      <dgm:prSet/>
      <dgm:spPr/>
      <dgm:t>
        <a:bodyPr/>
        <a:lstStyle/>
        <a:p>
          <a:endParaRPr lang="en-GB"/>
        </a:p>
      </dgm:t>
    </dgm:pt>
    <dgm:pt modelId="{ED6E5CDF-41C0-4A53-92A8-81665F0D6616}" type="sibTrans" cxnId="{3E6D2284-8035-4E77-B082-FF94D6AA8E1B}">
      <dgm:prSet/>
      <dgm:spPr/>
      <dgm:t>
        <a:bodyPr/>
        <a:lstStyle/>
        <a:p>
          <a:endParaRPr lang="en-GB"/>
        </a:p>
      </dgm:t>
    </dgm:pt>
    <dgm:pt modelId="{A52874E4-500B-40BC-8BD3-FB3EE1E9737D}">
      <dgm:prSet phldrT="[Text]"/>
      <dgm:spPr/>
      <dgm:t>
        <a:bodyPr/>
        <a:lstStyle/>
        <a:p>
          <a:r>
            <a:rPr lang="en-GB" dirty="0" smtClean="0"/>
            <a:t>Human rights</a:t>
          </a:r>
          <a:endParaRPr lang="en-GB" dirty="0"/>
        </a:p>
      </dgm:t>
    </dgm:pt>
    <dgm:pt modelId="{8E98DE36-2ED8-434A-A1E5-23F3E083C994}" type="parTrans" cxnId="{6D801A08-3115-4B3C-94A4-DC9DB4B4970B}">
      <dgm:prSet/>
      <dgm:spPr/>
      <dgm:t>
        <a:bodyPr/>
        <a:lstStyle/>
        <a:p>
          <a:endParaRPr lang="en-GB"/>
        </a:p>
      </dgm:t>
    </dgm:pt>
    <dgm:pt modelId="{14122B2F-F4A8-45BD-B910-68610AB1F86C}" type="sibTrans" cxnId="{6D801A08-3115-4B3C-94A4-DC9DB4B4970B}">
      <dgm:prSet/>
      <dgm:spPr/>
      <dgm:t>
        <a:bodyPr/>
        <a:lstStyle/>
        <a:p>
          <a:endParaRPr lang="en-GB"/>
        </a:p>
      </dgm:t>
    </dgm:pt>
    <dgm:pt modelId="{2DBD5B0D-4580-4AD8-93E8-2D91A6F31DEF}">
      <dgm:prSet phldrT="[Text]"/>
      <dgm:spPr/>
      <dgm:t>
        <a:bodyPr/>
        <a:lstStyle/>
        <a:p>
          <a:r>
            <a:rPr lang="en-GB" dirty="0" smtClean="0"/>
            <a:t>Sustainable development</a:t>
          </a:r>
          <a:endParaRPr lang="en-GB" dirty="0"/>
        </a:p>
      </dgm:t>
    </dgm:pt>
    <dgm:pt modelId="{2D6258BB-BF72-444B-92D8-C6836FF2C87C}" type="parTrans" cxnId="{2D7F9A49-B7AC-431B-838B-1D9B8642A06B}">
      <dgm:prSet/>
      <dgm:spPr/>
      <dgm:t>
        <a:bodyPr/>
        <a:lstStyle/>
        <a:p>
          <a:endParaRPr lang="en-GB"/>
        </a:p>
      </dgm:t>
    </dgm:pt>
    <dgm:pt modelId="{C0B6D360-A231-4947-88DE-4BC5A7845203}" type="sibTrans" cxnId="{2D7F9A49-B7AC-431B-838B-1D9B8642A06B}">
      <dgm:prSet/>
      <dgm:spPr/>
      <dgm:t>
        <a:bodyPr/>
        <a:lstStyle/>
        <a:p>
          <a:endParaRPr lang="en-GB"/>
        </a:p>
      </dgm:t>
    </dgm:pt>
    <dgm:pt modelId="{744D6769-542B-4CE0-90B8-A35837E0DF05}">
      <dgm:prSet phldrT="[Text]"/>
      <dgm:spPr/>
      <dgm:t>
        <a:bodyPr/>
        <a:lstStyle/>
        <a:p>
          <a:r>
            <a:rPr lang="en-GB" dirty="0" smtClean="0"/>
            <a:t>Education</a:t>
          </a:r>
          <a:endParaRPr lang="en-GB" dirty="0"/>
        </a:p>
      </dgm:t>
    </dgm:pt>
    <dgm:pt modelId="{9A985FAE-076B-4C4A-95C5-B63DE2649EF8}" type="parTrans" cxnId="{F789D2DE-A90A-46FB-BE52-CC2B7D5C0941}">
      <dgm:prSet/>
      <dgm:spPr/>
      <dgm:t>
        <a:bodyPr/>
        <a:lstStyle/>
        <a:p>
          <a:endParaRPr lang="en-GB"/>
        </a:p>
      </dgm:t>
    </dgm:pt>
    <dgm:pt modelId="{D181C825-FF87-4597-B353-5760789EE846}" type="sibTrans" cxnId="{F789D2DE-A90A-46FB-BE52-CC2B7D5C0941}">
      <dgm:prSet/>
      <dgm:spPr/>
      <dgm:t>
        <a:bodyPr/>
        <a:lstStyle/>
        <a:p>
          <a:endParaRPr lang="en-GB"/>
        </a:p>
      </dgm:t>
    </dgm:pt>
    <dgm:pt modelId="{3A6A7411-FFF0-4541-8E5E-7C92FE5F6679}">
      <dgm:prSet phldrT="[Text]"/>
      <dgm:spPr/>
      <dgm:t>
        <a:bodyPr/>
        <a:lstStyle/>
        <a:p>
          <a:r>
            <a:rPr lang="en-GB" dirty="0" smtClean="0"/>
            <a:t>Heritage sites and objects</a:t>
          </a:r>
          <a:endParaRPr lang="en-GB" dirty="0"/>
        </a:p>
      </dgm:t>
    </dgm:pt>
    <dgm:pt modelId="{860EFF14-5323-4E37-BB86-7214F471C4B3}" type="parTrans" cxnId="{42E0AAA7-28C9-4698-9C48-765E7569B881}">
      <dgm:prSet/>
      <dgm:spPr/>
      <dgm:t>
        <a:bodyPr/>
        <a:lstStyle/>
        <a:p>
          <a:endParaRPr lang="en-GB"/>
        </a:p>
      </dgm:t>
    </dgm:pt>
    <dgm:pt modelId="{CC1C7F6F-5D2A-4C31-B609-B7AA5EA45259}" type="sibTrans" cxnId="{42E0AAA7-28C9-4698-9C48-765E7569B881}">
      <dgm:prSet/>
      <dgm:spPr/>
      <dgm:t>
        <a:bodyPr/>
        <a:lstStyle/>
        <a:p>
          <a:endParaRPr lang="en-GB"/>
        </a:p>
      </dgm:t>
    </dgm:pt>
    <dgm:pt modelId="{C6F498E1-0F03-4DCC-B0FF-D25B01E83C31}" type="pres">
      <dgm:prSet presAssocID="{00180EBF-3311-42BD-B91F-34BD55F6D18C}" presName="Name0" presStyleCnt="0">
        <dgm:presLayoutVars>
          <dgm:chMax val="1"/>
          <dgm:chPref val="1"/>
          <dgm:dir/>
          <dgm:animOne val="branch"/>
          <dgm:animLvl val="lvl"/>
        </dgm:presLayoutVars>
      </dgm:prSet>
      <dgm:spPr/>
      <dgm:t>
        <a:bodyPr/>
        <a:lstStyle/>
        <a:p>
          <a:endParaRPr lang="en-GB"/>
        </a:p>
      </dgm:t>
    </dgm:pt>
    <dgm:pt modelId="{14274941-A14D-432E-9569-6D4AD39F3017}" type="pres">
      <dgm:prSet presAssocID="{FC10A2FC-A9A0-4C31-B64E-B5624C9107FC}" presName="Parent" presStyleLbl="node0" presStyleIdx="0" presStyleCnt="1">
        <dgm:presLayoutVars>
          <dgm:chMax val="6"/>
          <dgm:chPref val="6"/>
        </dgm:presLayoutVars>
      </dgm:prSet>
      <dgm:spPr/>
      <dgm:t>
        <a:bodyPr/>
        <a:lstStyle/>
        <a:p>
          <a:endParaRPr lang="en-GB"/>
        </a:p>
      </dgm:t>
    </dgm:pt>
    <dgm:pt modelId="{14929D97-8F74-4F24-93D1-76B635068704}" type="pres">
      <dgm:prSet presAssocID="{337FAF05-724B-4ABF-8182-E8B26A69F573}" presName="Accent1" presStyleCnt="0"/>
      <dgm:spPr/>
    </dgm:pt>
    <dgm:pt modelId="{1558DD35-9027-4E95-A62D-5055667D0636}" type="pres">
      <dgm:prSet presAssocID="{337FAF05-724B-4ABF-8182-E8B26A69F573}" presName="Accent" presStyleLbl="bgShp" presStyleIdx="0" presStyleCnt="6"/>
      <dgm:spPr/>
    </dgm:pt>
    <dgm:pt modelId="{3BEAE311-5EFD-4A29-8B36-D158D116F877}" type="pres">
      <dgm:prSet presAssocID="{337FAF05-724B-4ABF-8182-E8B26A69F573}" presName="Child1" presStyleLbl="node1" presStyleIdx="0" presStyleCnt="6" custScaleX="86127" custScaleY="85038" custLinFactNeighborX="-213" custLinFactNeighborY="4238">
        <dgm:presLayoutVars>
          <dgm:chMax val="0"/>
          <dgm:chPref val="0"/>
          <dgm:bulletEnabled val="1"/>
        </dgm:presLayoutVars>
      </dgm:prSet>
      <dgm:spPr/>
      <dgm:t>
        <a:bodyPr/>
        <a:lstStyle/>
        <a:p>
          <a:endParaRPr lang="en-GB"/>
        </a:p>
      </dgm:t>
    </dgm:pt>
    <dgm:pt modelId="{239BD73C-3BF6-43B7-82C5-82698A730A16}" type="pres">
      <dgm:prSet presAssocID="{9295E285-FE79-45D4-A96A-57789CBB0C47}" presName="Accent2" presStyleCnt="0"/>
      <dgm:spPr/>
    </dgm:pt>
    <dgm:pt modelId="{3D4A7ED8-2996-4553-939B-51E35DF76316}" type="pres">
      <dgm:prSet presAssocID="{9295E285-FE79-45D4-A96A-57789CBB0C47}" presName="Accent" presStyleLbl="bgShp" presStyleIdx="1" presStyleCnt="6"/>
      <dgm:spPr/>
    </dgm:pt>
    <dgm:pt modelId="{7B9BDBC3-8E38-4FB0-B2C3-7A2830B56ED6}" type="pres">
      <dgm:prSet presAssocID="{9295E285-FE79-45D4-A96A-57789CBB0C47}" presName="Child2" presStyleLbl="node1" presStyleIdx="1" presStyleCnt="6">
        <dgm:presLayoutVars>
          <dgm:chMax val="0"/>
          <dgm:chPref val="0"/>
          <dgm:bulletEnabled val="1"/>
        </dgm:presLayoutVars>
      </dgm:prSet>
      <dgm:spPr/>
      <dgm:t>
        <a:bodyPr/>
        <a:lstStyle/>
        <a:p>
          <a:endParaRPr lang="en-GB"/>
        </a:p>
      </dgm:t>
    </dgm:pt>
    <dgm:pt modelId="{44F3332B-F377-4BA2-9CAE-FA12C49FCC14}" type="pres">
      <dgm:prSet presAssocID="{A52874E4-500B-40BC-8BD3-FB3EE1E9737D}" presName="Accent3" presStyleCnt="0"/>
      <dgm:spPr/>
    </dgm:pt>
    <dgm:pt modelId="{5562BA37-E1DD-4617-B5F9-822D0933D043}" type="pres">
      <dgm:prSet presAssocID="{A52874E4-500B-40BC-8BD3-FB3EE1E9737D}" presName="Accent" presStyleLbl="bgShp" presStyleIdx="2" presStyleCnt="6"/>
      <dgm:spPr/>
    </dgm:pt>
    <dgm:pt modelId="{31DA264E-B82A-4D07-B4B1-8DC49C0B292A}" type="pres">
      <dgm:prSet presAssocID="{A52874E4-500B-40BC-8BD3-FB3EE1E9737D}" presName="Child3" presStyleLbl="node1" presStyleIdx="2" presStyleCnt="6">
        <dgm:presLayoutVars>
          <dgm:chMax val="0"/>
          <dgm:chPref val="0"/>
          <dgm:bulletEnabled val="1"/>
        </dgm:presLayoutVars>
      </dgm:prSet>
      <dgm:spPr/>
      <dgm:t>
        <a:bodyPr/>
        <a:lstStyle/>
        <a:p>
          <a:endParaRPr lang="en-GB"/>
        </a:p>
      </dgm:t>
    </dgm:pt>
    <dgm:pt modelId="{7A5BAFF5-5B94-4A2F-9D81-671CEF5623F1}" type="pres">
      <dgm:prSet presAssocID="{2DBD5B0D-4580-4AD8-93E8-2D91A6F31DEF}" presName="Accent4" presStyleCnt="0"/>
      <dgm:spPr/>
    </dgm:pt>
    <dgm:pt modelId="{E58B0A14-3ECF-4D16-AA06-980A88B3D09E}" type="pres">
      <dgm:prSet presAssocID="{2DBD5B0D-4580-4AD8-93E8-2D91A6F31DEF}" presName="Accent" presStyleLbl="bgShp" presStyleIdx="3" presStyleCnt="6"/>
      <dgm:spPr/>
    </dgm:pt>
    <dgm:pt modelId="{C1DF7201-9860-4179-83FC-AFF3591A3A24}" type="pres">
      <dgm:prSet presAssocID="{2DBD5B0D-4580-4AD8-93E8-2D91A6F31DEF}" presName="Child4" presStyleLbl="node1" presStyleIdx="3" presStyleCnt="6">
        <dgm:presLayoutVars>
          <dgm:chMax val="0"/>
          <dgm:chPref val="0"/>
          <dgm:bulletEnabled val="1"/>
        </dgm:presLayoutVars>
      </dgm:prSet>
      <dgm:spPr/>
      <dgm:t>
        <a:bodyPr/>
        <a:lstStyle/>
        <a:p>
          <a:endParaRPr lang="en-GB"/>
        </a:p>
      </dgm:t>
    </dgm:pt>
    <dgm:pt modelId="{A04869E5-6F44-4C49-9712-C9D5B2CCB8D6}" type="pres">
      <dgm:prSet presAssocID="{744D6769-542B-4CE0-90B8-A35837E0DF05}" presName="Accent5" presStyleCnt="0"/>
      <dgm:spPr/>
    </dgm:pt>
    <dgm:pt modelId="{041BFF58-2110-4ED9-8530-055683330CC2}" type="pres">
      <dgm:prSet presAssocID="{744D6769-542B-4CE0-90B8-A35837E0DF05}" presName="Accent" presStyleLbl="bgShp" presStyleIdx="4" presStyleCnt="6"/>
      <dgm:spPr/>
    </dgm:pt>
    <dgm:pt modelId="{634BC137-DAD8-4E57-B383-A198C51A9765}" type="pres">
      <dgm:prSet presAssocID="{744D6769-542B-4CE0-90B8-A35837E0DF05}" presName="Child5" presStyleLbl="node1" presStyleIdx="4" presStyleCnt="6">
        <dgm:presLayoutVars>
          <dgm:chMax val="0"/>
          <dgm:chPref val="0"/>
          <dgm:bulletEnabled val="1"/>
        </dgm:presLayoutVars>
      </dgm:prSet>
      <dgm:spPr/>
      <dgm:t>
        <a:bodyPr/>
        <a:lstStyle/>
        <a:p>
          <a:endParaRPr lang="en-GB"/>
        </a:p>
      </dgm:t>
    </dgm:pt>
    <dgm:pt modelId="{D02AF1E2-269C-4FE4-ABDC-214EB46FA9FF}" type="pres">
      <dgm:prSet presAssocID="{3A6A7411-FFF0-4541-8E5E-7C92FE5F6679}" presName="Accent6" presStyleCnt="0"/>
      <dgm:spPr/>
    </dgm:pt>
    <dgm:pt modelId="{ECF44442-8687-40DA-B085-FAB25F04093B}" type="pres">
      <dgm:prSet presAssocID="{3A6A7411-FFF0-4541-8E5E-7C92FE5F6679}" presName="Accent" presStyleLbl="bgShp" presStyleIdx="5" presStyleCnt="6"/>
      <dgm:spPr/>
    </dgm:pt>
    <dgm:pt modelId="{CE63EE5F-B49C-4FE8-B874-C48EAADC2A01}" type="pres">
      <dgm:prSet presAssocID="{3A6A7411-FFF0-4541-8E5E-7C92FE5F6679}" presName="Child6" presStyleLbl="node1" presStyleIdx="5" presStyleCnt="6">
        <dgm:presLayoutVars>
          <dgm:chMax val="0"/>
          <dgm:chPref val="0"/>
          <dgm:bulletEnabled val="1"/>
        </dgm:presLayoutVars>
      </dgm:prSet>
      <dgm:spPr/>
      <dgm:t>
        <a:bodyPr/>
        <a:lstStyle/>
        <a:p>
          <a:endParaRPr lang="en-GB"/>
        </a:p>
      </dgm:t>
    </dgm:pt>
  </dgm:ptLst>
  <dgm:cxnLst>
    <dgm:cxn modelId="{3E6D2284-8035-4E77-B082-FF94D6AA8E1B}" srcId="{FC10A2FC-A9A0-4C31-B64E-B5624C9107FC}" destId="{9295E285-FE79-45D4-A96A-57789CBB0C47}" srcOrd="1" destOrd="0" parTransId="{02DA215F-45BE-40CC-B20B-7C6CE15E890E}" sibTransId="{ED6E5CDF-41C0-4A53-92A8-81665F0D6616}"/>
    <dgm:cxn modelId="{86F883DC-E19D-4BF8-81E7-9B546A28129D}" type="presOf" srcId="{00180EBF-3311-42BD-B91F-34BD55F6D18C}" destId="{C6F498E1-0F03-4DCC-B0FF-D25B01E83C31}" srcOrd="0" destOrd="0" presId="urn:microsoft.com/office/officeart/2011/layout/HexagonRadial"/>
    <dgm:cxn modelId="{F789D2DE-A90A-46FB-BE52-CC2B7D5C0941}" srcId="{FC10A2FC-A9A0-4C31-B64E-B5624C9107FC}" destId="{744D6769-542B-4CE0-90B8-A35837E0DF05}" srcOrd="4" destOrd="0" parTransId="{9A985FAE-076B-4C4A-95C5-B63DE2649EF8}" sibTransId="{D181C825-FF87-4597-B353-5760789EE846}"/>
    <dgm:cxn modelId="{6ECF0D5A-E242-46B8-A4F9-FA32CEF9133C}" type="presOf" srcId="{2DBD5B0D-4580-4AD8-93E8-2D91A6F31DEF}" destId="{C1DF7201-9860-4179-83FC-AFF3591A3A24}" srcOrd="0" destOrd="0" presId="urn:microsoft.com/office/officeart/2011/layout/HexagonRadial"/>
    <dgm:cxn modelId="{3B939037-8A77-4B64-BDBE-CABC25C44A45}" type="presOf" srcId="{744D6769-542B-4CE0-90B8-A35837E0DF05}" destId="{634BC137-DAD8-4E57-B383-A198C51A9765}" srcOrd="0" destOrd="0" presId="urn:microsoft.com/office/officeart/2011/layout/HexagonRadial"/>
    <dgm:cxn modelId="{F582D0EE-5094-471E-8F4A-1801ED45A077}" srcId="{00180EBF-3311-42BD-B91F-34BD55F6D18C}" destId="{FC10A2FC-A9A0-4C31-B64E-B5624C9107FC}" srcOrd="0" destOrd="0" parTransId="{AB75E8E1-4F11-4B78-B1C4-BDEE8F642D7B}" sibTransId="{A6F7E849-BF2B-44C9-9A1D-ADB8C9B1F44C}"/>
    <dgm:cxn modelId="{41B08F21-7597-4776-8698-AC77F46902A7}" type="presOf" srcId="{A52874E4-500B-40BC-8BD3-FB3EE1E9737D}" destId="{31DA264E-B82A-4D07-B4B1-8DC49C0B292A}" srcOrd="0" destOrd="0" presId="urn:microsoft.com/office/officeart/2011/layout/HexagonRadial"/>
    <dgm:cxn modelId="{42E0AAA7-28C9-4698-9C48-765E7569B881}" srcId="{FC10A2FC-A9A0-4C31-B64E-B5624C9107FC}" destId="{3A6A7411-FFF0-4541-8E5E-7C92FE5F6679}" srcOrd="5" destOrd="0" parTransId="{860EFF14-5323-4E37-BB86-7214F471C4B3}" sibTransId="{CC1C7F6F-5D2A-4C31-B609-B7AA5EA45259}"/>
    <dgm:cxn modelId="{A2661636-D515-4C17-93BA-CB4CABEF58FB}" type="presOf" srcId="{9295E285-FE79-45D4-A96A-57789CBB0C47}" destId="{7B9BDBC3-8E38-4FB0-B2C3-7A2830B56ED6}" srcOrd="0" destOrd="0" presId="urn:microsoft.com/office/officeart/2011/layout/HexagonRadial"/>
    <dgm:cxn modelId="{6D801A08-3115-4B3C-94A4-DC9DB4B4970B}" srcId="{FC10A2FC-A9A0-4C31-B64E-B5624C9107FC}" destId="{A52874E4-500B-40BC-8BD3-FB3EE1E9737D}" srcOrd="2" destOrd="0" parTransId="{8E98DE36-2ED8-434A-A1E5-23F3E083C994}" sibTransId="{14122B2F-F4A8-45BD-B910-68610AB1F86C}"/>
    <dgm:cxn modelId="{5513AB48-D98E-4E86-AEF3-6685A2CFA0C0}" srcId="{FC10A2FC-A9A0-4C31-B64E-B5624C9107FC}" destId="{337FAF05-724B-4ABF-8182-E8B26A69F573}" srcOrd="0" destOrd="0" parTransId="{AD911C14-9E5E-4F6A-A4D3-0E4088A97B02}" sibTransId="{39C27E6F-D857-45AA-8E43-0048A5880EB2}"/>
    <dgm:cxn modelId="{A4666797-B34F-4119-9A07-FC01EA85D7F8}" type="presOf" srcId="{3A6A7411-FFF0-4541-8E5E-7C92FE5F6679}" destId="{CE63EE5F-B49C-4FE8-B874-C48EAADC2A01}" srcOrd="0" destOrd="0" presId="urn:microsoft.com/office/officeart/2011/layout/HexagonRadial"/>
    <dgm:cxn modelId="{248B492B-07CD-44CF-99AD-89AEB9174ECE}" type="presOf" srcId="{337FAF05-724B-4ABF-8182-E8B26A69F573}" destId="{3BEAE311-5EFD-4A29-8B36-D158D116F877}" srcOrd="0" destOrd="0" presId="urn:microsoft.com/office/officeart/2011/layout/HexagonRadial"/>
    <dgm:cxn modelId="{E617F01D-FB8C-4B43-A281-9EE126AA5156}" type="presOf" srcId="{FC10A2FC-A9A0-4C31-B64E-B5624C9107FC}" destId="{14274941-A14D-432E-9569-6D4AD39F3017}" srcOrd="0" destOrd="0" presId="urn:microsoft.com/office/officeart/2011/layout/HexagonRadial"/>
    <dgm:cxn modelId="{CEEB18EE-B737-4D90-A8DF-3B157FB5ECCC}" srcId="{FC10A2FC-A9A0-4C31-B64E-B5624C9107FC}" destId="{C0F23CE6-7678-4FC2-BB77-E618080829BB}" srcOrd="6" destOrd="0" parTransId="{F8B9E11E-2304-42D6-86A7-5DB36C7397B8}" sibTransId="{717B89D7-7E2F-446A-A8EA-286B8ADD3555}"/>
    <dgm:cxn modelId="{2D7F9A49-B7AC-431B-838B-1D9B8642A06B}" srcId="{FC10A2FC-A9A0-4C31-B64E-B5624C9107FC}" destId="{2DBD5B0D-4580-4AD8-93E8-2D91A6F31DEF}" srcOrd="3" destOrd="0" parTransId="{2D6258BB-BF72-444B-92D8-C6836FF2C87C}" sibTransId="{C0B6D360-A231-4947-88DE-4BC5A7845203}"/>
    <dgm:cxn modelId="{D8766FA9-9D9C-41A3-8157-4018F5E92F1E}" type="presParOf" srcId="{C6F498E1-0F03-4DCC-B0FF-D25B01E83C31}" destId="{14274941-A14D-432E-9569-6D4AD39F3017}" srcOrd="0" destOrd="0" presId="urn:microsoft.com/office/officeart/2011/layout/HexagonRadial"/>
    <dgm:cxn modelId="{FBD69124-FC1C-46C8-86E9-ADAE6CDAFDF1}" type="presParOf" srcId="{C6F498E1-0F03-4DCC-B0FF-D25B01E83C31}" destId="{14929D97-8F74-4F24-93D1-76B635068704}" srcOrd="1" destOrd="0" presId="urn:microsoft.com/office/officeart/2011/layout/HexagonRadial"/>
    <dgm:cxn modelId="{9AC9CDA6-74B9-427A-900A-9A197528DA4B}" type="presParOf" srcId="{14929D97-8F74-4F24-93D1-76B635068704}" destId="{1558DD35-9027-4E95-A62D-5055667D0636}" srcOrd="0" destOrd="0" presId="urn:microsoft.com/office/officeart/2011/layout/HexagonRadial"/>
    <dgm:cxn modelId="{B158BF02-3524-4891-A028-697F65B78BE5}" type="presParOf" srcId="{C6F498E1-0F03-4DCC-B0FF-D25B01E83C31}" destId="{3BEAE311-5EFD-4A29-8B36-D158D116F877}" srcOrd="2" destOrd="0" presId="urn:microsoft.com/office/officeart/2011/layout/HexagonRadial"/>
    <dgm:cxn modelId="{84118E1F-45BA-4562-AA0F-EE0B093CD6D5}" type="presParOf" srcId="{C6F498E1-0F03-4DCC-B0FF-D25B01E83C31}" destId="{239BD73C-3BF6-43B7-82C5-82698A730A16}" srcOrd="3" destOrd="0" presId="urn:microsoft.com/office/officeart/2011/layout/HexagonRadial"/>
    <dgm:cxn modelId="{31164498-971A-43EB-8C3F-D5DC6EABB1B5}" type="presParOf" srcId="{239BD73C-3BF6-43B7-82C5-82698A730A16}" destId="{3D4A7ED8-2996-4553-939B-51E35DF76316}" srcOrd="0" destOrd="0" presId="urn:microsoft.com/office/officeart/2011/layout/HexagonRadial"/>
    <dgm:cxn modelId="{222C52A7-BA95-4072-9F51-058C09511C1A}" type="presParOf" srcId="{C6F498E1-0F03-4DCC-B0FF-D25B01E83C31}" destId="{7B9BDBC3-8E38-4FB0-B2C3-7A2830B56ED6}" srcOrd="4" destOrd="0" presId="urn:microsoft.com/office/officeart/2011/layout/HexagonRadial"/>
    <dgm:cxn modelId="{3E57CAD7-3918-4758-8D82-985EF2416130}" type="presParOf" srcId="{C6F498E1-0F03-4DCC-B0FF-D25B01E83C31}" destId="{44F3332B-F377-4BA2-9CAE-FA12C49FCC14}" srcOrd="5" destOrd="0" presId="urn:microsoft.com/office/officeart/2011/layout/HexagonRadial"/>
    <dgm:cxn modelId="{E8F05BD6-1C33-4DA7-BADF-C8C6F6060A48}" type="presParOf" srcId="{44F3332B-F377-4BA2-9CAE-FA12C49FCC14}" destId="{5562BA37-E1DD-4617-B5F9-822D0933D043}" srcOrd="0" destOrd="0" presId="urn:microsoft.com/office/officeart/2011/layout/HexagonRadial"/>
    <dgm:cxn modelId="{983BC0E8-D11B-4EB9-A62C-0ADCDEF5DF92}" type="presParOf" srcId="{C6F498E1-0F03-4DCC-B0FF-D25B01E83C31}" destId="{31DA264E-B82A-4D07-B4B1-8DC49C0B292A}" srcOrd="6" destOrd="0" presId="urn:microsoft.com/office/officeart/2011/layout/HexagonRadial"/>
    <dgm:cxn modelId="{E54C3B2E-9C5F-4484-860A-5EC70242B4C4}" type="presParOf" srcId="{C6F498E1-0F03-4DCC-B0FF-D25B01E83C31}" destId="{7A5BAFF5-5B94-4A2F-9D81-671CEF5623F1}" srcOrd="7" destOrd="0" presId="urn:microsoft.com/office/officeart/2011/layout/HexagonRadial"/>
    <dgm:cxn modelId="{5FB2A57C-E362-424F-B3CC-4BAA3B269FAD}" type="presParOf" srcId="{7A5BAFF5-5B94-4A2F-9D81-671CEF5623F1}" destId="{E58B0A14-3ECF-4D16-AA06-980A88B3D09E}" srcOrd="0" destOrd="0" presId="urn:microsoft.com/office/officeart/2011/layout/HexagonRadial"/>
    <dgm:cxn modelId="{2C590838-507B-4CDC-8A31-3A8F705DAA62}" type="presParOf" srcId="{C6F498E1-0F03-4DCC-B0FF-D25B01E83C31}" destId="{C1DF7201-9860-4179-83FC-AFF3591A3A24}" srcOrd="8" destOrd="0" presId="urn:microsoft.com/office/officeart/2011/layout/HexagonRadial"/>
    <dgm:cxn modelId="{862239ED-E19B-467E-9499-A0E4669241B2}" type="presParOf" srcId="{C6F498E1-0F03-4DCC-B0FF-D25B01E83C31}" destId="{A04869E5-6F44-4C49-9712-C9D5B2CCB8D6}" srcOrd="9" destOrd="0" presId="urn:microsoft.com/office/officeart/2011/layout/HexagonRadial"/>
    <dgm:cxn modelId="{5849BC51-82DD-4F2A-A54C-AA2CD2705F26}" type="presParOf" srcId="{A04869E5-6F44-4C49-9712-C9D5B2CCB8D6}" destId="{041BFF58-2110-4ED9-8530-055683330CC2}" srcOrd="0" destOrd="0" presId="urn:microsoft.com/office/officeart/2011/layout/HexagonRadial"/>
    <dgm:cxn modelId="{DFB39339-3BA4-4EDA-81B4-5CB319A4B35C}" type="presParOf" srcId="{C6F498E1-0F03-4DCC-B0FF-D25B01E83C31}" destId="{634BC137-DAD8-4E57-B383-A198C51A9765}" srcOrd="10" destOrd="0" presId="urn:microsoft.com/office/officeart/2011/layout/HexagonRadial"/>
    <dgm:cxn modelId="{317250AD-7A43-41F5-AF33-8E469FD0BF1A}" type="presParOf" srcId="{C6F498E1-0F03-4DCC-B0FF-D25B01E83C31}" destId="{D02AF1E2-269C-4FE4-ABDC-214EB46FA9FF}" srcOrd="11" destOrd="0" presId="urn:microsoft.com/office/officeart/2011/layout/HexagonRadial"/>
    <dgm:cxn modelId="{DB64AF91-FB58-4DF0-8905-4D2930AF459F}" type="presParOf" srcId="{D02AF1E2-269C-4FE4-ABDC-214EB46FA9FF}" destId="{ECF44442-8687-40DA-B085-FAB25F04093B}" srcOrd="0" destOrd="0" presId="urn:microsoft.com/office/officeart/2011/layout/HexagonRadial"/>
    <dgm:cxn modelId="{3522B7FB-20F0-4062-9E37-DC1C74640F3E}" type="presParOf" srcId="{C6F498E1-0F03-4DCC-B0FF-D25B01E83C31}" destId="{CE63EE5F-B49C-4FE8-B874-C48EAADC2A01}"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20AF66-BAB6-4A8B-A086-E35C304049D5}" type="doc">
      <dgm:prSet loTypeId="urn:microsoft.com/office/officeart/2005/8/layout/venn1" loCatId="relationship" qsTypeId="urn:microsoft.com/office/officeart/2005/8/quickstyle/simple1" qsCatId="simple" csTypeId="urn:microsoft.com/office/officeart/2005/8/colors/colorful5" csCatId="colorful" phldr="1"/>
      <dgm:spPr/>
    </dgm:pt>
    <dgm:pt modelId="{E786A973-AE22-41CB-907F-0CFF24A86405}">
      <dgm:prSet phldrT="[Text]"/>
      <dgm:spPr/>
      <dgm:t>
        <a:bodyPr/>
        <a:lstStyle/>
        <a:p>
          <a:r>
            <a:rPr lang="en-GB" dirty="0" smtClean="0"/>
            <a:t>Cultural industries</a:t>
          </a:r>
          <a:endParaRPr lang="en-GB" dirty="0"/>
        </a:p>
      </dgm:t>
    </dgm:pt>
    <dgm:pt modelId="{79ACDA1B-6FA7-44BD-A41A-CE51A0BD2FBD}" type="parTrans" cxnId="{93200AA5-2844-4890-9859-805D65E953D6}">
      <dgm:prSet/>
      <dgm:spPr/>
      <dgm:t>
        <a:bodyPr/>
        <a:lstStyle/>
        <a:p>
          <a:endParaRPr lang="en-GB"/>
        </a:p>
      </dgm:t>
    </dgm:pt>
    <dgm:pt modelId="{FDB64D1C-C38D-40B6-9B04-0E6483262F35}" type="sibTrans" cxnId="{93200AA5-2844-4890-9859-805D65E953D6}">
      <dgm:prSet/>
      <dgm:spPr/>
      <dgm:t>
        <a:bodyPr/>
        <a:lstStyle/>
        <a:p>
          <a:endParaRPr lang="en-GB"/>
        </a:p>
      </dgm:t>
    </dgm:pt>
    <dgm:pt modelId="{8E075B27-C209-4216-AE90-A083401796E7}">
      <dgm:prSet phldrT="[Text]"/>
      <dgm:spPr/>
      <dgm:t>
        <a:bodyPr/>
        <a:lstStyle/>
        <a:p>
          <a:r>
            <a:rPr lang="en-GB" dirty="0" smtClean="0"/>
            <a:t>IP protection</a:t>
          </a:r>
          <a:endParaRPr lang="en-GB" dirty="0"/>
        </a:p>
      </dgm:t>
    </dgm:pt>
    <dgm:pt modelId="{FEE31874-0C15-47DD-A717-F9E2232082A3}" type="parTrans" cxnId="{EB1B9EBB-C9F9-48EB-9337-53F4A8F3950B}">
      <dgm:prSet/>
      <dgm:spPr/>
      <dgm:t>
        <a:bodyPr/>
        <a:lstStyle/>
        <a:p>
          <a:endParaRPr lang="en-GB"/>
        </a:p>
      </dgm:t>
    </dgm:pt>
    <dgm:pt modelId="{AE96195B-F570-40A7-9A43-225E1BF99727}" type="sibTrans" cxnId="{EB1B9EBB-C9F9-48EB-9337-53F4A8F3950B}">
      <dgm:prSet/>
      <dgm:spPr/>
      <dgm:t>
        <a:bodyPr/>
        <a:lstStyle/>
        <a:p>
          <a:endParaRPr lang="en-GB"/>
        </a:p>
      </dgm:t>
    </dgm:pt>
    <dgm:pt modelId="{CA3A1DDB-1B23-45DC-96B9-3371DCCFFFFF}">
      <dgm:prSet phldrT="[Text]"/>
      <dgm:spPr/>
      <dgm:t>
        <a:bodyPr/>
        <a:lstStyle/>
        <a:p>
          <a:pPr algn="ctr"/>
          <a:r>
            <a:rPr lang="en-GB" dirty="0" smtClean="0"/>
            <a:t>ICH safeguarding</a:t>
          </a:r>
          <a:endParaRPr lang="en-GB" dirty="0"/>
        </a:p>
      </dgm:t>
    </dgm:pt>
    <dgm:pt modelId="{44346B5E-6F1B-4FB5-9B99-F0DBC7348696}" type="parTrans" cxnId="{6B0522D1-6966-4AF7-9E06-DF517B2FFA7A}">
      <dgm:prSet/>
      <dgm:spPr/>
      <dgm:t>
        <a:bodyPr/>
        <a:lstStyle/>
        <a:p>
          <a:endParaRPr lang="en-GB"/>
        </a:p>
      </dgm:t>
    </dgm:pt>
    <dgm:pt modelId="{0AA13345-517A-43C3-8D63-5497079E98D5}" type="sibTrans" cxnId="{6B0522D1-6966-4AF7-9E06-DF517B2FFA7A}">
      <dgm:prSet/>
      <dgm:spPr/>
      <dgm:t>
        <a:bodyPr/>
        <a:lstStyle/>
        <a:p>
          <a:endParaRPr lang="en-GB"/>
        </a:p>
      </dgm:t>
    </dgm:pt>
    <dgm:pt modelId="{1AB5F675-8B6F-4174-AF60-957B4510788D}" type="pres">
      <dgm:prSet presAssocID="{BC20AF66-BAB6-4A8B-A086-E35C304049D5}" presName="compositeShape" presStyleCnt="0">
        <dgm:presLayoutVars>
          <dgm:chMax val="7"/>
          <dgm:dir/>
          <dgm:resizeHandles val="exact"/>
        </dgm:presLayoutVars>
      </dgm:prSet>
      <dgm:spPr/>
    </dgm:pt>
    <dgm:pt modelId="{C4B0D9F2-406A-4C15-BC09-6A637AC18449}" type="pres">
      <dgm:prSet presAssocID="{E786A973-AE22-41CB-907F-0CFF24A86405}" presName="circ1" presStyleLbl="vennNode1" presStyleIdx="0" presStyleCnt="3" custLinFactNeighborX="-11350" custLinFactNeighborY="6750"/>
      <dgm:spPr/>
      <dgm:t>
        <a:bodyPr/>
        <a:lstStyle/>
        <a:p>
          <a:endParaRPr lang="en-GB"/>
        </a:p>
      </dgm:t>
    </dgm:pt>
    <dgm:pt modelId="{A6930AF0-69CD-4072-9854-8A831572594E}" type="pres">
      <dgm:prSet presAssocID="{E786A973-AE22-41CB-907F-0CFF24A86405}" presName="circ1Tx" presStyleLbl="revTx" presStyleIdx="0" presStyleCnt="0">
        <dgm:presLayoutVars>
          <dgm:chMax val="0"/>
          <dgm:chPref val="0"/>
          <dgm:bulletEnabled val="1"/>
        </dgm:presLayoutVars>
      </dgm:prSet>
      <dgm:spPr/>
      <dgm:t>
        <a:bodyPr/>
        <a:lstStyle/>
        <a:p>
          <a:endParaRPr lang="en-GB"/>
        </a:p>
      </dgm:t>
    </dgm:pt>
    <dgm:pt modelId="{ECE4DC8D-4EFB-457F-B951-6A3CCE1DDB9E}" type="pres">
      <dgm:prSet presAssocID="{8E075B27-C209-4216-AE90-A083401796E7}" presName="circ2" presStyleLbl="vennNode1" presStyleIdx="1" presStyleCnt="3" custLinFactNeighborX="-6583" custLinFactNeighborY="-1283"/>
      <dgm:spPr/>
      <dgm:t>
        <a:bodyPr/>
        <a:lstStyle/>
        <a:p>
          <a:endParaRPr lang="en-GB"/>
        </a:p>
      </dgm:t>
    </dgm:pt>
    <dgm:pt modelId="{B0F402D8-9B2F-42C2-A0D2-AB6F6C437989}" type="pres">
      <dgm:prSet presAssocID="{8E075B27-C209-4216-AE90-A083401796E7}" presName="circ2Tx" presStyleLbl="revTx" presStyleIdx="0" presStyleCnt="0">
        <dgm:presLayoutVars>
          <dgm:chMax val="0"/>
          <dgm:chPref val="0"/>
          <dgm:bulletEnabled val="1"/>
        </dgm:presLayoutVars>
      </dgm:prSet>
      <dgm:spPr/>
      <dgm:t>
        <a:bodyPr/>
        <a:lstStyle/>
        <a:p>
          <a:endParaRPr lang="en-GB"/>
        </a:p>
      </dgm:t>
    </dgm:pt>
    <dgm:pt modelId="{7FEF1E4D-F637-4E4C-937D-59442B30DC81}" type="pres">
      <dgm:prSet presAssocID="{CA3A1DDB-1B23-45DC-96B9-3371DCCFFFFF}" presName="circ3" presStyleLbl="vennNode1" presStyleIdx="2" presStyleCnt="3" custScaleX="103827" custScaleY="105447" custLinFactNeighborX="-19649" custLinFactNeighborY="4163"/>
      <dgm:spPr/>
      <dgm:t>
        <a:bodyPr/>
        <a:lstStyle/>
        <a:p>
          <a:endParaRPr lang="en-GB"/>
        </a:p>
      </dgm:t>
    </dgm:pt>
    <dgm:pt modelId="{8249B545-6069-4BC5-B49C-1FC21DD5351B}" type="pres">
      <dgm:prSet presAssocID="{CA3A1DDB-1B23-45DC-96B9-3371DCCFFFFF}" presName="circ3Tx" presStyleLbl="revTx" presStyleIdx="0" presStyleCnt="0">
        <dgm:presLayoutVars>
          <dgm:chMax val="0"/>
          <dgm:chPref val="0"/>
          <dgm:bulletEnabled val="1"/>
        </dgm:presLayoutVars>
      </dgm:prSet>
      <dgm:spPr/>
      <dgm:t>
        <a:bodyPr/>
        <a:lstStyle/>
        <a:p>
          <a:endParaRPr lang="en-GB"/>
        </a:p>
      </dgm:t>
    </dgm:pt>
  </dgm:ptLst>
  <dgm:cxnLst>
    <dgm:cxn modelId="{93200AA5-2844-4890-9859-805D65E953D6}" srcId="{BC20AF66-BAB6-4A8B-A086-E35C304049D5}" destId="{E786A973-AE22-41CB-907F-0CFF24A86405}" srcOrd="0" destOrd="0" parTransId="{79ACDA1B-6FA7-44BD-A41A-CE51A0BD2FBD}" sibTransId="{FDB64D1C-C38D-40B6-9B04-0E6483262F35}"/>
    <dgm:cxn modelId="{EF718C41-E13D-4645-BFAD-577E850309C0}" type="presOf" srcId="{BC20AF66-BAB6-4A8B-A086-E35C304049D5}" destId="{1AB5F675-8B6F-4174-AF60-957B4510788D}" srcOrd="0" destOrd="0" presId="urn:microsoft.com/office/officeart/2005/8/layout/venn1"/>
    <dgm:cxn modelId="{A654303D-178A-49E7-B826-6B98683C313B}" type="presOf" srcId="{E786A973-AE22-41CB-907F-0CFF24A86405}" destId="{C4B0D9F2-406A-4C15-BC09-6A637AC18449}" srcOrd="0" destOrd="0" presId="urn:microsoft.com/office/officeart/2005/8/layout/venn1"/>
    <dgm:cxn modelId="{7ADE72C9-424B-41FB-8D6B-99FB642A613D}" type="presOf" srcId="{CA3A1DDB-1B23-45DC-96B9-3371DCCFFFFF}" destId="{8249B545-6069-4BC5-B49C-1FC21DD5351B}" srcOrd="1" destOrd="0" presId="urn:microsoft.com/office/officeart/2005/8/layout/venn1"/>
    <dgm:cxn modelId="{EB1B9EBB-C9F9-48EB-9337-53F4A8F3950B}" srcId="{BC20AF66-BAB6-4A8B-A086-E35C304049D5}" destId="{8E075B27-C209-4216-AE90-A083401796E7}" srcOrd="1" destOrd="0" parTransId="{FEE31874-0C15-47DD-A717-F9E2232082A3}" sibTransId="{AE96195B-F570-40A7-9A43-225E1BF99727}"/>
    <dgm:cxn modelId="{6B0522D1-6966-4AF7-9E06-DF517B2FFA7A}" srcId="{BC20AF66-BAB6-4A8B-A086-E35C304049D5}" destId="{CA3A1DDB-1B23-45DC-96B9-3371DCCFFFFF}" srcOrd="2" destOrd="0" parTransId="{44346B5E-6F1B-4FB5-9B99-F0DBC7348696}" sibTransId="{0AA13345-517A-43C3-8D63-5497079E98D5}"/>
    <dgm:cxn modelId="{E86E75B6-D561-4518-95E5-A1AE4A9D8EE5}" type="presOf" srcId="{8E075B27-C209-4216-AE90-A083401796E7}" destId="{ECE4DC8D-4EFB-457F-B951-6A3CCE1DDB9E}" srcOrd="0" destOrd="0" presId="urn:microsoft.com/office/officeart/2005/8/layout/venn1"/>
    <dgm:cxn modelId="{90DD6B2E-175A-4829-9E7D-7A7E1794DC12}" type="presOf" srcId="{CA3A1DDB-1B23-45DC-96B9-3371DCCFFFFF}" destId="{7FEF1E4D-F637-4E4C-937D-59442B30DC81}" srcOrd="0" destOrd="0" presId="urn:microsoft.com/office/officeart/2005/8/layout/venn1"/>
    <dgm:cxn modelId="{AE154DD4-BF99-4073-BF0D-AF5319178F7A}" type="presOf" srcId="{8E075B27-C209-4216-AE90-A083401796E7}" destId="{B0F402D8-9B2F-42C2-A0D2-AB6F6C437989}" srcOrd="1" destOrd="0" presId="urn:microsoft.com/office/officeart/2005/8/layout/venn1"/>
    <dgm:cxn modelId="{070344DE-BA76-400B-BE75-1773B240B168}" type="presOf" srcId="{E786A973-AE22-41CB-907F-0CFF24A86405}" destId="{A6930AF0-69CD-4072-9854-8A831572594E}" srcOrd="1" destOrd="0" presId="urn:microsoft.com/office/officeart/2005/8/layout/venn1"/>
    <dgm:cxn modelId="{1DC3D2E8-9704-479E-9405-7753D0FA1CAA}" type="presParOf" srcId="{1AB5F675-8B6F-4174-AF60-957B4510788D}" destId="{C4B0D9F2-406A-4C15-BC09-6A637AC18449}" srcOrd="0" destOrd="0" presId="urn:microsoft.com/office/officeart/2005/8/layout/venn1"/>
    <dgm:cxn modelId="{D7F7D6FD-3BF4-4474-8191-3F9248B760FE}" type="presParOf" srcId="{1AB5F675-8B6F-4174-AF60-957B4510788D}" destId="{A6930AF0-69CD-4072-9854-8A831572594E}" srcOrd="1" destOrd="0" presId="urn:microsoft.com/office/officeart/2005/8/layout/venn1"/>
    <dgm:cxn modelId="{2BB286CA-9B31-4225-847A-9C4F7D766AB3}" type="presParOf" srcId="{1AB5F675-8B6F-4174-AF60-957B4510788D}" destId="{ECE4DC8D-4EFB-457F-B951-6A3CCE1DDB9E}" srcOrd="2" destOrd="0" presId="urn:microsoft.com/office/officeart/2005/8/layout/venn1"/>
    <dgm:cxn modelId="{71637E2D-F17A-4BA9-9C76-31C45D6D11B0}" type="presParOf" srcId="{1AB5F675-8B6F-4174-AF60-957B4510788D}" destId="{B0F402D8-9B2F-42C2-A0D2-AB6F6C437989}" srcOrd="3" destOrd="0" presId="urn:microsoft.com/office/officeart/2005/8/layout/venn1"/>
    <dgm:cxn modelId="{59C0EE3C-A391-4C6B-8578-EB19AD875D74}" type="presParOf" srcId="{1AB5F675-8B6F-4174-AF60-957B4510788D}" destId="{7FEF1E4D-F637-4E4C-937D-59442B30DC81}" srcOrd="4" destOrd="0" presId="urn:microsoft.com/office/officeart/2005/8/layout/venn1"/>
    <dgm:cxn modelId="{CFB631A9-824C-42ED-B8A3-820250254058}" type="presParOf" srcId="{1AB5F675-8B6F-4174-AF60-957B4510788D}" destId="{8249B545-6069-4BC5-B49C-1FC21DD5351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91B127-6970-4A1C-BA13-BD521DF13B81}" type="doc">
      <dgm:prSet loTypeId="urn:microsoft.com/office/officeart/2005/8/layout/pyramid4" loCatId="pyramid" qsTypeId="urn:microsoft.com/office/officeart/2005/8/quickstyle/simple1" qsCatId="simple" csTypeId="urn:microsoft.com/office/officeart/2005/8/colors/colorful2" csCatId="colorful" phldr="1"/>
      <dgm:spPr/>
      <dgm:t>
        <a:bodyPr/>
        <a:lstStyle/>
        <a:p>
          <a:endParaRPr lang="en-GB"/>
        </a:p>
      </dgm:t>
    </dgm:pt>
    <dgm:pt modelId="{ED7EB1E7-D3BC-48AF-B7D1-6D1C19D04F29}">
      <dgm:prSet phldrT="[Text]"/>
      <dgm:spPr/>
      <dgm:t>
        <a:bodyPr/>
        <a:lstStyle/>
        <a:p>
          <a:r>
            <a:rPr lang="en-GB" dirty="0" smtClean="0">
              <a:solidFill>
                <a:schemeClr val="tx1"/>
              </a:solidFill>
            </a:rPr>
            <a:t>State</a:t>
          </a:r>
          <a:endParaRPr lang="en-GB" dirty="0">
            <a:solidFill>
              <a:schemeClr val="tx1"/>
            </a:solidFill>
          </a:endParaRPr>
        </a:p>
      </dgm:t>
    </dgm:pt>
    <dgm:pt modelId="{91A32E03-76F5-46AD-A6F0-9965014E7FD3}" type="parTrans" cxnId="{2B47A53E-FC84-4867-91B4-034806103E1C}">
      <dgm:prSet/>
      <dgm:spPr/>
      <dgm:t>
        <a:bodyPr/>
        <a:lstStyle/>
        <a:p>
          <a:endParaRPr lang="en-GB"/>
        </a:p>
      </dgm:t>
    </dgm:pt>
    <dgm:pt modelId="{473A4E43-7276-48EA-997E-7F3406A7B252}" type="sibTrans" cxnId="{2B47A53E-FC84-4867-91B4-034806103E1C}">
      <dgm:prSet/>
      <dgm:spPr/>
      <dgm:t>
        <a:bodyPr/>
        <a:lstStyle/>
        <a:p>
          <a:endParaRPr lang="en-GB"/>
        </a:p>
      </dgm:t>
    </dgm:pt>
    <dgm:pt modelId="{B2DAFD0C-F5C2-42E7-8BC6-8EF4E0BFB316}">
      <dgm:prSet phldrT="[Text]"/>
      <dgm:spPr/>
      <dgm:t>
        <a:bodyPr/>
        <a:lstStyle/>
        <a:p>
          <a:r>
            <a:rPr lang="en-GB" dirty="0" smtClean="0">
              <a:solidFill>
                <a:schemeClr val="tx1"/>
              </a:solidFill>
            </a:rPr>
            <a:t>General public</a:t>
          </a:r>
          <a:endParaRPr lang="en-GB" dirty="0">
            <a:solidFill>
              <a:schemeClr val="tx1"/>
            </a:solidFill>
          </a:endParaRPr>
        </a:p>
      </dgm:t>
    </dgm:pt>
    <dgm:pt modelId="{E51FB9A5-D6C5-401D-97F8-B3FAB8B1E95D}" type="parTrans" cxnId="{2D61CC6B-3C4A-4483-AAC2-CD12FB068995}">
      <dgm:prSet/>
      <dgm:spPr/>
      <dgm:t>
        <a:bodyPr/>
        <a:lstStyle/>
        <a:p>
          <a:endParaRPr lang="en-GB"/>
        </a:p>
      </dgm:t>
    </dgm:pt>
    <dgm:pt modelId="{BF5221E0-C8D8-4F8B-A7A4-89A519E24802}" type="sibTrans" cxnId="{2D61CC6B-3C4A-4483-AAC2-CD12FB068995}">
      <dgm:prSet/>
      <dgm:spPr/>
      <dgm:t>
        <a:bodyPr/>
        <a:lstStyle/>
        <a:p>
          <a:endParaRPr lang="en-GB"/>
        </a:p>
      </dgm:t>
    </dgm:pt>
    <dgm:pt modelId="{9B7B36E1-B1EF-44C2-BF61-4000A6C36F25}">
      <dgm:prSet phldrT="[Text]"/>
      <dgm:spPr/>
      <dgm:t>
        <a:bodyPr/>
        <a:lstStyle/>
        <a:p>
          <a:r>
            <a:rPr lang="en-GB" dirty="0" smtClean="0">
              <a:solidFill>
                <a:schemeClr val="tx1"/>
              </a:solidFill>
            </a:rPr>
            <a:t>Communities, groups individual practitioners</a:t>
          </a:r>
          <a:endParaRPr lang="en-GB" dirty="0">
            <a:solidFill>
              <a:schemeClr val="tx1"/>
            </a:solidFill>
          </a:endParaRPr>
        </a:p>
      </dgm:t>
    </dgm:pt>
    <dgm:pt modelId="{7DB1A604-2E22-40FA-9A24-2E09989818AB}" type="parTrans" cxnId="{28F0EC4A-25DA-4595-B38D-1377001D7B96}">
      <dgm:prSet/>
      <dgm:spPr/>
      <dgm:t>
        <a:bodyPr/>
        <a:lstStyle/>
        <a:p>
          <a:endParaRPr lang="en-GB"/>
        </a:p>
      </dgm:t>
    </dgm:pt>
    <dgm:pt modelId="{5AE92334-995A-42CE-B1F5-F69141D6B5EC}" type="sibTrans" cxnId="{28F0EC4A-25DA-4595-B38D-1377001D7B96}">
      <dgm:prSet/>
      <dgm:spPr/>
      <dgm:t>
        <a:bodyPr/>
        <a:lstStyle/>
        <a:p>
          <a:endParaRPr lang="en-GB"/>
        </a:p>
      </dgm:t>
    </dgm:pt>
    <dgm:pt modelId="{C5E3429E-37D0-498D-8F31-A66FD0771FE1}">
      <dgm:prSet phldrT="[Text]"/>
      <dgm:spPr/>
      <dgm:t>
        <a:bodyPr/>
        <a:lstStyle/>
        <a:p>
          <a:r>
            <a:rPr lang="en-GB" dirty="0" smtClean="0"/>
            <a:t>NGOs and researchers </a:t>
          </a:r>
          <a:r>
            <a:rPr lang="en-GB" dirty="0" err="1" smtClean="0"/>
            <a:t>etc</a:t>
          </a:r>
          <a:endParaRPr lang="en-GB" dirty="0"/>
        </a:p>
      </dgm:t>
    </dgm:pt>
    <dgm:pt modelId="{D977C47D-A1E0-46FF-B6AC-16F6EA5785F4}" type="parTrans" cxnId="{F96AE6E1-D126-45A8-B6FD-314668F02BD0}">
      <dgm:prSet/>
      <dgm:spPr/>
      <dgm:t>
        <a:bodyPr/>
        <a:lstStyle/>
        <a:p>
          <a:endParaRPr lang="en-GB"/>
        </a:p>
      </dgm:t>
    </dgm:pt>
    <dgm:pt modelId="{71020602-D906-4FFF-99F9-9BF0093557BF}" type="sibTrans" cxnId="{F96AE6E1-D126-45A8-B6FD-314668F02BD0}">
      <dgm:prSet/>
      <dgm:spPr/>
      <dgm:t>
        <a:bodyPr/>
        <a:lstStyle/>
        <a:p>
          <a:endParaRPr lang="en-GB"/>
        </a:p>
      </dgm:t>
    </dgm:pt>
    <dgm:pt modelId="{39B0D476-1FB9-41B0-B70B-C6FBAE630F2B}" type="pres">
      <dgm:prSet presAssocID="{0D91B127-6970-4A1C-BA13-BD521DF13B81}" presName="compositeShape" presStyleCnt="0">
        <dgm:presLayoutVars>
          <dgm:chMax val="9"/>
          <dgm:dir/>
          <dgm:resizeHandles val="exact"/>
        </dgm:presLayoutVars>
      </dgm:prSet>
      <dgm:spPr/>
      <dgm:t>
        <a:bodyPr/>
        <a:lstStyle/>
        <a:p>
          <a:endParaRPr lang="en-GB"/>
        </a:p>
      </dgm:t>
    </dgm:pt>
    <dgm:pt modelId="{B7266F0D-3E91-4831-AE43-0D019C3DEB08}" type="pres">
      <dgm:prSet presAssocID="{0D91B127-6970-4A1C-BA13-BD521DF13B81}" presName="triangle1" presStyleLbl="node1" presStyleIdx="0" presStyleCnt="4">
        <dgm:presLayoutVars>
          <dgm:bulletEnabled val="1"/>
        </dgm:presLayoutVars>
      </dgm:prSet>
      <dgm:spPr/>
      <dgm:t>
        <a:bodyPr/>
        <a:lstStyle/>
        <a:p>
          <a:endParaRPr lang="en-GB"/>
        </a:p>
      </dgm:t>
    </dgm:pt>
    <dgm:pt modelId="{53E850F8-4728-4189-AB98-BE9ED1F27829}" type="pres">
      <dgm:prSet presAssocID="{0D91B127-6970-4A1C-BA13-BD521DF13B81}" presName="triangle2" presStyleLbl="node1" presStyleIdx="1" presStyleCnt="4">
        <dgm:presLayoutVars>
          <dgm:bulletEnabled val="1"/>
        </dgm:presLayoutVars>
      </dgm:prSet>
      <dgm:spPr/>
      <dgm:t>
        <a:bodyPr/>
        <a:lstStyle/>
        <a:p>
          <a:endParaRPr lang="en-GB"/>
        </a:p>
      </dgm:t>
    </dgm:pt>
    <dgm:pt modelId="{F9D4D2D8-F78A-427A-A91C-47D82BDDA1CB}" type="pres">
      <dgm:prSet presAssocID="{0D91B127-6970-4A1C-BA13-BD521DF13B81}" presName="triangle3" presStyleLbl="node1" presStyleIdx="2" presStyleCnt="4">
        <dgm:presLayoutVars>
          <dgm:bulletEnabled val="1"/>
        </dgm:presLayoutVars>
      </dgm:prSet>
      <dgm:spPr/>
      <dgm:t>
        <a:bodyPr/>
        <a:lstStyle/>
        <a:p>
          <a:endParaRPr lang="en-GB"/>
        </a:p>
      </dgm:t>
    </dgm:pt>
    <dgm:pt modelId="{EC7A631D-0543-4B8A-9AAC-018318D848E8}" type="pres">
      <dgm:prSet presAssocID="{0D91B127-6970-4A1C-BA13-BD521DF13B81}" presName="triangle4" presStyleLbl="node1" presStyleIdx="3" presStyleCnt="4">
        <dgm:presLayoutVars>
          <dgm:bulletEnabled val="1"/>
        </dgm:presLayoutVars>
      </dgm:prSet>
      <dgm:spPr/>
      <dgm:t>
        <a:bodyPr/>
        <a:lstStyle/>
        <a:p>
          <a:endParaRPr lang="en-GB"/>
        </a:p>
      </dgm:t>
    </dgm:pt>
  </dgm:ptLst>
  <dgm:cxnLst>
    <dgm:cxn modelId="{B9AB5FD9-31DB-44DF-8810-C4420D187579}" type="presOf" srcId="{B2DAFD0C-F5C2-42E7-8BC6-8EF4E0BFB316}" destId="{53E850F8-4728-4189-AB98-BE9ED1F27829}" srcOrd="0" destOrd="0" presId="urn:microsoft.com/office/officeart/2005/8/layout/pyramid4"/>
    <dgm:cxn modelId="{2D61CC6B-3C4A-4483-AAC2-CD12FB068995}" srcId="{0D91B127-6970-4A1C-BA13-BD521DF13B81}" destId="{B2DAFD0C-F5C2-42E7-8BC6-8EF4E0BFB316}" srcOrd="1" destOrd="0" parTransId="{E51FB9A5-D6C5-401D-97F8-B3FAB8B1E95D}" sibTransId="{BF5221E0-C8D8-4F8B-A7A4-89A519E24802}"/>
    <dgm:cxn modelId="{F96AE6E1-D126-45A8-B6FD-314668F02BD0}" srcId="{0D91B127-6970-4A1C-BA13-BD521DF13B81}" destId="{C5E3429E-37D0-498D-8F31-A66FD0771FE1}" srcOrd="3" destOrd="0" parTransId="{D977C47D-A1E0-46FF-B6AC-16F6EA5785F4}" sibTransId="{71020602-D906-4FFF-99F9-9BF0093557BF}"/>
    <dgm:cxn modelId="{28F0EC4A-25DA-4595-B38D-1377001D7B96}" srcId="{0D91B127-6970-4A1C-BA13-BD521DF13B81}" destId="{9B7B36E1-B1EF-44C2-BF61-4000A6C36F25}" srcOrd="2" destOrd="0" parTransId="{7DB1A604-2E22-40FA-9A24-2E09989818AB}" sibTransId="{5AE92334-995A-42CE-B1F5-F69141D6B5EC}"/>
    <dgm:cxn modelId="{DE6312B2-F8AD-4E50-BA13-9E41DCEFA2CD}" type="presOf" srcId="{9B7B36E1-B1EF-44C2-BF61-4000A6C36F25}" destId="{F9D4D2D8-F78A-427A-A91C-47D82BDDA1CB}" srcOrd="0" destOrd="0" presId="urn:microsoft.com/office/officeart/2005/8/layout/pyramid4"/>
    <dgm:cxn modelId="{2B47A53E-FC84-4867-91B4-034806103E1C}" srcId="{0D91B127-6970-4A1C-BA13-BD521DF13B81}" destId="{ED7EB1E7-D3BC-48AF-B7D1-6D1C19D04F29}" srcOrd="0" destOrd="0" parTransId="{91A32E03-76F5-46AD-A6F0-9965014E7FD3}" sibTransId="{473A4E43-7276-48EA-997E-7F3406A7B252}"/>
    <dgm:cxn modelId="{F59AE93F-D0FE-41D1-9C99-D1CFFDA98C96}" type="presOf" srcId="{C5E3429E-37D0-498D-8F31-A66FD0771FE1}" destId="{EC7A631D-0543-4B8A-9AAC-018318D848E8}" srcOrd="0" destOrd="0" presId="urn:microsoft.com/office/officeart/2005/8/layout/pyramid4"/>
    <dgm:cxn modelId="{BCA8A828-9D7F-427B-A21C-513EAEDC3875}" type="presOf" srcId="{0D91B127-6970-4A1C-BA13-BD521DF13B81}" destId="{39B0D476-1FB9-41B0-B70B-C6FBAE630F2B}" srcOrd="0" destOrd="0" presId="urn:microsoft.com/office/officeart/2005/8/layout/pyramid4"/>
    <dgm:cxn modelId="{32C9237B-7025-4E0F-9710-B25D824D478A}" type="presOf" srcId="{ED7EB1E7-D3BC-48AF-B7D1-6D1C19D04F29}" destId="{B7266F0D-3E91-4831-AE43-0D019C3DEB08}" srcOrd="0" destOrd="0" presId="urn:microsoft.com/office/officeart/2005/8/layout/pyramid4"/>
    <dgm:cxn modelId="{17A46360-F207-4EA0-B924-DC46DDE97E99}" type="presParOf" srcId="{39B0D476-1FB9-41B0-B70B-C6FBAE630F2B}" destId="{B7266F0D-3E91-4831-AE43-0D019C3DEB08}" srcOrd="0" destOrd="0" presId="urn:microsoft.com/office/officeart/2005/8/layout/pyramid4"/>
    <dgm:cxn modelId="{8E3D02A0-26D9-4B22-B5F2-A2EE03A8F1F5}" type="presParOf" srcId="{39B0D476-1FB9-41B0-B70B-C6FBAE630F2B}" destId="{53E850F8-4728-4189-AB98-BE9ED1F27829}" srcOrd="1" destOrd="0" presId="urn:microsoft.com/office/officeart/2005/8/layout/pyramid4"/>
    <dgm:cxn modelId="{14E49965-7C59-4A76-9377-4F33E8A25029}" type="presParOf" srcId="{39B0D476-1FB9-41B0-B70B-C6FBAE630F2B}" destId="{F9D4D2D8-F78A-427A-A91C-47D82BDDA1CB}" srcOrd="2" destOrd="0" presId="urn:microsoft.com/office/officeart/2005/8/layout/pyramid4"/>
    <dgm:cxn modelId="{94361280-52B3-4708-BB6D-D5786A0BB4F6}" type="presParOf" srcId="{39B0D476-1FB9-41B0-B70B-C6FBAE630F2B}" destId="{EC7A631D-0543-4B8A-9AAC-018318D848E8}"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4B0E75-FF2D-42F5-BA40-B622804FAE18}"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n-GB"/>
        </a:p>
      </dgm:t>
    </dgm:pt>
    <dgm:pt modelId="{14D146AC-1E88-4D24-AFB6-F28A7DD05382}">
      <dgm:prSet phldrT="[Text]"/>
      <dgm:spPr/>
      <dgm:t>
        <a:bodyPr/>
        <a:lstStyle/>
        <a:p>
          <a:r>
            <a:rPr lang="en-GB" dirty="0" smtClean="0"/>
            <a:t>Culture policy</a:t>
          </a:r>
          <a:endParaRPr lang="en-GB" dirty="0"/>
        </a:p>
      </dgm:t>
    </dgm:pt>
    <dgm:pt modelId="{F3DCFF93-A773-4916-BD5E-8C8E7BC08993}" type="parTrans" cxnId="{6F3F239A-2BD6-4843-9989-B1D78A508A5E}">
      <dgm:prSet/>
      <dgm:spPr/>
      <dgm:t>
        <a:bodyPr/>
        <a:lstStyle/>
        <a:p>
          <a:endParaRPr lang="en-GB"/>
        </a:p>
      </dgm:t>
    </dgm:pt>
    <dgm:pt modelId="{6D50BE43-F898-4D2A-9F90-088CD8767FCE}" type="sibTrans" cxnId="{6F3F239A-2BD6-4843-9989-B1D78A508A5E}">
      <dgm:prSet/>
      <dgm:spPr/>
      <dgm:t>
        <a:bodyPr/>
        <a:lstStyle/>
        <a:p>
          <a:endParaRPr lang="en-GB"/>
        </a:p>
      </dgm:t>
    </dgm:pt>
    <dgm:pt modelId="{B3A509ED-128C-4E48-9046-1E8FFD446E89}">
      <dgm:prSet phldrT="[Text]"/>
      <dgm:spPr/>
      <dgm:t>
        <a:bodyPr/>
        <a:lstStyle/>
        <a:p>
          <a:r>
            <a:rPr lang="en-GB" dirty="0" smtClean="0"/>
            <a:t>Heritage policy</a:t>
          </a:r>
          <a:endParaRPr lang="en-GB" dirty="0"/>
        </a:p>
      </dgm:t>
    </dgm:pt>
    <dgm:pt modelId="{16975AD7-2031-4263-9BBB-83D9CB028DE2}" type="parTrans" cxnId="{51C450A5-5338-490F-83CA-F37B76D60DB9}">
      <dgm:prSet/>
      <dgm:spPr/>
      <dgm:t>
        <a:bodyPr/>
        <a:lstStyle/>
        <a:p>
          <a:endParaRPr lang="en-GB"/>
        </a:p>
      </dgm:t>
    </dgm:pt>
    <dgm:pt modelId="{B1E8918D-4BD9-440A-BD68-E9942F5D7F7D}" type="sibTrans" cxnId="{51C450A5-5338-490F-83CA-F37B76D60DB9}">
      <dgm:prSet/>
      <dgm:spPr/>
      <dgm:t>
        <a:bodyPr/>
        <a:lstStyle/>
        <a:p>
          <a:endParaRPr lang="en-GB"/>
        </a:p>
      </dgm:t>
    </dgm:pt>
    <dgm:pt modelId="{B510146D-0179-4875-A9C0-69824F650E5A}">
      <dgm:prSet phldrT="[Text]"/>
      <dgm:spPr/>
      <dgm:t>
        <a:bodyPr/>
        <a:lstStyle/>
        <a:p>
          <a:r>
            <a:rPr lang="en-GB" dirty="0" smtClean="0"/>
            <a:t>ICH policy</a:t>
          </a:r>
          <a:endParaRPr lang="en-GB" dirty="0"/>
        </a:p>
      </dgm:t>
    </dgm:pt>
    <dgm:pt modelId="{28E6A30A-F51A-4ACF-B4B0-81CCC09D9D5C}" type="parTrans" cxnId="{570AA72A-352D-4186-BC66-EF7CE4B2E963}">
      <dgm:prSet/>
      <dgm:spPr/>
      <dgm:t>
        <a:bodyPr/>
        <a:lstStyle/>
        <a:p>
          <a:endParaRPr lang="en-GB"/>
        </a:p>
      </dgm:t>
    </dgm:pt>
    <dgm:pt modelId="{59E401C6-7903-4295-A057-C19AA383BAF7}" type="sibTrans" cxnId="{570AA72A-352D-4186-BC66-EF7CE4B2E963}">
      <dgm:prSet/>
      <dgm:spPr/>
      <dgm:t>
        <a:bodyPr/>
        <a:lstStyle/>
        <a:p>
          <a:endParaRPr lang="en-GB"/>
        </a:p>
      </dgm:t>
    </dgm:pt>
    <dgm:pt modelId="{38435194-C127-47C8-BEF6-2A428B1F294C}" type="pres">
      <dgm:prSet presAssocID="{664B0E75-FF2D-42F5-BA40-B622804FAE18}" presName="Name0" presStyleCnt="0">
        <dgm:presLayoutVars>
          <dgm:chMax val="7"/>
          <dgm:chPref val="7"/>
          <dgm:dir/>
          <dgm:animLvl val="lvl"/>
        </dgm:presLayoutVars>
      </dgm:prSet>
      <dgm:spPr/>
      <dgm:t>
        <a:bodyPr/>
        <a:lstStyle/>
        <a:p>
          <a:endParaRPr lang="en-GB"/>
        </a:p>
      </dgm:t>
    </dgm:pt>
    <dgm:pt modelId="{F3C3F986-B39D-438B-AA56-CF3498EE1D5C}" type="pres">
      <dgm:prSet presAssocID="{14D146AC-1E88-4D24-AFB6-F28A7DD05382}" presName="Accent1" presStyleCnt="0"/>
      <dgm:spPr/>
    </dgm:pt>
    <dgm:pt modelId="{897B64E4-95A7-4814-95E7-C2FF270F4061}" type="pres">
      <dgm:prSet presAssocID="{14D146AC-1E88-4D24-AFB6-F28A7DD05382}" presName="Accent" presStyleLbl="node1" presStyleIdx="0" presStyleCnt="3"/>
      <dgm:spPr/>
    </dgm:pt>
    <dgm:pt modelId="{79BC3404-7CB2-4836-BAD3-B22801CE3BBE}" type="pres">
      <dgm:prSet presAssocID="{14D146AC-1E88-4D24-AFB6-F28A7DD05382}" presName="Parent1" presStyleLbl="revTx" presStyleIdx="0" presStyleCnt="3">
        <dgm:presLayoutVars>
          <dgm:chMax val="1"/>
          <dgm:chPref val="1"/>
          <dgm:bulletEnabled val="1"/>
        </dgm:presLayoutVars>
      </dgm:prSet>
      <dgm:spPr/>
      <dgm:t>
        <a:bodyPr/>
        <a:lstStyle/>
        <a:p>
          <a:endParaRPr lang="en-GB"/>
        </a:p>
      </dgm:t>
    </dgm:pt>
    <dgm:pt modelId="{EAB55B37-E43B-485A-837E-600FBEEA539F}" type="pres">
      <dgm:prSet presAssocID="{B3A509ED-128C-4E48-9046-1E8FFD446E89}" presName="Accent2" presStyleCnt="0"/>
      <dgm:spPr/>
    </dgm:pt>
    <dgm:pt modelId="{B465A757-1B38-4731-B0FF-C792162899DA}" type="pres">
      <dgm:prSet presAssocID="{B3A509ED-128C-4E48-9046-1E8FFD446E89}" presName="Accent" presStyleLbl="node1" presStyleIdx="1" presStyleCnt="3"/>
      <dgm:spPr/>
    </dgm:pt>
    <dgm:pt modelId="{2781F016-BC26-4D33-8860-639AF5D56F39}" type="pres">
      <dgm:prSet presAssocID="{B3A509ED-128C-4E48-9046-1E8FFD446E89}" presName="Parent2" presStyleLbl="revTx" presStyleIdx="1" presStyleCnt="3">
        <dgm:presLayoutVars>
          <dgm:chMax val="1"/>
          <dgm:chPref val="1"/>
          <dgm:bulletEnabled val="1"/>
        </dgm:presLayoutVars>
      </dgm:prSet>
      <dgm:spPr/>
      <dgm:t>
        <a:bodyPr/>
        <a:lstStyle/>
        <a:p>
          <a:endParaRPr lang="en-GB"/>
        </a:p>
      </dgm:t>
    </dgm:pt>
    <dgm:pt modelId="{019A1E35-2079-430F-9322-C8F7251BD004}" type="pres">
      <dgm:prSet presAssocID="{B510146D-0179-4875-A9C0-69824F650E5A}" presName="Accent3" presStyleCnt="0"/>
      <dgm:spPr/>
    </dgm:pt>
    <dgm:pt modelId="{68CBCDBA-A572-4251-BE3A-3E5F3A76A0AC}" type="pres">
      <dgm:prSet presAssocID="{B510146D-0179-4875-A9C0-69824F650E5A}" presName="Accent" presStyleLbl="node1" presStyleIdx="2" presStyleCnt="3"/>
      <dgm:spPr/>
    </dgm:pt>
    <dgm:pt modelId="{33EBEFEE-3C2C-47DB-BE32-B006440DA9C7}" type="pres">
      <dgm:prSet presAssocID="{B510146D-0179-4875-A9C0-69824F650E5A}" presName="Parent3" presStyleLbl="revTx" presStyleIdx="2" presStyleCnt="3">
        <dgm:presLayoutVars>
          <dgm:chMax val="1"/>
          <dgm:chPref val="1"/>
          <dgm:bulletEnabled val="1"/>
        </dgm:presLayoutVars>
      </dgm:prSet>
      <dgm:spPr/>
      <dgm:t>
        <a:bodyPr/>
        <a:lstStyle/>
        <a:p>
          <a:endParaRPr lang="en-GB"/>
        </a:p>
      </dgm:t>
    </dgm:pt>
  </dgm:ptLst>
  <dgm:cxnLst>
    <dgm:cxn modelId="{0529DEBC-6D92-4CD4-B8E0-7B0F4B4FD82A}" type="presOf" srcId="{14D146AC-1E88-4D24-AFB6-F28A7DD05382}" destId="{79BC3404-7CB2-4836-BAD3-B22801CE3BBE}" srcOrd="0" destOrd="0" presId="urn:microsoft.com/office/officeart/2009/layout/CircleArrowProcess"/>
    <dgm:cxn modelId="{EA44AC34-1979-4F5A-A695-0EDC7CC54147}" type="presOf" srcId="{B3A509ED-128C-4E48-9046-1E8FFD446E89}" destId="{2781F016-BC26-4D33-8860-639AF5D56F39}" srcOrd="0" destOrd="0" presId="urn:microsoft.com/office/officeart/2009/layout/CircleArrowProcess"/>
    <dgm:cxn modelId="{6F3F239A-2BD6-4843-9989-B1D78A508A5E}" srcId="{664B0E75-FF2D-42F5-BA40-B622804FAE18}" destId="{14D146AC-1E88-4D24-AFB6-F28A7DD05382}" srcOrd="0" destOrd="0" parTransId="{F3DCFF93-A773-4916-BD5E-8C8E7BC08993}" sibTransId="{6D50BE43-F898-4D2A-9F90-088CD8767FCE}"/>
    <dgm:cxn modelId="{570AA72A-352D-4186-BC66-EF7CE4B2E963}" srcId="{664B0E75-FF2D-42F5-BA40-B622804FAE18}" destId="{B510146D-0179-4875-A9C0-69824F650E5A}" srcOrd="2" destOrd="0" parTransId="{28E6A30A-F51A-4ACF-B4B0-81CCC09D9D5C}" sibTransId="{59E401C6-7903-4295-A057-C19AA383BAF7}"/>
    <dgm:cxn modelId="{682A71B2-B37C-4E2D-8679-4D47A37124AB}" type="presOf" srcId="{664B0E75-FF2D-42F5-BA40-B622804FAE18}" destId="{38435194-C127-47C8-BEF6-2A428B1F294C}" srcOrd="0" destOrd="0" presId="urn:microsoft.com/office/officeart/2009/layout/CircleArrowProcess"/>
    <dgm:cxn modelId="{FB589F76-6668-4418-89B2-E47E8E77F059}" type="presOf" srcId="{B510146D-0179-4875-A9C0-69824F650E5A}" destId="{33EBEFEE-3C2C-47DB-BE32-B006440DA9C7}" srcOrd="0" destOrd="0" presId="urn:microsoft.com/office/officeart/2009/layout/CircleArrowProcess"/>
    <dgm:cxn modelId="{51C450A5-5338-490F-83CA-F37B76D60DB9}" srcId="{664B0E75-FF2D-42F5-BA40-B622804FAE18}" destId="{B3A509ED-128C-4E48-9046-1E8FFD446E89}" srcOrd="1" destOrd="0" parTransId="{16975AD7-2031-4263-9BBB-83D9CB028DE2}" sibTransId="{B1E8918D-4BD9-440A-BD68-E9942F5D7F7D}"/>
    <dgm:cxn modelId="{9DEBCAA6-B7ED-405E-B733-C1C2315DE2DA}" type="presParOf" srcId="{38435194-C127-47C8-BEF6-2A428B1F294C}" destId="{F3C3F986-B39D-438B-AA56-CF3498EE1D5C}" srcOrd="0" destOrd="0" presId="urn:microsoft.com/office/officeart/2009/layout/CircleArrowProcess"/>
    <dgm:cxn modelId="{48196AC2-3466-440E-A608-D6DE493E9029}" type="presParOf" srcId="{F3C3F986-B39D-438B-AA56-CF3498EE1D5C}" destId="{897B64E4-95A7-4814-95E7-C2FF270F4061}" srcOrd="0" destOrd="0" presId="urn:microsoft.com/office/officeart/2009/layout/CircleArrowProcess"/>
    <dgm:cxn modelId="{7EBCEC16-48DB-4D42-8DF6-DA66AAD754C0}" type="presParOf" srcId="{38435194-C127-47C8-BEF6-2A428B1F294C}" destId="{79BC3404-7CB2-4836-BAD3-B22801CE3BBE}" srcOrd="1" destOrd="0" presId="urn:microsoft.com/office/officeart/2009/layout/CircleArrowProcess"/>
    <dgm:cxn modelId="{02950088-6259-4016-9EFD-FF579E87E4FD}" type="presParOf" srcId="{38435194-C127-47C8-BEF6-2A428B1F294C}" destId="{EAB55B37-E43B-485A-837E-600FBEEA539F}" srcOrd="2" destOrd="0" presId="urn:microsoft.com/office/officeart/2009/layout/CircleArrowProcess"/>
    <dgm:cxn modelId="{F74D4BEB-D45D-407E-8DEA-37C34B31E2D8}" type="presParOf" srcId="{EAB55B37-E43B-485A-837E-600FBEEA539F}" destId="{B465A757-1B38-4731-B0FF-C792162899DA}" srcOrd="0" destOrd="0" presId="urn:microsoft.com/office/officeart/2009/layout/CircleArrowProcess"/>
    <dgm:cxn modelId="{800E38A6-4579-4075-9E4C-B711EB02FCF0}" type="presParOf" srcId="{38435194-C127-47C8-BEF6-2A428B1F294C}" destId="{2781F016-BC26-4D33-8860-639AF5D56F39}" srcOrd="3" destOrd="0" presId="urn:microsoft.com/office/officeart/2009/layout/CircleArrowProcess"/>
    <dgm:cxn modelId="{48AE7AA2-C5B2-48B8-B3A1-565B925ADA85}" type="presParOf" srcId="{38435194-C127-47C8-BEF6-2A428B1F294C}" destId="{019A1E35-2079-430F-9322-C8F7251BD004}" srcOrd="4" destOrd="0" presId="urn:microsoft.com/office/officeart/2009/layout/CircleArrowProcess"/>
    <dgm:cxn modelId="{13FF0DDD-686E-4052-AD64-15BBAE9BD25F}" type="presParOf" srcId="{019A1E35-2079-430F-9322-C8F7251BD004}" destId="{68CBCDBA-A572-4251-BE3A-3E5F3A76A0AC}" srcOrd="0" destOrd="0" presId="urn:microsoft.com/office/officeart/2009/layout/CircleArrowProcess"/>
    <dgm:cxn modelId="{7117E101-ECF0-46A7-B056-167B932DE42E}" type="presParOf" srcId="{38435194-C127-47C8-BEF6-2A428B1F294C}" destId="{33EBEFEE-3C2C-47DB-BE32-B006440DA9C7}"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70B704-778F-4A5F-811D-A4A1F476BCCD}" type="doc">
      <dgm:prSet loTypeId="urn:microsoft.com/office/officeart/2011/layout/ConvergingText" loCatId="process" qsTypeId="urn:microsoft.com/office/officeart/2005/8/quickstyle/simple1" qsCatId="simple" csTypeId="urn:microsoft.com/office/officeart/2005/8/colors/colorful3" csCatId="colorful" phldr="1"/>
      <dgm:spPr/>
      <dgm:t>
        <a:bodyPr/>
        <a:lstStyle/>
        <a:p>
          <a:endParaRPr lang="en-GB"/>
        </a:p>
      </dgm:t>
    </dgm:pt>
    <dgm:pt modelId="{2972388B-8D4C-4BF5-9831-09D489CEAF3C}">
      <dgm:prSet phldrT="[Text]"/>
      <dgm:spPr/>
      <dgm:t>
        <a:bodyPr/>
        <a:lstStyle/>
        <a:p>
          <a:r>
            <a:rPr lang="en-GB" dirty="0" smtClean="0"/>
            <a:t>ICH</a:t>
          </a:r>
          <a:endParaRPr lang="en-GB" dirty="0"/>
        </a:p>
      </dgm:t>
    </dgm:pt>
    <dgm:pt modelId="{1018D85D-D973-408A-AE37-79DDE6FA0697}" type="parTrans" cxnId="{DFFDFF53-3049-4B2E-9793-3A8D785A77D2}">
      <dgm:prSet/>
      <dgm:spPr/>
      <dgm:t>
        <a:bodyPr/>
        <a:lstStyle/>
        <a:p>
          <a:endParaRPr lang="en-GB"/>
        </a:p>
      </dgm:t>
    </dgm:pt>
    <dgm:pt modelId="{E8789164-5E0D-4C0B-ADAE-77CD44AB7BC1}" type="sibTrans" cxnId="{DFFDFF53-3049-4B2E-9793-3A8D785A77D2}">
      <dgm:prSet/>
      <dgm:spPr/>
      <dgm:t>
        <a:bodyPr/>
        <a:lstStyle/>
        <a:p>
          <a:endParaRPr lang="en-GB"/>
        </a:p>
      </dgm:t>
    </dgm:pt>
    <dgm:pt modelId="{1461AE7C-6C54-4182-9853-0AB94762C7C1}">
      <dgm:prSet phldrT="[Text]"/>
      <dgm:spPr/>
      <dgm:t>
        <a:bodyPr/>
        <a:lstStyle/>
        <a:p>
          <a:r>
            <a:rPr lang="en-GB" dirty="0" smtClean="0"/>
            <a:t>Kind of participation</a:t>
          </a:r>
          <a:endParaRPr lang="en-GB" dirty="0"/>
        </a:p>
      </dgm:t>
    </dgm:pt>
    <dgm:pt modelId="{C34D2FA4-4A2E-464D-AA4C-4E1BCEED008F}" type="parTrans" cxnId="{1B1E2E72-E14C-45A4-830D-DAA1895B4299}">
      <dgm:prSet/>
      <dgm:spPr/>
      <dgm:t>
        <a:bodyPr/>
        <a:lstStyle/>
        <a:p>
          <a:endParaRPr lang="en-GB"/>
        </a:p>
      </dgm:t>
    </dgm:pt>
    <dgm:pt modelId="{DED8D4F6-BEE1-4859-885E-246509EEBA0E}" type="sibTrans" cxnId="{1B1E2E72-E14C-45A4-830D-DAA1895B4299}">
      <dgm:prSet/>
      <dgm:spPr/>
      <dgm:t>
        <a:bodyPr/>
        <a:lstStyle/>
        <a:p>
          <a:endParaRPr lang="en-GB"/>
        </a:p>
      </dgm:t>
    </dgm:pt>
    <dgm:pt modelId="{B7B795F3-3F21-4639-B90E-0BBBD604C320}">
      <dgm:prSet phldrT="[Text]"/>
      <dgm:spPr/>
      <dgm:t>
        <a:bodyPr/>
        <a:lstStyle/>
        <a:p>
          <a:r>
            <a:rPr lang="en-GB" dirty="0" smtClean="0"/>
            <a:t>Region or community</a:t>
          </a:r>
          <a:endParaRPr lang="en-GB" dirty="0"/>
        </a:p>
      </dgm:t>
    </dgm:pt>
    <dgm:pt modelId="{BE10F240-DDA5-4E2B-8ED6-985C99EC7CFE}" type="parTrans" cxnId="{2E884394-0031-469F-8CB9-A8575F5EC9EE}">
      <dgm:prSet/>
      <dgm:spPr/>
      <dgm:t>
        <a:bodyPr/>
        <a:lstStyle/>
        <a:p>
          <a:endParaRPr lang="en-GB"/>
        </a:p>
      </dgm:t>
    </dgm:pt>
    <dgm:pt modelId="{856D0F15-70AE-4605-AA75-9F66A30370D8}" type="sibTrans" cxnId="{2E884394-0031-469F-8CB9-A8575F5EC9EE}">
      <dgm:prSet/>
      <dgm:spPr/>
      <dgm:t>
        <a:bodyPr/>
        <a:lstStyle/>
        <a:p>
          <a:endParaRPr lang="en-GB"/>
        </a:p>
      </dgm:t>
    </dgm:pt>
    <dgm:pt modelId="{D33C4FAF-7DCB-4A8E-8B40-1F91B9EEA9A8}">
      <dgm:prSet phldrT="[Text]"/>
      <dgm:spPr/>
      <dgm:t>
        <a:bodyPr/>
        <a:lstStyle/>
        <a:p>
          <a:r>
            <a:rPr lang="en-GB" dirty="0" smtClean="0"/>
            <a:t>Domain</a:t>
          </a:r>
          <a:endParaRPr lang="en-GB" dirty="0"/>
        </a:p>
      </dgm:t>
    </dgm:pt>
    <dgm:pt modelId="{DF886974-E4AB-49E6-869F-FB2FAE5024E7}" type="parTrans" cxnId="{E4D1EA73-CF7C-44C2-B457-F40C1FE8106D}">
      <dgm:prSet/>
      <dgm:spPr/>
      <dgm:t>
        <a:bodyPr/>
        <a:lstStyle/>
        <a:p>
          <a:endParaRPr lang="en-GB"/>
        </a:p>
      </dgm:t>
    </dgm:pt>
    <dgm:pt modelId="{C7C4CEAA-8A34-41E1-B743-DB349C3D0ADE}" type="sibTrans" cxnId="{E4D1EA73-CF7C-44C2-B457-F40C1FE8106D}">
      <dgm:prSet/>
      <dgm:spPr/>
      <dgm:t>
        <a:bodyPr/>
        <a:lstStyle/>
        <a:p>
          <a:endParaRPr lang="en-GB"/>
        </a:p>
      </dgm:t>
    </dgm:pt>
    <dgm:pt modelId="{06E54ACD-6B1A-4308-AE02-1F4593604389}" type="pres">
      <dgm:prSet presAssocID="{EF70B704-778F-4A5F-811D-A4A1F476BCCD}" presName="Name0" presStyleCnt="0">
        <dgm:presLayoutVars>
          <dgm:chMax/>
          <dgm:chPref val="1"/>
          <dgm:dir/>
          <dgm:animOne val="branch"/>
          <dgm:animLvl val="lvl"/>
          <dgm:resizeHandles/>
        </dgm:presLayoutVars>
      </dgm:prSet>
      <dgm:spPr/>
      <dgm:t>
        <a:bodyPr/>
        <a:lstStyle/>
        <a:p>
          <a:endParaRPr lang="en-GB"/>
        </a:p>
      </dgm:t>
    </dgm:pt>
    <dgm:pt modelId="{6850AA2A-9AFC-4883-85A1-214B57E01F33}" type="pres">
      <dgm:prSet presAssocID="{2972388B-8D4C-4BF5-9831-09D489CEAF3C}" presName="composite" presStyleCnt="0"/>
      <dgm:spPr/>
    </dgm:pt>
    <dgm:pt modelId="{CD6F06EF-31E2-4C75-9647-8A061261A181}" type="pres">
      <dgm:prSet presAssocID="{2972388B-8D4C-4BF5-9831-09D489CEAF3C}" presName="ParentAccent1" presStyleLbl="alignNode1" presStyleIdx="0" presStyleCnt="34"/>
      <dgm:spPr/>
    </dgm:pt>
    <dgm:pt modelId="{9F499645-B787-4C4C-A72C-8D53F5C3DD04}" type="pres">
      <dgm:prSet presAssocID="{2972388B-8D4C-4BF5-9831-09D489CEAF3C}" presName="ParentAccent2" presStyleLbl="alignNode1" presStyleIdx="1" presStyleCnt="34"/>
      <dgm:spPr/>
    </dgm:pt>
    <dgm:pt modelId="{86A4E1D6-2BCA-4A71-8A25-092E885CB5C0}" type="pres">
      <dgm:prSet presAssocID="{2972388B-8D4C-4BF5-9831-09D489CEAF3C}" presName="ParentAccent3" presStyleLbl="alignNode1" presStyleIdx="2" presStyleCnt="34"/>
      <dgm:spPr/>
    </dgm:pt>
    <dgm:pt modelId="{456ABF00-3FDF-4270-871F-B5E2C4F7FCF5}" type="pres">
      <dgm:prSet presAssocID="{2972388B-8D4C-4BF5-9831-09D489CEAF3C}" presName="ParentAccent4" presStyleLbl="alignNode1" presStyleIdx="3" presStyleCnt="34"/>
      <dgm:spPr/>
    </dgm:pt>
    <dgm:pt modelId="{48184987-9285-442C-96B7-D3B875B6A4A8}" type="pres">
      <dgm:prSet presAssocID="{2972388B-8D4C-4BF5-9831-09D489CEAF3C}" presName="ParentAccent5" presStyleLbl="alignNode1" presStyleIdx="4" presStyleCnt="34"/>
      <dgm:spPr/>
    </dgm:pt>
    <dgm:pt modelId="{29FD0018-EE63-4419-9657-662215F95462}" type="pres">
      <dgm:prSet presAssocID="{2972388B-8D4C-4BF5-9831-09D489CEAF3C}" presName="ParentAccent6" presStyleLbl="alignNode1" presStyleIdx="5" presStyleCnt="34"/>
      <dgm:spPr/>
    </dgm:pt>
    <dgm:pt modelId="{141B0505-50FC-4D4E-AECF-377929BE3A1E}" type="pres">
      <dgm:prSet presAssocID="{2972388B-8D4C-4BF5-9831-09D489CEAF3C}" presName="ParentAccent7" presStyleLbl="alignNode1" presStyleIdx="6" presStyleCnt="34"/>
      <dgm:spPr/>
    </dgm:pt>
    <dgm:pt modelId="{93F8ED39-4A9F-4A0B-AA45-42CF61BD15DF}" type="pres">
      <dgm:prSet presAssocID="{2972388B-8D4C-4BF5-9831-09D489CEAF3C}" presName="ParentAccent8" presStyleLbl="alignNode1" presStyleIdx="7" presStyleCnt="34"/>
      <dgm:spPr/>
    </dgm:pt>
    <dgm:pt modelId="{51B25A28-F279-4876-B399-7FC8F14E0260}" type="pres">
      <dgm:prSet presAssocID="{2972388B-8D4C-4BF5-9831-09D489CEAF3C}" presName="ParentAccent9" presStyleLbl="alignNode1" presStyleIdx="8" presStyleCnt="34"/>
      <dgm:spPr/>
    </dgm:pt>
    <dgm:pt modelId="{C67D4E06-5D2C-4A4D-A9B1-C5E940AC0780}" type="pres">
      <dgm:prSet presAssocID="{2972388B-8D4C-4BF5-9831-09D489CEAF3C}" presName="ParentAccent10" presStyleLbl="alignNode1" presStyleIdx="9" presStyleCnt="34"/>
      <dgm:spPr/>
    </dgm:pt>
    <dgm:pt modelId="{76913DBE-5A76-4669-9626-CDC85F8C2BE6}" type="pres">
      <dgm:prSet presAssocID="{2972388B-8D4C-4BF5-9831-09D489CEAF3C}" presName="Parent" presStyleLbl="alignNode1" presStyleIdx="10" presStyleCnt="34">
        <dgm:presLayoutVars>
          <dgm:chMax val="5"/>
          <dgm:chPref val="3"/>
          <dgm:bulletEnabled val="1"/>
        </dgm:presLayoutVars>
      </dgm:prSet>
      <dgm:spPr/>
      <dgm:t>
        <a:bodyPr/>
        <a:lstStyle/>
        <a:p>
          <a:endParaRPr lang="en-GB"/>
        </a:p>
      </dgm:t>
    </dgm:pt>
    <dgm:pt modelId="{2F1883BF-EB67-4110-B60A-CF124A40BD07}" type="pres">
      <dgm:prSet presAssocID="{1461AE7C-6C54-4182-9853-0AB94762C7C1}" presName="Child1Accent1" presStyleLbl="alignNode1" presStyleIdx="11" presStyleCnt="34"/>
      <dgm:spPr/>
    </dgm:pt>
    <dgm:pt modelId="{74705755-D6F8-4860-8FE5-49BD816DA6ED}" type="pres">
      <dgm:prSet presAssocID="{1461AE7C-6C54-4182-9853-0AB94762C7C1}" presName="Child1Accent2" presStyleLbl="alignNode1" presStyleIdx="12" presStyleCnt="34"/>
      <dgm:spPr/>
    </dgm:pt>
    <dgm:pt modelId="{49C17DC7-C838-41FB-8FD6-50F53BC2DCD5}" type="pres">
      <dgm:prSet presAssocID="{1461AE7C-6C54-4182-9853-0AB94762C7C1}" presName="Child1Accent3" presStyleLbl="alignNode1" presStyleIdx="13" presStyleCnt="34"/>
      <dgm:spPr/>
    </dgm:pt>
    <dgm:pt modelId="{6FF8662B-6CBB-4483-B6B4-EAB9FC87579B}" type="pres">
      <dgm:prSet presAssocID="{1461AE7C-6C54-4182-9853-0AB94762C7C1}" presName="Child1Accent4" presStyleLbl="alignNode1" presStyleIdx="14" presStyleCnt="34"/>
      <dgm:spPr/>
    </dgm:pt>
    <dgm:pt modelId="{F038A787-7DFC-4EEE-B567-02658A00EDEF}" type="pres">
      <dgm:prSet presAssocID="{1461AE7C-6C54-4182-9853-0AB94762C7C1}" presName="Child1Accent5" presStyleLbl="alignNode1" presStyleIdx="15" presStyleCnt="34"/>
      <dgm:spPr/>
    </dgm:pt>
    <dgm:pt modelId="{AEB8AD4A-C789-4E95-8264-B48052405811}" type="pres">
      <dgm:prSet presAssocID="{1461AE7C-6C54-4182-9853-0AB94762C7C1}" presName="Child1Accent6" presStyleLbl="alignNode1" presStyleIdx="16" presStyleCnt="34"/>
      <dgm:spPr/>
    </dgm:pt>
    <dgm:pt modelId="{69796836-E7EF-4E26-87F1-2E539B9BA039}" type="pres">
      <dgm:prSet presAssocID="{1461AE7C-6C54-4182-9853-0AB94762C7C1}" presName="Child1Accent7" presStyleLbl="alignNode1" presStyleIdx="17" presStyleCnt="34"/>
      <dgm:spPr/>
    </dgm:pt>
    <dgm:pt modelId="{5A158BA9-B8D2-4766-9420-B15F897B658A}" type="pres">
      <dgm:prSet presAssocID="{1461AE7C-6C54-4182-9853-0AB94762C7C1}" presName="Child1Accent8" presStyleLbl="alignNode1" presStyleIdx="18" presStyleCnt="34"/>
      <dgm:spPr/>
    </dgm:pt>
    <dgm:pt modelId="{88D86A3E-C9D1-44FB-BF71-ACA2C0EE0AF4}" type="pres">
      <dgm:prSet presAssocID="{1461AE7C-6C54-4182-9853-0AB94762C7C1}" presName="Child1Accent9" presStyleLbl="alignNode1" presStyleIdx="19" presStyleCnt="34"/>
      <dgm:spPr/>
    </dgm:pt>
    <dgm:pt modelId="{169A59DF-2876-4F82-8FFF-6D0ED6BBC784}" type="pres">
      <dgm:prSet presAssocID="{1461AE7C-6C54-4182-9853-0AB94762C7C1}" presName="Child1" presStyleLbl="revTx" presStyleIdx="0" presStyleCnt="3">
        <dgm:presLayoutVars>
          <dgm:chMax/>
          <dgm:chPref val="0"/>
          <dgm:bulletEnabled val="1"/>
        </dgm:presLayoutVars>
      </dgm:prSet>
      <dgm:spPr/>
      <dgm:t>
        <a:bodyPr/>
        <a:lstStyle/>
        <a:p>
          <a:endParaRPr lang="en-GB"/>
        </a:p>
      </dgm:t>
    </dgm:pt>
    <dgm:pt modelId="{867B6097-4BBD-4B35-8475-D42D264F9AB8}" type="pres">
      <dgm:prSet presAssocID="{B7B795F3-3F21-4639-B90E-0BBBD604C320}" presName="Child2Accent1" presStyleLbl="alignNode1" presStyleIdx="20" presStyleCnt="34"/>
      <dgm:spPr/>
    </dgm:pt>
    <dgm:pt modelId="{A0E49C72-B2F0-44DA-9165-064D820217AF}" type="pres">
      <dgm:prSet presAssocID="{B7B795F3-3F21-4639-B90E-0BBBD604C320}" presName="Child2Accent2" presStyleLbl="alignNode1" presStyleIdx="21" presStyleCnt="34"/>
      <dgm:spPr/>
    </dgm:pt>
    <dgm:pt modelId="{524AAF9F-0D15-475A-8886-6798468E38A1}" type="pres">
      <dgm:prSet presAssocID="{B7B795F3-3F21-4639-B90E-0BBBD604C320}" presName="Child2Accent3" presStyleLbl="alignNode1" presStyleIdx="22" presStyleCnt="34"/>
      <dgm:spPr/>
    </dgm:pt>
    <dgm:pt modelId="{F24B8F02-0CFE-4950-81F0-47427EEE136A}" type="pres">
      <dgm:prSet presAssocID="{B7B795F3-3F21-4639-B90E-0BBBD604C320}" presName="Child2Accent4" presStyleLbl="alignNode1" presStyleIdx="23" presStyleCnt="34"/>
      <dgm:spPr/>
    </dgm:pt>
    <dgm:pt modelId="{ACE5AD37-B9AA-42C5-BD47-00C8AD62E0FD}" type="pres">
      <dgm:prSet presAssocID="{B7B795F3-3F21-4639-B90E-0BBBD604C320}" presName="Child2Accent5" presStyleLbl="alignNode1" presStyleIdx="24" presStyleCnt="34"/>
      <dgm:spPr/>
    </dgm:pt>
    <dgm:pt modelId="{5A7BA264-401B-4D45-A9A3-BA08F9D4601F}" type="pres">
      <dgm:prSet presAssocID="{B7B795F3-3F21-4639-B90E-0BBBD604C320}" presName="Child2Accent6" presStyleLbl="alignNode1" presStyleIdx="25" presStyleCnt="34"/>
      <dgm:spPr/>
    </dgm:pt>
    <dgm:pt modelId="{9DD10BEF-39E9-479B-813A-B6AA06CA2A8B}" type="pres">
      <dgm:prSet presAssocID="{B7B795F3-3F21-4639-B90E-0BBBD604C320}" presName="Child2Accent7" presStyleLbl="alignNode1" presStyleIdx="26" presStyleCnt="34"/>
      <dgm:spPr/>
    </dgm:pt>
    <dgm:pt modelId="{8F995A7C-002E-4F92-AAD0-C2245A3BE6BE}" type="pres">
      <dgm:prSet presAssocID="{B7B795F3-3F21-4639-B90E-0BBBD604C320}" presName="Child2" presStyleLbl="revTx" presStyleIdx="1" presStyleCnt="3">
        <dgm:presLayoutVars>
          <dgm:chMax/>
          <dgm:chPref val="0"/>
          <dgm:bulletEnabled val="1"/>
        </dgm:presLayoutVars>
      </dgm:prSet>
      <dgm:spPr/>
      <dgm:t>
        <a:bodyPr/>
        <a:lstStyle/>
        <a:p>
          <a:endParaRPr lang="en-GB"/>
        </a:p>
      </dgm:t>
    </dgm:pt>
    <dgm:pt modelId="{44B46D0A-B28D-4DDD-8EAE-51F6D40FFA33}" type="pres">
      <dgm:prSet presAssocID="{D33C4FAF-7DCB-4A8E-8B40-1F91B9EEA9A8}" presName="Child3Accent1" presStyleLbl="alignNode1" presStyleIdx="27" presStyleCnt="34"/>
      <dgm:spPr/>
    </dgm:pt>
    <dgm:pt modelId="{493A9168-560E-407C-B933-B0C311E1A42B}" type="pres">
      <dgm:prSet presAssocID="{D33C4FAF-7DCB-4A8E-8B40-1F91B9EEA9A8}" presName="Child3Accent2" presStyleLbl="alignNode1" presStyleIdx="28" presStyleCnt="34"/>
      <dgm:spPr/>
    </dgm:pt>
    <dgm:pt modelId="{03003B3C-4AA3-4D9B-A7B8-D8C2BCB94679}" type="pres">
      <dgm:prSet presAssocID="{D33C4FAF-7DCB-4A8E-8B40-1F91B9EEA9A8}" presName="Child3Accent3" presStyleLbl="alignNode1" presStyleIdx="29" presStyleCnt="34"/>
      <dgm:spPr/>
    </dgm:pt>
    <dgm:pt modelId="{ADF20987-7E33-4FA4-8F85-13D974FEA2B4}" type="pres">
      <dgm:prSet presAssocID="{D33C4FAF-7DCB-4A8E-8B40-1F91B9EEA9A8}" presName="Child3Accent4" presStyleLbl="alignNode1" presStyleIdx="30" presStyleCnt="34"/>
      <dgm:spPr/>
    </dgm:pt>
    <dgm:pt modelId="{4E3223D4-00B7-44E1-B90C-3F7592A62A22}" type="pres">
      <dgm:prSet presAssocID="{D33C4FAF-7DCB-4A8E-8B40-1F91B9EEA9A8}" presName="Child3Accent5" presStyleLbl="alignNode1" presStyleIdx="31" presStyleCnt="34"/>
      <dgm:spPr/>
    </dgm:pt>
    <dgm:pt modelId="{AB03F683-8308-48AA-A900-94A367CA90DB}" type="pres">
      <dgm:prSet presAssocID="{D33C4FAF-7DCB-4A8E-8B40-1F91B9EEA9A8}" presName="Child3Accent6" presStyleLbl="alignNode1" presStyleIdx="32" presStyleCnt="34"/>
      <dgm:spPr/>
    </dgm:pt>
    <dgm:pt modelId="{9E57175C-CF6B-47E5-9C0A-DBD14260AF4A}" type="pres">
      <dgm:prSet presAssocID="{D33C4FAF-7DCB-4A8E-8B40-1F91B9EEA9A8}" presName="Child3Accent7" presStyleLbl="alignNode1" presStyleIdx="33" presStyleCnt="34"/>
      <dgm:spPr/>
    </dgm:pt>
    <dgm:pt modelId="{444C2B82-4931-4951-B8A3-E8B5A5BB2450}" type="pres">
      <dgm:prSet presAssocID="{D33C4FAF-7DCB-4A8E-8B40-1F91B9EEA9A8}" presName="Child3" presStyleLbl="revTx" presStyleIdx="2" presStyleCnt="3">
        <dgm:presLayoutVars>
          <dgm:chMax/>
          <dgm:chPref val="0"/>
          <dgm:bulletEnabled val="1"/>
        </dgm:presLayoutVars>
      </dgm:prSet>
      <dgm:spPr/>
      <dgm:t>
        <a:bodyPr/>
        <a:lstStyle/>
        <a:p>
          <a:endParaRPr lang="en-GB"/>
        </a:p>
      </dgm:t>
    </dgm:pt>
  </dgm:ptLst>
  <dgm:cxnLst>
    <dgm:cxn modelId="{BBC23A89-8F9A-460C-8437-F860921FC77B}" type="presOf" srcId="{B7B795F3-3F21-4639-B90E-0BBBD604C320}" destId="{8F995A7C-002E-4F92-AAD0-C2245A3BE6BE}" srcOrd="0" destOrd="0" presId="urn:microsoft.com/office/officeart/2011/layout/ConvergingText"/>
    <dgm:cxn modelId="{6A59728B-B5D4-4035-A275-CC552B73DBE4}" type="presOf" srcId="{D33C4FAF-7DCB-4A8E-8B40-1F91B9EEA9A8}" destId="{444C2B82-4931-4951-B8A3-E8B5A5BB2450}" srcOrd="0" destOrd="0" presId="urn:microsoft.com/office/officeart/2011/layout/ConvergingText"/>
    <dgm:cxn modelId="{1BECC3DD-63F7-4602-86FB-98DA018FD25A}" type="presOf" srcId="{EF70B704-778F-4A5F-811D-A4A1F476BCCD}" destId="{06E54ACD-6B1A-4308-AE02-1F4593604389}" srcOrd="0" destOrd="0" presId="urn:microsoft.com/office/officeart/2011/layout/ConvergingText"/>
    <dgm:cxn modelId="{228FFAD7-BE75-410B-8436-50E9A8A98D41}" type="presOf" srcId="{2972388B-8D4C-4BF5-9831-09D489CEAF3C}" destId="{76913DBE-5A76-4669-9626-CDC85F8C2BE6}" srcOrd="0" destOrd="0" presId="urn:microsoft.com/office/officeart/2011/layout/ConvergingText"/>
    <dgm:cxn modelId="{2E884394-0031-469F-8CB9-A8575F5EC9EE}" srcId="{2972388B-8D4C-4BF5-9831-09D489CEAF3C}" destId="{B7B795F3-3F21-4639-B90E-0BBBD604C320}" srcOrd="1" destOrd="0" parTransId="{BE10F240-DDA5-4E2B-8ED6-985C99EC7CFE}" sibTransId="{856D0F15-70AE-4605-AA75-9F66A30370D8}"/>
    <dgm:cxn modelId="{DFFDFF53-3049-4B2E-9793-3A8D785A77D2}" srcId="{EF70B704-778F-4A5F-811D-A4A1F476BCCD}" destId="{2972388B-8D4C-4BF5-9831-09D489CEAF3C}" srcOrd="0" destOrd="0" parTransId="{1018D85D-D973-408A-AE37-79DDE6FA0697}" sibTransId="{E8789164-5E0D-4C0B-ADAE-77CD44AB7BC1}"/>
    <dgm:cxn modelId="{03BBFA8A-DF50-466A-B95B-5289E659E44E}" type="presOf" srcId="{1461AE7C-6C54-4182-9853-0AB94762C7C1}" destId="{169A59DF-2876-4F82-8FFF-6D0ED6BBC784}" srcOrd="0" destOrd="0" presId="urn:microsoft.com/office/officeart/2011/layout/ConvergingText"/>
    <dgm:cxn modelId="{E4D1EA73-CF7C-44C2-B457-F40C1FE8106D}" srcId="{2972388B-8D4C-4BF5-9831-09D489CEAF3C}" destId="{D33C4FAF-7DCB-4A8E-8B40-1F91B9EEA9A8}" srcOrd="2" destOrd="0" parTransId="{DF886974-E4AB-49E6-869F-FB2FAE5024E7}" sibTransId="{C7C4CEAA-8A34-41E1-B743-DB349C3D0ADE}"/>
    <dgm:cxn modelId="{1B1E2E72-E14C-45A4-830D-DAA1895B4299}" srcId="{2972388B-8D4C-4BF5-9831-09D489CEAF3C}" destId="{1461AE7C-6C54-4182-9853-0AB94762C7C1}" srcOrd="0" destOrd="0" parTransId="{C34D2FA4-4A2E-464D-AA4C-4E1BCEED008F}" sibTransId="{DED8D4F6-BEE1-4859-885E-246509EEBA0E}"/>
    <dgm:cxn modelId="{2638B5B8-B7E7-41C9-A496-3E0E48E84B9D}" type="presParOf" srcId="{06E54ACD-6B1A-4308-AE02-1F4593604389}" destId="{6850AA2A-9AFC-4883-85A1-214B57E01F33}" srcOrd="0" destOrd="0" presId="urn:microsoft.com/office/officeart/2011/layout/ConvergingText"/>
    <dgm:cxn modelId="{AE499B29-F4D6-4900-913C-4AEA7C26D74A}" type="presParOf" srcId="{6850AA2A-9AFC-4883-85A1-214B57E01F33}" destId="{CD6F06EF-31E2-4C75-9647-8A061261A181}" srcOrd="0" destOrd="0" presId="urn:microsoft.com/office/officeart/2011/layout/ConvergingText"/>
    <dgm:cxn modelId="{E7B22723-3271-4382-AFA8-234B94D5AC80}" type="presParOf" srcId="{6850AA2A-9AFC-4883-85A1-214B57E01F33}" destId="{9F499645-B787-4C4C-A72C-8D53F5C3DD04}" srcOrd="1" destOrd="0" presId="urn:microsoft.com/office/officeart/2011/layout/ConvergingText"/>
    <dgm:cxn modelId="{1A418E16-CDD6-4C30-BADC-03728B90A478}" type="presParOf" srcId="{6850AA2A-9AFC-4883-85A1-214B57E01F33}" destId="{86A4E1D6-2BCA-4A71-8A25-092E885CB5C0}" srcOrd="2" destOrd="0" presId="urn:microsoft.com/office/officeart/2011/layout/ConvergingText"/>
    <dgm:cxn modelId="{7B839609-FA3D-47FE-AAB9-8FFA52437743}" type="presParOf" srcId="{6850AA2A-9AFC-4883-85A1-214B57E01F33}" destId="{456ABF00-3FDF-4270-871F-B5E2C4F7FCF5}" srcOrd="3" destOrd="0" presId="urn:microsoft.com/office/officeart/2011/layout/ConvergingText"/>
    <dgm:cxn modelId="{242ADDAE-EBED-4B52-9FE1-BFE350B33487}" type="presParOf" srcId="{6850AA2A-9AFC-4883-85A1-214B57E01F33}" destId="{48184987-9285-442C-96B7-D3B875B6A4A8}" srcOrd="4" destOrd="0" presId="urn:microsoft.com/office/officeart/2011/layout/ConvergingText"/>
    <dgm:cxn modelId="{300FBA59-2C72-4BB5-98FA-13B81322AD89}" type="presParOf" srcId="{6850AA2A-9AFC-4883-85A1-214B57E01F33}" destId="{29FD0018-EE63-4419-9657-662215F95462}" srcOrd="5" destOrd="0" presId="urn:microsoft.com/office/officeart/2011/layout/ConvergingText"/>
    <dgm:cxn modelId="{2E1643D1-A800-4369-B9AB-31F87256D617}" type="presParOf" srcId="{6850AA2A-9AFC-4883-85A1-214B57E01F33}" destId="{141B0505-50FC-4D4E-AECF-377929BE3A1E}" srcOrd="6" destOrd="0" presId="urn:microsoft.com/office/officeart/2011/layout/ConvergingText"/>
    <dgm:cxn modelId="{651F4047-813C-43D5-97FD-CF8F1E68B019}" type="presParOf" srcId="{6850AA2A-9AFC-4883-85A1-214B57E01F33}" destId="{93F8ED39-4A9F-4A0B-AA45-42CF61BD15DF}" srcOrd="7" destOrd="0" presId="urn:microsoft.com/office/officeart/2011/layout/ConvergingText"/>
    <dgm:cxn modelId="{48B10519-D939-4752-8223-E3391BE2480F}" type="presParOf" srcId="{6850AA2A-9AFC-4883-85A1-214B57E01F33}" destId="{51B25A28-F279-4876-B399-7FC8F14E0260}" srcOrd="8" destOrd="0" presId="urn:microsoft.com/office/officeart/2011/layout/ConvergingText"/>
    <dgm:cxn modelId="{26360E5A-CB94-444A-947D-1A01005B32E5}" type="presParOf" srcId="{6850AA2A-9AFC-4883-85A1-214B57E01F33}" destId="{C67D4E06-5D2C-4A4D-A9B1-C5E940AC0780}" srcOrd="9" destOrd="0" presId="urn:microsoft.com/office/officeart/2011/layout/ConvergingText"/>
    <dgm:cxn modelId="{C2CDD87B-BB9D-4CB3-8EF5-E75761049BD2}" type="presParOf" srcId="{6850AA2A-9AFC-4883-85A1-214B57E01F33}" destId="{76913DBE-5A76-4669-9626-CDC85F8C2BE6}" srcOrd="10" destOrd="0" presId="urn:microsoft.com/office/officeart/2011/layout/ConvergingText"/>
    <dgm:cxn modelId="{602E8A22-4555-4D17-A94B-0BAA57803AB5}" type="presParOf" srcId="{6850AA2A-9AFC-4883-85A1-214B57E01F33}" destId="{2F1883BF-EB67-4110-B60A-CF124A40BD07}" srcOrd="11" destOrd="0" presId="urn:microsoft.com/office/officeart/2011/layout/ConvergingText"/>
    <dgm:cxn modelId="{FB25B3FB-D2FE-47B1-802D-6CA60DBBB014}" type="presParOf" srcId="{6850AA2A-9AFC-4883-85A1-214B57E01F33}" destId="{74705755-D6F8-4860-8FE5-49BD816DA6ED}" srcOrd="12" destOrd="0" presId="urn:microsoft.com/office/officeart/2011/layout/ConvergingText"/>
    <dgm:cxn modelId="{A476EB80-6FB4-4F06-8EA2-ED1ECF111007}" type="presParOf" srcId="{6850AA2A-9AFC-4883-85A1-214B57E01F33}" destId="{49C17DC7-C838-41FB-8FD6-50F53BC2DCD5}" srcOrd="13" destOrd="0" presId="urn:microsoft.com/office/officeart/2011/layout/ConvergingText"/>
    <dgm:cxn modelId="{17950D51-FE9A-4627-A490-8D21805C2A3D}" type="presParOf" srcId="{6850AA2A-9AFC-4883-85A1-214B57E01F33}" destId="{6FF8662B-6CBB-4483-B6B4-EAB9FC87579B}" srcOrd="14" destOrd="0" presId="urn:microsoft.com/office/officeart/2011/layout/ConvergingText"/>
    <dgm:cxn modelId="{3EFC6AAC-65EB-4969-A6FA-08C7420A4362}" type="presParOf" srcId="{6850AA2A-9AFC-4883-85A1-214B57E01F33}" destId="{F038A787-7DFC-4EEE-B567-02658A00EDEF}" srcOrd="15" destOrd="0" presId="urn:microsoft.com/office/officeart/2011/layout/ConvergingText"/>
    <dgm:cxn modelId="{66D2FD68-A84E-4182-AC89-DBC7DDE54A9F}" type="presParOf" srcId="{6850AA2A-9AFC-4883-85A1-214B57E01F33}" destId="{AEB8AD4A-C789-4E95-8264-B48052405811}" srcOrd="16" destOrd="0" presId="urn:microsoft.com/office/officeart/2011/layout/ConvergingText"/>
    <dgm:cxn modelId="{5FCC6B53-5F53-4BC4-81BA-E2DFD9628007}" type="presParOf" srcId="{6850AA2A-9AFC-4883-85A1-214B57E01F33}" destId="{69796836-E7EF-4E26-87F1-2E539B9BA039}" srcOrd="17" destOrd="0" presId="urn:microsoft.com/office/officeart/2011/layout/ConvergingText"/>
    <dgm:cxn modelId="{B34A5AC3-B7DB-4513-9435-A34058AB518F}" type="presParOf" srcId="{6850AA2A-9AFC-4883-85A1-214B57E01F33}" destId="{5A158BA9-B8D2-4766-9420-B15F897B658A}" srcOrd="18" destOrd="0" presId="urn:microsoft.com/office/officeart/2011/layout/ConvergingText"/>
    <dgm:cxn modelId="{0BBCA230-E6B6-4144-96BA-1A67BF67E6E2}" type="presParOf" srcId="{6850AA2A-9AFC-4883-85A1-214B57E01F33}" destId="{88D86A3E-C9D1-44FB-BF71-ACA2C0EE0AF4}" srcOrd="19" destOrd="0" presId="urn:microsoft.com/office/officeart/2011/layout/ConvergingText"/>
    <dgm:cxn modelId="{9713A56D-2630-4774-866A-C3861E18FAC1}" type="presParOf" srcId="{6850AA2A-9AFC-4883-85A1-214B57E01F33}" destId="{169A59DF-2876-4F82-8FFF-6D0ED6BBC784}" srcOrd="20" destOrd="0" presId="urn:microsoft.com/office/officeart/2011/layout/ConvergingText"/>
    <dgm:cxn modelId="{8F3C6746-08B3-42BE-99D0-DA0E22FB0DFE}" type="presParOf" srcId="{6850AA2A-9AFC-4883-85A1-214B57E01F33}" destId="{867B6097-4BBD-4B35-8475-D42D264F9AB8}" srcOrd="21" destOrd="0" presId="urn:microsoft.com/office/officeart/2011/layout/ConvergingText"/>
    <dgm:cxn modelId="{0BA6E786-42C4-4D5C-A769-47DF9D1DADEC}" type="presParOf" srcId="{6850AA2A-9AFC-4883-85A1-214B57E01F33}" destId="{A0E49C72-B2F0-44DA-9165-064D820217AF}" srcOrd="22" destOrd="0" presId="urn:microsoft.com/office/officeart/2011/layout/ConvergingText"/>
    <dgm:cxn modelId="{A0D300F2-7DF5-4422-B9E1-CFF0E7C38969}" type="presParOf" srcId="{6850AA2A-9AFC-4883-85A1-214B57E01F33}" destId="{524AAF9F-0D15-475A-8886-6798468E38A1}" srcOrd="23" destOrd="0" presId="urn:microsoft.com/office/officeart/2011/layout/ConvergingText"/>
    <dgm:cxn modelId="{BB3C4EA2-3CA7-4894-99FF-ABBAA16498AC}" type="presParOf" srcId="{6850AA2A-9AFC-4883-85A1-214B57E01F33}" destId="{F24B8F02-0CFE-4950-81F0-47427EEE136A}" srcOrd="24" destOrd="0" presId="urn:microsoft.com/office/officeart/2011/layout/ConvergingText"/>
    <dgm:cxn modelId="{AB2B68A8-2EFA-4B48-8363-FEA5CBC827E5}" type="presParOf" srcId="{6850AA2A-9AFC-4883-85A1-214B57E01F33}" destId="{ACE5AD37-B9AA-42C5-BD47-00C8AD62E0FD}" srcOrd="25" destOrd="0" presId="urn:microsoft.com/office/officeart/2011/layout/ConvergingText"/>
    <dgm:cxn modelId="{5D63A528-C44E-4BB1-B06C-D30940A50488}" type="presParOf" srcId="{6850AA2A-9AFC-4883-85A1-214B57E01F33}" destId="{5A7BA264-401B-4D45-A9A3-BA08F9D4601F}" srcOrd="26" destOrd="0" presId="urn:microsoft.com/office/officeart/2011/layout/ConvergingText"/>
    <dgm:cxn modelId="{9E44D057-B954-4813-8681-5ED28D42A381}" type="presParOf" srcId="{6850AA2A-9AFC-4883-85A1-214B57E01F33}" destId="{9DD10BEF-39E9-479B-813A-B6AA06CA2A8B}" srcOrd="27" destOrd="0" presId="urn:microsoft.com/office/officeart/2011/layout/ConvergingText"/>
    <dgm:cxn modelId="{53C5CB6B-B8D9-49FE-970C-C7C6053BEBE1}" type="presParOf" srcId="{6850AA2A-9AFC-4883-85A1-214B57E01F33}" destId="{8F995A7C-002E-4F92-AAD0-C2245A3BE6BE}" srcOrd="28" destOrd="0" presId="urn:microsoft.com/office/officeart/2011/layout/ConvergingText"/>
    <dgm:cxn modelId="{33E4D496-96F4-4EEC-891B-D885D85C035F}" type="presParOf" srcId="{6850AA2A-9AFC-4883-85A1-214B57E01F33}" destId="{44B46D0A-B28D-4DDD-8EAE-51F6D40FFA33}" srcOrd="29" destOrd="0" presId="urn:microsoft.com/office/officeart/2011/layout/ConvergingText"/>
    <dgm:cxn modelId="{CA79DD64-F5B1-4B94-9590-FD1C9E81A177}" type="presParOf" srcId="{6850AA2A-9AFC-4883-85A1-214B57E01F33}" destId="{493A9168-560E-407C-B933-B0C311E1A42B}" srcOrd="30" destOrd="0" presId="urn:microsoft.com/office/officeart/2011/layout/ConvergingText"/>
    <dgm:cxn modelId="{9578D10B-C6DC-4F5F-A968-CC6E4B200ED9}" type="presParOf" srcId="{6850AA2A-9AFC-4883-85A1-214B57E01F33}" destId="{03003B3C-4AA3-4D9B-A7B8-D8C2BCB94679}" srcOrd="31" destOrd="0" presId="urn:microsoft.com/office/officeart/2011/layout/ConvergingText"/>
    <dgm:cxn modelId="{A7C0ACD8-9220-4856-99F7-AF1A4F41CA33}" type="presParOf" srcId="{6850AA2A-9AFC-4883-85A1-214B57E01F33}" destId="{ADF20987-7E33-4FA4-8F85-13D974FEA2B4}" srcOrd="32" destOrd="0" presId="urn:microsoft.com/office/officeart/2011/layout/ConvergingText"/>
    <dgm:cxn modelId="{8EA539A0-CC15-46A8-9D07-9591ED574689}" type="presParOf" srcId="{6850AA2A-9AFC-4883-85A1-214B57E01F33}" destId="{4E3223D4-00B7-44E1-B90C-3F7592A62A22}" srcOrd="33" destOrd="0" presId="urn:microsoft.com/office/officeart/2011/layout/ConvergingText"/>
    <dgm:cxn modelId="{EC2BBFA0-D79E-4763-9163-F24440EE9570}" type="presParOf" srcId="{6850AA2A-9AFC-4883-85A1-214B57E01F33}" destId="{AB03F683-8308-48AA-A900-94A367CA90DB}" srcOrd="34" destOrd="0" presId="urn:microsoft.com/office/officeart/2011/layout/ConvergingText"/>
    <dgm:cxn modelId="{0738284B-D4B3-4A2C-A479-52A59CF3F312}" type="presParOf" srcId="{6850AA2A-9AFC-4883-85A1-214B57E01F33}" destId="{9E57175C-CF6B-47E5-9C0A-DBD14260AF4A}" srcOrd="35" destOrd="0" presId="urn:microsoft.com/office/officeart/2011/layout/ConvergingText"/>
    <dgm:cxn modelId="{7F3EB0A9-6698-47CD-A0EA-B1AA8CE77FC9}" type="presParOf" srcId="{6850AA2A-9AFC-4883-85A1-214B57E01F33}" destId="{444C2B82-4931-4951-B8A3-E8B5A5BB2450}"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20FA42-3E53-4D72-BC0F-74B6FA1867AD}" type="doc">
      <dgm:prSet loTypeId="urn:microsoft.com/office/officeart/2005/8/layout/target1" loCatId="relationship" qsTypeId="urn:microsoft.com/office/officeart/2005/8/quickstyle/simple1" qsCatId="simple" csTypeId="urn:microsoft.com/office/officeart/2005/8/colors/colorful3" csCatId="colorful" phldr="1"/>
      <dgm:spPr/>
    </dgm:pt>
    <dgm:pt modelId="{CE46B308-2811-4184-BCC2-BA43126C1032}">
      <dgm:prSet phldrT="[Text]"/>
      <dgm:spPr/>
      <dgm:t>
        <a:bodyPr/>
        <a:lstStyle/>
        <a:p>
          <a:r>
            <a:rPr lang="en-GB" dirty="0" smtClean="0"/>
            <a:t>Practitioners and groups associated with identified ICH</a:t>
          </a:r>
          <a:endParaRPr lang="en-GB" dirty="0"/>
        </a:p>
      </dgm:t>
    </dgm:pt>
    <dgm:pt modelId="{8D0CC731-B4FD-4FC3-8A05-0684BC4F2DCB}" type="parTrans" cxnId="{13DE7E29-D360-4402-8F0C-1D4C1C868174}">
      <dgm:prSet/>
      <dgm:spPr/>
      <dgm:t>
        <a:bodyPr/>
        <a:lstStyle/>
        <a:p>
          <a:endParaRPr lang="en-GB"/>
        </a:p>
      </dgm:t>
    </dgm:pt>
    <dgm:pt modelId="{02436431-1CD2-4D48-AF96-D1F0E60FE839}" type="sibTrans" cxnId="{13DE7E29-D360-4402-8F0C-1D4C1C868174}">
      <dgm:prSet/>
      <dgm:spPr/>
      <dgm:t>
        <a:bodyPr/>
        <a:lstStyle/>
        <a:p>
          <a:endParaRPr lang="en-GB"/>
        </a:p>
      </dgm:t>
    </dgm:pt>
    <dgm:pt modelId="{13C206C7-6EE6-44C1-A23D-068407A1488C}">
      <dgm:prSet phldrT="[Text]"/>
      <dgm:spPr/>
      <dgm:t>
        <a:bodyPr/>
        <a:lstStyle/>
        <a:p>
          <a:r>
            <a:rPr lang="en-GB" dirty="0" smtClean="0"/>
            <a:t>Identified communities or those associated with identified ICH</a:t>
          </a:r>
          <a:endParaRPr lang="en-GB" dirty="0"/>
        </a:p>
      </dgm:t>
    </dgm:pt>
    <dgm:pt modelId="{9C368B4C-6D79-4D36-BE59-9D2C0FA5BD46}" type="parTrans" cxnId="{F12C5C2A-1DDF-4D42-A7D3-F95045BD8F7B}">
      <dgm:prSet/>
      <dgm:spPr/>
      <dgm:t>
        <a:bodyPr/>
        <a:lstStyle/>
        <a:p>
          <a:endParaRPr lang="en-GB"/>
        </a:p>
      </dgm:t>
    </dgm:pt>
    <dgm:pt modelId="{278F36E4-8711-40E9-B1AF-84759E1BE38A}" type="sibTrans" cxnId="{F12C5C2A-1DDF-4D42-A7D3-F95045BD8F7B}">
      <dgm:prSet/>
      <dgm:spPr/>
      <dgm:t>
        <a:bodyPr/>
        <a:lstStyle/>
        <a:p>
          <a:endParaRPr lang="en-GB"/>
        </a:p>
      </dgm:t>
    </dgm:pt>
    <dgm:pt modelId="{E0250D8D-5CC0-4E0A-9134-54373E45258D}">
      <dgm:prSet phldrT="[Text]"/>
      <dgm:spPr/>
      <dgm:t>
        <a:bodyPr/>
        <a:lstStyle/>
        <a:p>
          <a:r>
            <a:rPr lang="en-GB" dirty="0" smtClean="0"/>
            <a:t>General public</a:t>
          </a:r>
          <a:endParaRPr lang="en-GB" dirty="0"/>
        </a:p>
      </dgm:t>
    </dgm:pt>
    <dgm:pt modelId="{97B177C8-4F90-4BF9-A9D7-B0F85298F9D2}" type="parTrans" cxnId="{1F89A2E0-0ABD-4144-ACF3-82F9B7FC2A57}">
      <dgm:prSet/>
      <dgm:spPr/>
      <dgm:t>
        <a:bodyPr/>
        <a:lstStyle/>
        <a:p>
          <a:endParaRPr lang="en-GB"/>
        </a:p>
      </dgm:t>
    </dgm:pt>
    <dgm:pt modelId="{F3D86200-3ACA-406E-8815-D45967B786BA}" type="sibTrans" cxnId="{1F89A2E0-0ABD-4144-ACF3-82F9B7FC2A57}">
      <dgm:prSet/>
      <dgm:spPr/>
      <dgm:t>
        <a:bodyPr/>
        <a:lstStyle/>
        <a:p>
          <a:endParaRPr lang="en-GB"/>
        </a:p>
      </dgm:t>
    </dgm:pt>
    <dgm:pt modelId="{54A94BD4-2CE1-4B96-BED9-76FE79E4BB8F}" type="pres">
      <dgm:prSet presAssocID="{1F20FA42-3E53-4D72-BC0F-74B6FA1867AD}" presName="composite" presStyleCnt="0">
        <dgm:presLayoutVars>
          <dgm:chMax val="5"/>
          <dgm:dir/>
          <dgm:resizeHandles val="exact"/>
        </dgm:presLayoutVars>
      </dgm:prSet>
      <dgm:spPr/>
    </dgm:pt>
    <dgm:pt modelId="{A9C0F270-1FEA-4893-9248-A7CA844CFE0C}" type="pres">
      <dgm:prSet presAssocID="{CE46B308-2811-4184-BCC2-BA43126C1032}" presName="circle1" presStyleLbl="lnNode1" presStyleIdx="0" presStyleCnt="3"/>
      <dgm:spPr/>
    </dgm:pt>
    <dgm:pt modelId="{0120E3C2-E462-4192-9A9D-074B895A3360}" type="pres">
      <dgm:prSet presAssocID="{CE46B308-2811-4184-BCC2-BA43126C1032}" presName="text1" presStyleLbl="revTx" presStyleIdx="0" presStyleCnt="3">
        <dgm:presLayoutVars>
          <dgm:bulletEnabled val="1"/>
        </dgm:presLayoutVars>
      </dgm:prSet>
      <dgm:spPr/>
      <dgm:t>
        <a:bodyPr/>
        <a:lstStyle/>
        <a:p>
          <a:endParaRPr lang="en-GB"/>
        </a:p>
      </dgm:t>
    </dgm:pt>
    <dgm:pt modelId="{B5DB29DF-BD39-45A7-837A-742ECA86F661}" type="pres">
      <dgm:prSet presAssocID="{CE46B308-2811-4184-BCC2-BA43126C1032}" presName="line1" presStyleLbl="callout" presStyleIdx="0" presStyleCnt="6"/>
      <dgm:spPr/>
    </dgm:pt>
    <dgm:pt modelId="{E742DB23-DE31-4FD3-9350-0BFEE9BB4446}" type="pres">
      <dgm:prSet presAssocID="{CE46B308-2811-4184-BCC2-BA43126C1032}" presName="d1" presStyleLbl="callout" presStyleIdx="1" presStyleCnt="6"/>
      <dgm:spPr/>
    </dgm:pt>
    <dgm:pt modelId="{0FE4BE17-9D20-435B-ACBF-D61121AEDF6E}" type="pres">
      <dgm:prSet presAssocID="{13C206C7-6EE6-44C1-A23D-068407A1488C}" presName="circle2" presStyleLbl="lnNode1" presStyleIdx="1" presStyleCnt="3"/>
      <dgm:spPr/>
    </dgm:pt>
    <dgm:pt modelId="{A8129DD2-6018-4728-9796-05A8DB50055C}" type="pres">
      <dgm:prSet presAssocID="{13C206C7-6EE6-44C1-A23D-068407A1488C}" presName="text2" presStyleLbl="revTx" presStyleIdx="1" presStyleCnt="3">
        <dgm:presLayoutVars>
          <dgm:bulletEnabled val="1"/>
        </dgm:presLayoutVars>
      </dgm:prSet>
      <dgm:spPr/>
      <dgm:t>
        <a:bodyPr/>
        <a:lstStyle/>
        <a:p>
          <a:endParaRPr lang="en-GB"/>
        </a:p>
      </dgm:t>
    </dgm:pt>
    <dgm:pt modelId="{A19957EA-834B-48C8-8C79-103345D95BBE}" type="pres">
      <dgm:prSet presAssocID="{13C206C7-6EE6-44C1-A23D-068407A1488C}" presName="line2" presStyleLbl="callout" presStyleIdx="2" presStyleCnt="6"/>
      <dgm:spPr/>
    </dgm:pt>
    <dgm:pt modelId="{EA068349-EBDE-4B11-99F7-789BD4F0DEEE}" type="pres">
      <dgm:prSet presAssocID="{13C206C7-6EE6-44C1-A23D-068407A1488C}" presName="d2" presStyleLbl="callout" presStyleIdx="3" presStyleCnt="6"/>
      <dgm:spPr/>
    </dgm:pt>
    <dgm:pt modelId="{19FF51CF-6FDF-4BB8-9588-947257672535}" type="pres">
      <dgm:prSet presAssocID="{E0250D8D-5CC0-4E0A-9134-54373E45258D}" presName="circle3" presStyleLbl="lnNode1" presStyleIdx="2" presStyleCnt="3"/>
      <dgm:spPr/>
    </dgm:pt>
    <dgm:pt modelId="{D8F0B25A-4246-4A2C-A38D-B460A962DA19}" type="pres">
      <dgm:prSet presAssocID="{E0250D8D-5CC0-4E0A-9134-54373E45258D}" presName="text3" presStyleLbl="revTx" presStyleIdx="2" presStyleCnt="3">
        <dgm:presLayoutVars>
          <dgm:bulletEnabled val="1"/>
        </dgm:presLayoutVars>
      </dgm:prSet>
      <dgm:spPr/>
      <dgm:t>
        <a:bodyPr/>
        <a:lstStyle/>
        <a:p>
          <a:endParaRPr lang="en-GB"/>
        </a:p>
      </dgm:t>
    </dgm:pt>
    <dgm:pt modelId="{2327EDB4-E580-4E90-9A11-F4E073FC2705}" type="pres">
      <dgm:prSet presAssocID="{E0250D8D-5CC0-4E0A-9134-54373E45258D}" presName="line3" presStyleLbl="callout" presStyleIdx="4" presStyleCnt="6"/>
      <dgm:spPr/>
    </dgm:pt>
    <dgm:pt modelId="{A4C88781-986F-429E-A94C-1350C82A9A36}" type="pres">
      <dgm:prSet presAssocID="{E0250D8D-5CC0-4E0A-9134-54373E45258D}" presName="d3" presStyleLbl="callout" presStyleIdx="5" presStyleCnt="6"/>
      <dgm:spPr/>
    </dgm:pt>
  </dgm:ptLst>
  <dgm:cxnLst>
    <dgm:cxn modelId="{17AE0E52-2715-4C2A-A8FB-AB1A74D047E5}" type="presOf" srcId="{13C206C7-6EE6-44C1-A23D-068407A1488C}" destId="{A8129DD2-6018-4728-9796-05A8DB50055C}" srcOrd="0" destOrd="0" presId="urn:microsoft.com/office/officeart/2005/8/layout/target1"/>
    <dgm:cxn modelId="{13DE7E29-D360-4402-8F0C-1D4C1C868174}" srcId="{1F20FA42-3E53-4D72-BC0F-74B6FA1867AD}" destId="{CE46B308-2811-4184-BCC2-BA43126C1032}" srcOrd="0" destOrd="0" parTransId="{8D0CC731-B4FD-4FC3-8A05-0684BC4F2DCB}" sibTransId="{02436431-1CD2-4D48-AF96-D1F0E60FE839}"/>
    <dgm:cxn modelId="{D911CA75-D1A4-4DEC-B70D-F29A8ED2FB8D}" type="presOf" srcId="{E0250D8D-5CC0-4E0A-9134-54373E45258D}" destId="{D8F0B25A-4246-4A2C-A38D-B460A962DA19}" srcOrd="0" destOrd="0" presId="urn:microsoft.com/office/officeart/2005/8/layout/target1"/>
    <dgm:cxn modelId="{CDABDCAC-A80A-4B58-A725-AAB0E660C57B}" type="presOf" srcId="{1F20FA42-3E53-4D72-BC0F-74B6FA1867AD}" destId="{54A94BD4-2CE1-4B96-BED9-76FE79E4BB8F}" srcOrd="0" destOrd="0" presId="urn:microsoft.com/office/officeart/2005/8/layout/target1"/>
    <dgm:cxn modelId="{1F89A2E0-0ABD-4144-ACF3-82F9B7FC2A57}" srcId="{1F20FA42-3E53-4D72-BC0F-74B6FA1867AD}" destId="{E0250D8D-5CC0-4E0A-9134-54373E45258D}" srcOrd="2" destOrd="0" parTransId="{97B177C8-4F90-4BF9-A9D7-B0F85298F9D2}" sibTransId="{F3D86200-3ACA-406E-8815-D45967B786BA}"/>
    <dgm:cxn modelId="{F0530984-33A2-44EC-9295-0CB9726416B7}" type="presOf" srcId="{CE46B308-2811-4184-BCC2-BA43126C1032}" destId="{0120E3C2-E462-4192-9A9D-074B895A3360}" srcOrd="0" destOrd="0" presId="urn:microsoft.com/office/officeart/2005/8/layout/target1"/>
    <dgm:cxn modelId="{F12C5C2A-1DDF-4D42-A7D3-F95045BD8F7B}" srcId="{1F20FA42-3E53-4D72-BC0F-74B6FA1867AD}" destId="{13C206C7-6EE6-44C1-A23D-068407A1488C}" srcOrd="1" destOrd="0" parTransId="{9C368B4C-6D79-4D36-BE59-9D2C0FA5BD46}" sibTransId="{278F36E4-8711-40E9-B1AF-84759E1BE38A}"/>
    <dgm:cxn modelId="{44577981-494C-411F-B089-338BC069C288}" type="presParOf" srcId="{54A94BD4-2CE1-4B96-BED9-76FE79E4BB8F}" destId="{A9C0F270-1FEA-4893-9248-A7CA844CFE0C}" srcOrd="0" destOrd="0" presId="urn:microsoft.com/office/officeart/2005/8/layout/target1"/>
    <dgm:cxn modelId="{9C613522-0187-4881-8F37-DE1EBF491A45}" type="presParOf" srcId="{54A94BD4-2CE1-4B96-BED9-76FE79E4BB8F}" destId="{0120E3C2-E462-4192-9A9D-074B895A3360}" srcOrd="1" destOrd="0" presId="urn:microsoft.com/office/officeart/2005/8/layout/target1"/>
    <dgm:cxn modelId="{A58CA59E-5D19-4884-A35E-A9660ACADC16}" type="presParOf" srcId="{54A94BD4-2CE1-4B96-BED9-76FE79E4BB8F}" destId="{B5DB29DF-BD39-45A7-837A-742ECA86F661}" srcOrd="2" destOrd="0" presId="urn:microsoft.com/office/officeart/2005/8/layout/target1"/>
    <dgm:cxn modelId="{6D5A3531-A8FC-4562-B8C7-84C05C640569}" type="presParOf" srcId="{54A94BD4-2CE1-4B96-BED9-76FE79E4BB8F}" destId="{E742DB23-DE31-4FD3-9350-0BFEE9BB4446}" srcOrd="3" destOrd="0" presId="urn:microsoft.com/office/officeart/2005/8/layout/target1"/>
    <dgm:cxn modelId="{176341F4-E962-44BA-83EA-1E5F32EC27A6}" type="presParOf" srcId="{54A94BD4-2CE1-4B96-BED9-76FE79E4BB8F}" destId="{0FE4BE17-9D20-435B-ACBF-D61121AEDF6E}" srcOrd="4" destOrd="0" presId="urn:microsoft.com/office/officeart/2005/8/layout/target1"/>
    <dgm:cxn modelId="{22A84BBB-A5D6-492C-8590-7BC90C175347}" type="presParOf" srcId="{54A94BD4-2CE1-4B96-BED9-76FE79E4BB8F}" destId="{A8129DD2-6018-4728-9796-05A8DB50055C}" srcOrd="5" destOrd="0" presId="urn:microsoft.com/office/officeart/2005/8/layout/target1"/>
    <dgm:cxn modelId="{5DF3468E-89DB-4E32-8F84-260D949F7489}" type="presParOf" srcId="{54A94BD4-2CE1-4B96-BED9-76FE79E4BB8F}" destId="{A19957EA-834B-48C8-8C79-103345D95BBE}" srcOrd="6" destOrd="0" presId="urn:microsoft.com/office/officeart/2005/8/layout/target1"/>
    <dgm:cxn modelId="{4079CC7E-9BC1-4B1F-A6DD-B44B1A4D4437}" type="presParOf" srcId="{54A94BD4-2CE1-4B96-BED9-76FE79E4BB8F}" destId="{EA068349-EBDE-4B11-99F7-789BD4F0DEEE}" srcOrd="7" destOrd="0" presId="urn:microsoft.com/office/officeart/2005/8/layout/target1"/>
    <dgm:cxn modelId="{AEC941FC-F9C0-47ED-9D51-379C12B02015}" type="presParOf" srcId="{54A94BD4-2CE1-4B96-BED9-76FE79E4BB8F}" destId="{19FF51CF-6FDF-4BB8-9588-947257672535}" srcOrd="8" destOrd="0" presId="urn:microsoft.com/office/officeart/2005/8/layout/target1"/>
    <dgm:cxn modelId="{9FB84BA9-02E8-41AA-AFFE-92BFC7D5721A}" type="presParOf" srcId="{54A94BD4-2CE1-4B96-BED9-76FE79E4BB8F}" destId="{D8F0B25A-4246-4A2C-A38D-B460A962DA19}" srcOrd="9" destOrd="0" presId="urn:microsoft.com/office/officeart/2005/8/layout/target1"/>
    <dgm:cxn modelId="{226417BE-4399-4E59-9CC7-FED0922C0A9A}" type="presParOf" srcId="{54A94BD4-2CE1-4B96-BED9-76FE79E4BB8F}" destId="{2327EDB4-E580-4E90-9A11-F4E073FC2705}" srcOrd="10" destOrd="0" presId="urn:microsoft.com/office/officeart/2005/8/layout/target1"/>
    <dgm:cxn modelId="{6E293E08-CC06-41E6-AEB2-886F3227F094}" type="presParOf" srcId="{54A94BD4-2CE1-4B96-BED9-76FE79E4BB8F}" destId="{A4C88781-986F-429E-A94C-1350C82A9A36}"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82DD09-354C-436C-A3DA-46E2A8D285F9}" type="doc">
      <dgm:prSet loTypeId="urn:microsoft.com/office/officeart/2005/8/layout/funnel1" loCatId="process" qsTypeId="urn:microsoft.com/office/officeart/2005/8/quickstyle/simple1" qsCatId="simple" csTypeId="urn:microsoft.com/office/officeart/2005/8/colors/accent3_3" csCatId="accent3" phldr="1"/>
      <dgm:spPr/>
      <dgm:t>
        <a:bodyPr/>
        <a:lstStyle/>
        <a:p>
          <a:endParaRPr lang="en-GB"/>
        </a:p>
      </dgm:t>
    </dgm:pt>
    <dgm:pt modelId="{59216297-DA7F-45A8-8CDF-5BA4E0D7F653}">
      <dgm:prSet phldrT="[Text]"/>
      <dgm:spPr/>
      <dgm:t>
        <a:bodyPr/>
        <a:lstStyle/>
        <a:p>
          <a:r>
            <a:rPr lang="en-GB" dirty="0" smtClean="0"/>
            <a:t>Challenges for safeguarding ICH</a:t>
          </a:r>
          <a:endParaRPr lang="en-GB" dirty="0"/>
        </a:p>
      </dgm:t>
    </dgm:pt>
    <dgm:pt modelId="{1DF85066-1AAC-496C-9802-57A8374B7C69}" type="parTrans" cxnId="{E6E3A947-A0DF-4700-9EA6-FE89939497EC}">
      <dgm:prSet/>
      <dgm:spPr/>
      <dgm:t>
        <a:bodyPr/>
        <a:lstStyle/>
        <a:p>
          <a:endParaRPr lang="en-GB"/>
        </a:p>
      </dgm:t>
    </dgm:pt>
    <dgm:pt modelId="{CCDDD42A-D876-4D9C-B13E-C29BDA8E7864}" type="sibTrans" cxnId="{E6E3A947-A0DF-4700-9EA6-FE89939497EC}">
      <dgm:prSet/>
      <dgm:spPr/>
      <dgm:t>
        <a:bodyPr/>
        <a:lstStyle/>
        <a:p>
          <a:endParaRPr lang="en-GB"/>
        </a:p>
      </dgm:t>
    </dgm:pt>
    <dgm:pt modelId="{4487B314-9319-4493-BB5B-497CE9529B28}">
      <dgm:prSet phldrT="[Text]"/>
      <dgm:spPr/>
      <dgm:t>
        <a:bodyPr/>
        <a:lstStyle/>
        <a:p>
          <a:r>
            <a:rPr lang="en-GB" smtClean="0"/>
            <a:t>Existing structures and policies</a:t>
          </a:r>
          <a:endParaRPr lang="en-GB" dirty="0"/>
        </a:p>
      </dgm:t>
    </dgm:pt>
    <dgm:pt modelId="{9534F75B-8E03-4601-A52F-BE6D00E283AB}" type="parTrans" cxnId="{496CEEB2-6473-44CC-AAE4-2D59D03BED7A}">
      <dgm:prSet/>
      <dgm:spPr/>
      <dgm:t>
        <a:bodyPr/>
        <a:lstStyle/>
        <a:p>
          <a:endParaRPr lang="en-GB"/>
        </a:p>
      </dgm:t>
    </dgm:pt>
    <dgm:pt modelId="{46ABBEB2-2409-474E-972F-1189D299AE70}" type="sibTrans" cxnId="{496CEEB2-6473-44CC-AAE4-2D59D03BED7A}">
      <dgm:prSet/>
      <dgm:spPr/>
      <dgm:t>
        <a:bodyPr/>
        <a:lstStyle/>
        <a:p>
          <a:endParaRPr lang="en-GB"/>
        </a:p>
      </dgm:t>
    </dgm:pt>
    <dgm:pt modelId="{0695401F-E003-4E64-940E-72D55DB70126}">
      <dgm:prSet phldrT="[Text]"/>
      <dgm:spPr/>
      <dgm:t>
        <a:bodyPr/>
        <a:lstStyle/>
        <a:p>
          <a:r>
            <a:rPr lang="en-GB" dirty="0" smtClean="0"/>
            <a:t>Policy aims and objectives</a:t>
          </a:r>
          <a:endParaRPr lang="en-GB" dirty="0"/>
        </a:p>
      </dgm:t>
    </dgm:pt>
    <dgm:pt modelId="{D1424DED-5579-4F10-ABF5-B3808D057BE8}" type="parTrans" cxnId="{98FA3DDE-6825-47B5-9394-D1C090EEF7FC}">
      <dgm:prSet/>
      <dgm:spPr/>
      <dgm:t>
        <a:bodyPr/>
        <a:lstStyle/>
        <a:p>
          <a:endParaRPr lang="en-GB"/>
        </a:p>
      </dgm:t>
    </dgm:pt>
    <dgm:pt modelId="{6B8A1C6E-55FC-4D7D-8A3A-27613006CD00}" type="sibTrans" cxnId="{98FA3DDE-6825-47B5-9394-D1C090EEF7FC}">
      <dgm:prSet/>
      <dgm:spPr/>
      <dgm:t>
        <a:bodyPr/>
        <a:lstStyle/>
        <a:p>
          <a:endParaRPr lang="en-GB"/>
        </a:p>
      </dgm:t>
    </dgm:pt>
    <dgm:pt modelId="{4EA41C78-4C33-4564-A20D-BC091C6B7A33}">
      <dgm:prSet phldrT="[Text]"/>
      <dgm:spPr/>
      <dgm:t>
        <a:bodyPr/>
        <a:lstStyle/>
        <a:p>
          <a:r>
            <a:rPr lang="en-GB" dirty="0" smtClean="0"/>
            <a:t>ICH-related policies</a:t>
          </a:r>
          <a:endParaRPr lang="en-GB" dirty="0"/>
        </a:p>
      </dgm:t>
    </dgm:pt>
    <dgm:pt modelId="{0708DF56-570B-4D37-B2F8-9DF808C66C36}" type="parTrans" cxnId="{D462B599-CEE9-4786-8D15-DE258C232380}">
      <dgm:prSet/>
      <dgm:spPr/>
      <dgm:t>
        <a:bodyPr/>
        <a:lstStyle/>
        <a:p>
          <a:endParaRPr lang="en-GB"/>
        </a:p>
      </dgm:t>
    </dgm:pt>
    <dgm:pt modelId="{D53A5FC5-75A5-449A-A47F-C32D5A9326C3}" type="sibTrans" cxnId="{D462B599-CEE9-4786-8D15-DE258C232380}">
      <dgm:prSet/>
      <dgm:spPr/>
      <dgm:t>
        <a:bodyPr/>
        <a:lstStyle/>
        <a:p>
          <a:endParaRPr lang="en-GB"/>
        </a:p>
      </dgm:t>
    </dgm:pt>
    <dgm:pt modelId="{D046601C-C368-4B0C-8DC9-23D0C11B92BE}">
      <dgm:prSet phldrT="[Text]" custLinFactNeighborX="4444" custLinFactNeighborY="-11510"/>
      <dgm:spPr/>
      <dgm:t>
        <a:bodyPr/>
        <a:lstStyle/>
        <a:p>
          <a:endParaRPr lang="en-GB"/>
        </a:p>
      </dgm:t>
    </dgm:pt>
    <dgm:pt modelId="{8ADCA725-9193-4E1C-B425-1D3F3B64CEE0}" type="parTrans" cxnId="{017235B2-0969-4FC2-B376-E7238A0DA945}">
      <dgm:prSet/>
      <dgm:spPr/>
      <dgm:t>
        <a:bodyPr/>
        <a:lstStyle/>
        <a:p>
          <a:endParaRPr lang="en-GB"/>
        </a:p>
      </dgm:t>
    </dgm:pt>
    <dgm:pt modelId="{89E7C256-DEEF-4DB8-9035-E4FD601A1BEB}" type="sibTrans" cxnId="{017235B2-0969-4FC2-B376-E7238A0DA945}">
      <dgm:prSet/>
      <dgm:spPr/>
      <dgm:t>
        <a:bodyPr/>
        <a:lstStyle/>
        <a:p>
          <a:endParaRPr lang="en-GB"/>
        </a:p>
      </dgm:t>
    </dgm:pt>
    <dgm:pt modelId="{F77B37F5-9394-4ECC-9D01-606871D79B6B}" type="pres">
      <dgm:prSet presAssocID="{8F82DD09-354C-436C-A3DA-46E2A8D285F9}" presName="Name0" presStyleCnt="0">
        <dgm:presLayoutVars>
          <dgm:chMax val="4"/>
          <dgm:resizeHandles val="exact"/>
        </dgm:presLayoutVars>
      </dgm:prSet>
      <dgm:spPr/>
      <dgm:t>
        <a:bodyPr/>
        <a:lstStyle/>
        <a:p>
          <a:endParaRPr lang="en-GB"/>
        </a:p>
      </dgm:t>
    </dgm:pt>
    <dgm:pt modelId="{D9DF40AC-3427-4121-96C7-95021EC30D18}" type="pres">
      <dgm:prSet presAssocID="{8F82DD09-354C-436C-A3DA-46E2A8D285F9}" presName="ellipse" presStyleLbl="trBgShp" presStyleIdx="0" presStyleCnt="1"/>
      <dgm:spPr/>
      <dgm:t>
        <a:bodyPr/>
        <a:lstStyle/>
        <a:p>
          <a:endParaRPr lang="en-GB"/>
        </a:p>
      </dgm:t>
    </dgm:pt>
    <dgm:pt modelId="{5E52C46E-61FB-4CD5-986D-660757D7107C}" type="pres">
      <dgm:prSet presAssocID="{8F82DD09-354C-436C-A3DA-46E2A8D285F9}" presName="arrow1" presStyleLbl="fgShp" presStyleIdx="0" presStyleCnt="1" custLinFactNeighborX="-3976" custLinFactNeighborY="30308"/>
      <dgm:spPr/>
      <dgm:t>
        <a:bodyPr/>
        <a:lstStyle/>
        <a:p>
          <a:endParaRPr lang="en-GB"/>
        </a:p>
      </dgm:t>
    </dgm:pt>
    <dgm:pt modelId="{7D086A25-C3F1-4DB7-9394-228665B24D6E}" type="pres">
      <dgm:prSet presAssocID="{8F82DD09-354C-436C-A3DA-46E2A8D285F9}" presName="rectangle" presStyleLbl="revTx" presStyleIdx="0" presStyleCnt="1" custLinFactNeighborX="388" custLinFactNeighborY="80664">
        <dgm:presLayoutVars>
          <dgm:bulletEnabled val="1"/>
        </dgm:presLayoutVars>
      </dgm:prSet>
      <dgm:spPr/>
      <dgm:t>
        <a:bodyPr/>
        <a:lstStyle/>
        <a:p>
          <a:endParaRPr lang="en-GB"/>
        </a:p>
      </dgm:t>
    </dgm:pt>
    <dgm:pt modelId="{F6A81D8B-C533-4C63-A1F8-506744F052CB}" type="pres">
      <dgm:prSet presAssocID="{4487B314-9319-4493-BB5B-497CE9529B28}" presName="item1" presStyleLbl="node1" presStyleIdx="0" presStyleCnt="3">
        <dgm:presLayoutVars>
          <dgm:bulletEnabled val="1"/>
        </dgm:presLayoutVars>
      </dgm:prSet>
      <dgm:spPr/>
      <dgm:t>
        <a:bodyPr/>
        <a:lstStyle/>
        <a:p>
          <a:endParaRPr lang="en-GB"/>
        </a:p>
      </dgm:t>
    </dgm:pt>
    <dgm:pt modelId="{F2EDFDF5-921F-4745-B9D7-4EE6316277C6}" type="pres">
      <dgm:prSet presAssocID="{0695401F-E003-4E64-940E-72D55DB70126}" presName="item2" presStyleLbl="node1" presStyleIdx="1" presStyleCnt="3" custLinFactNeighborX="4444" custLinFactNeighborY="-11510">
        <dgm:presLayoutVars>
          <dgm:bulletEnabled val="1"/>
        </dgm:presLayoutVars>
      </dgm:prSet>
      <dgm:spPr/>
      <dgm:t>
        <a:bodyPr/>
        <a:lstStyle/>
        <a:p>
          <a:endParaRPr lang="en-GB"/>
        </a:p>
      </dgm:t>
    </dgm:pt>
    <dgm:pt modelId="{66CA4738-872D-4ED0-96E8-5C18D7F34F6D}" type="pres">
      <dgm:prSet presAssocID="{4EA41C78-4C33-4564-A20D-BC091C6B7A33}" presName="item3" presStyleLbl="node1" presStyleIdx="2" presStyleCnt="3">
        <dgm:presLayoutVars>
          <dgm:bulletEnabled val="1"/>
        </dgm:presLayoutVars>
      </dgm:prSet>
      <dgm:spPr/>
      <dgm:t>
        <a:bodyPr/>
        <a:lstStyle/>
        <a:p>
          <a:endParaRPr lang="en-GB"/>
        </a:p>
      </dgm:t>
    </dgm:pt>
    <dgm:pt modelId="{2647E1E7-BC06-49A9-80F6-8488AED6A133}" type="pres">
      <dgm:prSet presAssocID="{8F82DD09-354C-436C-A3DA-46E2A8D285F9}" presName="funnel" presStyleLbl="trAlignAcc1" presStyleIdx="0" presStyleCnt="1" custScaleX="153898" custScaleY="122070"/>
      <dgm:spPr/>
      <dgm:t>
        <a:bodyPr/>
        <a:lstStyle/>
        <a:p>
          <a:endParaRPr lang="en-GB"/>
        </a:p>
      </dgm:t>
    </dgm:pt>
  </dgm:ptLst>
  <dgm:cxnLst>
    <dgm:cxn modelId="{777CD89D-278F-488D-A030-0DDF597D0BF7}" type="presOf" srcId="{4487B314-9319-4493-BB5B-497CE9529B28}" destId="{F2EDFDF5-921F-4745-B9D7-4EE6316277C6}" srcOrd="0" destOrd="0" presId="urn:microsoft.com/office/officeart/2005/8/layout/funnel1"/>
    <dgm:cxn modelId="{8BACCEFA-A1E6-432E-A4D5-697075F5FB16}" type="presOf" srcId="{0695401F-E003-4E64-940E-72D55DB70126}" destId="{F6A81D8B-C533-4C63-A1F8-506744F052CB}" srcOrd="0" destOrd="0" presId="urn:microsoft.com/office/officeart/2005/8/layout/funnel1"/>
    <dgm:cxn modelId="{D18B46D8-61D7-4938-A2E2-CDD54E4805F2}" type="presOf" srcId="{8F82DD09-354C-436C-A3DA-46E2A8D285F9}" destId="{F77B37F5-9394-4ECC-9D01-606871D79B6B}" srcOrd="0" destOrd="0" presId="urn:microsoft.com/office/officeart/2005/8/layout/funnel1"/>
    <dgm:cxn modelId="{17758AF7-384C-4459-B14F-A3AB1272427C}" type="presOf" srcId="{59216297-DA7F-45A8-8CDF-5BA4E0D7F653}" destId="{66CA4738-872D-4ED0-96E8-5C18D7F34F6D}" srcOrd="0" destOrd="0" presId="urn:microsoft.com/office/officeart/2005/8/layout/funnel1"/>
    <dgm:cxn modelId="{98FA3DDE-6825-47B5-9394-D1C090EEF7FC}" srcId="{8F82DD09-354C-436C-A3DA-46E2A8D285F9}" destId="{0695401F-E003-4E64-940E-72D55DB70126}" srcOrd="2" destOrd="0" parTransId="{D1424DED-5579-4F10-ABF5-B3808D057BE8}" sibTransId="{6B8A1C6E-55FC-4D7D-8A3A-27613006CD00}"/>
    <dgm:cxn modelId="{496CEEB2-6473-44CC-AAE4-2D59D03BED7A}" srcId="{8F82DD09-354C-436C-A3DA-46E2A8D285F9}" destId="{4487B314-9319-4493-BB5B-497CE9529B28}" srcOrd="1" destOrd="0" parTransId="{9534F75B-8E03-4601-A52F-BE6D00E283AB}" sibTransId="{46ABBEB2-2409-474E-972F-1189D299AE70}"/>
    <dgm:cxn modelId="{E6E3A947-A0DF-4700-9EA6-FE89939497EC}" srcId="{8F82DD09-354C-436C-A3DA-46E2A8D285F9}" destId="{59216297-DA7F-45A8-8CDF-5BA4E0D7F653}" srcOrd="0" destOrd="0" parTransId="{1DF85066-1AAC-496C-9802-57A8374B7C69}" sibTransId="{CCDDD42A-D876-4D9C-B13E-C29BDA8E7864}"/>
    <dgm:cxn modelId="{BD13EC4C-B9A1-4962-951D-DC1ACCEB04AD}" type="presOf" srcId="{4EA41C78-4C33-4564-A20D-BC091C6B7A33}" destId="{7D086A25-C3F1-4DB7-9394-228665B24D6E}" srcOrd="0" destOrd="0" presId="urn:microsoft.com/office/officeart/2005/8/layout/funnel1"/>
    <dgm:cxn modelId="{D462B599-CEE9-4786-8D15-DE258C232380}" srcId="{8F82DD09-354C-436C-A3DA-46E2A8D285F9}" destId="{4EA41C78-4C33-4564-A20D-BC091C6B7A33}" srcOrd="3" destOrd="0" parTransId="{0708DF56-570B-4D37-B2F8-9DF808C66C36}" sibTransId="{D53A5FC5-75A5-449A-A47F-C32D5A9326C3}"/>
    <dgm:cxn modelId="{017235B2-0969-4FC2-B376-E7238A0DA945}" srcId="{8F82DD09-354C-436C-A3DA-46E2A8D285F9}" destId="{D046601C-C368-4B0C-8DC9-23D0C11B92BE}" srcOrd="4" destOrd="0" parTransId="{8ADCA725-9193-4E1C-B425-1D3F3B64CEE0}" sibTransId="{89E7C256-DEEF-4DB8-9035-E4FD601A1BEB}"/>
    <dgm:cxn modelId="{F37D9E40-9F12-490C-AC8F-7C048C73EBC0}" type="presParOf" srcId="{F77B37F5-9394-4ECC-9D01-606871D79B6B}" destId="{D9DF40AC-3427-4121-96C7-95021EC30D18}" srcOrd="0" destOrd="0" presId="urn:microsoft.com/office/officeart/2005/8/layout/funnel1"/>
    <dgm:cxn modelId="{32AA6828-4668-453B-B94C-33317A0033B4}" type="presParOf" srcId="{F77B37F5-9394-4ECC-9D01-606871D79B6B}" destId="{5E52C46E-61FB-4CD5-986D-660757D7107C}" srcOrd="1" destOrd="0" presId="urn:microsoft.com/office/officeart/2005/8/layout/funnel1"/>
    <dgm:cxn modelId="{A3AA200E-D37B-45B7-BA50-B6CFEF588287}" type="presParOf" srcId="{F77B37F5-9394-4ECC-9D01-606871D79B6B}" destId="{7D086A25-C3F1-4DB7-9394-228665B24D6E}" srcOrd="2" destOrd="0" presId="urn:microsoft.com/office/officeart/2005/8/layout/funnel1"/>
    <dgm:cxn modelId="{9693E2B8-0D9A-4A48-BA3D-81B5EE098E7D}" type="presParOf" srcId="{F77B37F5-9394-4ECC-9D01-606871D79B6B}" destId="{F6A81D8B-C533-4C63-A1F8-506744F052CB}" srcOrd="3" destOrd="0" presId="urn:microsoft.com/office/officeart/2005/8/layout/funnel1"/>
    <dgm:cxn modelId="{E35A1650-8C61-407F-A2FB-61E7ED5AC376}" type="presParOf" srcId="{F77B37F5-9394-4ECC-9D01-606871D79B6B}" destId="{F2EDFDF5-921F-4745-B9D7-4EE6316277C6}" srcOrd="4" destOrd="0" presId="urn:microsoft.com/office/officeart/2005/8/layout/funnel1"/>
    <dgm:cxn modelId="{88682DE2-270E-475F-81B5-06F6B8D04FAB}" type="presParOf" srcId="{F77B37F5-9394-4ECC-9D01-606871D79B6B}" destId="{66CA4738-872D-4ED0-96E8-5C18D7F34F6D}" srcOrd="5" destOrd="0" presId="urn:microsoft.com/office/officeart/2005/8/layout/funnel1"/>
    <dgm:cxn modelId="{7C392120-5630-4ACC-976C-F75420020E5D}" type="presParOf" srcId="{F77B37F5-9394-4ECC-9D01-606871D79B6B}" destId="{2647E1E7-BC06-49A9-80F6-8488AED6A13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E85DA-B4B0-4FA0-A045-3769C848ED14}">
      <dsp:nvSpPr>
        <dsp:cNvPr id="0" name=""/>
        <dsp:cNvSpPr/>
      </dsp:nvSpPr>
      <dsp:spPr>
        <a:xfrm rot="5400000">
          <a:off x="-222646" y="223826"/>
          <a:ext cx="1484312" cy="103901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1</a:t>
          </a:r>
          <a:endParaRPr lang="en-GB" sz="3000" kern="1200" dirty="0"/>
        </a:p>
      </dsp:txBody>
      <dsp:txXfrm rot="-5400000">
        <a:off x="1" y="520688"/>
        <a:ext cx="1039018" cy="445294"/>
      </dsp:txXfrm>
    </dsp:sp>
    <dsp:sp modelId="{8BCD2885-45B2-405F-92FC-F10325709CC8}">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Request by State Party</a:t>
          </a:r>
          <a:endParaRPr lang="en-GB" sz="2800" kern="1200" dirty="0"/>
        </a:p>
        <a:p>
          <a:pPr marL="285750" lvl="1" indent="-285750" algn="l" defTabSz="1244600">
            <a:lnSpc>
              <a:spcPct val="90000"/>
            </a:lnSpc>
            <a:spcBef>
              <a:spcPct val="0"/>
            </a:spcBef>
            <a:spcAft>
              <a:spcPct val="15000"/>
            </a:spcAft>
            <a:buChar char="••"/>
          </a:pPr>
          <a:r>
            <a:rPr lang="en-GB" sz="2800" kern="1200" dirty="0" smtClean="0"/>
            <a:t>Needs assessment</a:t>
          </a:r>
          <a:endParaRPr lang="en-GB" sz="2800" kern="1200" dirty="0"/>
        </a:p>
      </dsp:txBody>
      <dsp:txXfrm rot="-5400000">
        <a:off x="1039018" y="48278"/>
        <a:ext cx="5009883" cy="870607"/>
      </dsp:txXfrm>
    </dsp:sp>
    <dsp:sp modelId="{0FFB5A0D-AC35-44CA-AA02-7C139CE05D9D}">
      <dsp:nvSpPr>
        <dsp:cNvPr id="0" name=""/>
        <dsp:cNvSpPr/>
      </dsp:nvSpPr>
      <dsp:spPr>
        <a:xfrm rot="5400000">
          <a:off x="-222646" y="1512490"/>
          <a:ext cx="1484312" cy="1039018"/>
        </a:xfrm>
        <a:prstGeom prst="chevron">
          <a:avLst/>
        </a:prstGeom>
        <a:solidFill>
          <a:schemeClr val="accent2">
            <a:hueOff val="-3762819"/>
            <a:satOff val="0"/>
            <a:lumOff val="4412"/>
            <a:alphaOff val="0"/>
          </a:schemeClr>
        </a:solidFill>
        <a:ln w="25400" cap="flat" cmpd="sng" algn="ctr">
          <a:solidFill>
            <a:schemeClr val="accent2">
              <a:hueOff val="-3762819"/>
              <a:satOff val="0"/>
              <a:lumOff val="44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2</a:t>
          </a:r>
          <a:endParaRPr lang="en-GB" sz="3000" kern="1200" dirty="0"/>
        </a:p>
      </dsp:txBody>
      <dsp:txXfrm rot="-5400000">
        <a:off x="1" y="1809352"/>
        <a:ext cx="1039018" cy="445294"/>
      </dsp:txXfrm>
    </dsp:sp>
    <dsp:sp modelId="{94B1ABD1-9776-4CFE-8E85-7F9F41D3085E}">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25400" cap="flat" cmpd="sng" algn="ctr">
          <a:solidFill>
            <a:schemeClr val="accent2">
              <a:hueOff val="-3762819"/>
              <a:satOff val="0"/>
              <a:lumOff val="4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Consultations</a:t>
          </a:r>
          <a:endParaRPr lang="en-GB" sz="2800" kern="1200" dirty="0"/>
        </a:p>
        <a:p>
          <a:pPr marL="285750" lvl="1" indent="-285750" algn="l" defTabSz="1244600">
            <a:lnSpc>
              <a:spcPct val="90000"/>
            </a:lnSpc>
            <a:spcBef>
              <a:spcPct val="0"/>
            </a:spcBef>
            <a:spcAft>
              <a:spcPct val="15000"/>
            </a:spcAft>
            <a:buChar char="••"/>
          </a:pPr>
          <a:r>
            <a:rPr lang="en-GB" sz="2800" kern="1200" dirty="0" smtClean="0"/>
            <a:t>Policy workshop(s)</a:t>
          </a:r>
          <a:endParaRPr lang="en-GB" sz="2800" kern="1200" dirty="0"/>
        </a:p>
      </dsp:txBody>
      <dsp:txXfrm rot="-5400000">
        <a:off x="1039018" y="1336942"/>
        <a:ext cx="5009883" cy="870607"/>
      </dsp:txXfrm>
    </dsp:sp>
    <dsp:sp modelId="{71657CBE-0C48-4B63-B8B7-277E6BE1CE54}">
      <dsp:nvSpPr>
        <dsp:cNvPr id="0" name=""/>
        <dsp:cNvSpPr/>
      </dsp:nvSpPr>
      <dsp:spPr>
        <a:xfrm rot="5400000">
          <a:off x="-222646" y="2801154"/>
          <a:ext cx="1484312" cy="1039018"/>
        </a:xfrm>
        <a:prstGeom prst="chevron">
          <a:avLst/>
        </a:prstGeom>
        <a:solidFill>
          <a:schemeClr val="accent2">
            <a:hueOff val="-7525638"/>
            <a:satOff val="0"/>
            <a:lumOff val="8824"/>
            <a:alphaOff val="0"/>
          </a:schemeClr>
        </a:solidFill>
        <a:ln w="25400" cap="flat" cmpd="sng" algn="ctr">
          <a:solidFill>
            <a:schemeClr val="accent2">
              <a:hueOff val="-7525638"/>
              <a:satOff val="0"/>
              <a:lumOff val="8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3</a:t>
          </a:r>
          <a:endParaRPr lang="en-GB" sz="3000" kern="1200" dirty="0"/>
        </a:p>
      </dsp:txBody>
      <dsp:txXfrm rot="-5400000">
        <a:off x="1" y="3098016"/>
        <a:ext cx="1039018" cy="445294"/>
      </dsp:txXfrm>
    </dsp:sp>
    <dsp:sp modelId="{1378D317-6337-4683-893E-47902CA2E991}">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25400" cap="flat" cmpd="sng" algn="ctr">
          <a:solidFill>
            <a:schemeClr val="accent2">
              <a:hueOff val="-7525638"/>
              <a:satOff val="0"/>
              <a:lumOff val="88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Policy development process</a:t>
          </a:r>
          <a:endParaRPr lang="en-GB" sz="2800" kern="1200" dirty="0"/>
        </a:p>
        <a:p>
          <a:pPr marL="285750" lvl="1" indent="-285750" algn="l" defTabSz="1244600">
            <a:lnSpc>
              <a:spcPct val="90000"/>
            </a:lnSpc>
            <a:spcBef>
              <a:spcPct val="0"/>
            </a:spcBef>
            <a:spcAft>
              <a:spcPct val="15000"/>
            </a:spcAft>
            <a:buChar char="••"/>
          </a:pPr>
          <a:r>
            <a:rPr lang="en-GB" sz="2800" kern="1200" dirty="0" smtClean="0"/>
            <a:t>Implementation / revision</a:t>
          </a:r>
          <a:endParaRPr lang="en-GB" sz="2800" kern="1200" dirty="0"/>
        </a:p>
      </dsp:txBody>
      <dsp:txXfrm rot="-5400000">
        <a:off x="1039018" y="2625605"/>
        <a:ext cx="5009883" cy="870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A4890FF-6682-421C-B93A-B963C365FC0B}" type="datetimeFigureOut">
              <a:rPr lang="fr-FR"/>
              <a:pPr>
                <a:defRPr/>
              </a:pPr>
              <a:t>27/09/2015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0F27FA4-44BB-400E-8A10-1FA62FC9DCFE}" type="slidenum">
              <a:rPr lang="fr-FR" altLang="en-US"/>
              <a:pPr>
                <a:defRPr/>
              </a:pPr>
              <a:t>‹N°›</a:t>
            </a:fld>
            <a:endParaRPr lang="fr-FR" altLang="en-US"/>
          </a:p>
        </p:txBody>
      </p:sp>
    </p:spTree>
    <p:extLst>
      <p:ext uri="{BB962C8B-B14F-4D97-AF65-F5344CB8AC3E}">
        <p14:creationId xmlns:p14="http://schemas.microsoft.com/office/powerpoint/2010/main" val="693883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264D9CD-9E92-4873-BDB7-A5A70FA14B28}" type="datetimeFigureOut">
              <a:rPr lang="fr-FR"/>
              <a:pPr>
                <a:defRPr/>
              </a:pPr>
              <a:t>27/09/2015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D835BE-4E26-43F8-AB04-5B5981F9C0FB}" type="slidenum">
              <a:rPr lang="fr-FR" altLang="en-US"/>
              <a:pPr>
                <a:defRPr/>
              </a:pPr>
              <a:t>‹N°›</a:t>
            </a:fld>
            <a:endParaRPr lang="fr-FR" altLang="en-US"/>
          </a:p>
        </p:txBody>
      </p:sp>
    </p:spTree>
    <p:extLst>
      <p:ext uri="{BB962C8B-B14F-4D97-AF65-F5344CB8AC3E}">
        <p14:creationId xmlns:p14="http://schemas.microsoft.com/office/powerpoint/2010/main" val="163540713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9B8426B-3AE5-4EB8-BE3B-D28C552ED1C2}" type="slidenum">
              <a:rPr lang="en-US" smtClean="0"/>
              <a:pPr>
                <a:defRPr/>
              </a:pPr>
              <a:t>5</a:t>
            </a:fld>
            <a:endParaRPr lang="en-US"/>
          </a:p>
        </p:txBody>
      </p:sp>
    </p:spTree>
    <p:extLst>
      <p:ext uri="{BB962C8B-B14F-4D97-AF65-F5344CB8AC3E}">
        <p14:creationId xmlns:p14="http://schemas.microsoft.com/office/powerpoint/2010/main" val="2924884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pPr>
            <a:r>
              <a:rPr lang="en-GB" dirty="0"/>
              <a:t>Legislation specifically for ICH safeguarding (e.g. Japan, China, Georgia, Niger), or integrating it into overall culture legislation (e.g. France, Morocco, Serbia, Viet Nam);</a:t>
            </a:r>
          </a:p>
          <a:p>
            <a:pPr lvl="0">
              <a:lnSpc>
                <a:spcPct val="100000"/>
              </a:lnSpc>
            </a:pPr>
            <a:r>
              <a:rPr lang="en-GB" dirty="0"/>
              <a:t>Legislation promulgated and enforced at the sub-national level (such as in provinces or counties in a federal structure) (e.g. Austria, Brazil, Belgium, Italy, Mongolia, Switzerland, Spain, UAE);</a:t>
            </a:r>
            <a:r>
              <a:rPr lang="en-GB" baseline="30000" dirty="0"/>
              <a:t> </a:t>
            </a:r>
            <a:endParaRPr lang="en-GB" dirty="0"/>
          </a:p>
          <a:p>
            <a:pPr lvl="0">
              <a:lnSpc>
                <a:spcPct val="100000"/>
              </a:lnSpc>
            </a:pPr>
            <a:r>
              <a:rPr lang="en-GB" dirty="0"/>
              <a:t>Establishing new institutions or directorates responsible for ICH (e.g. the Dominican Republic, Gabon), others have expanded the mandates of existing institutions (e.g. Burkina Faso);</a:t>
            </a:r>
          </a:p>
          <a:p>
            <a:pPr lvl="0">
              <a:lnSpc>
                <a:spcPct val="100000"/>
              </a:lnSpc>
            </a:pPr>
            <a:r>
              <a:rPr lang="en-GB" dirty="0"/>
              <a:t>Legal instruments aimed at protecting particular ICH elements inscribed on their national ICH inventory/register and/or the Representative List </a:t>
            </a:r>
          </a:p>
          <a:p>
            <a:pPr lvl="0">
              <a:lnSpc>
                <a:spcPct val="100000"/>
              </a:lnSpc>
            </a:pPr>
            <a:r>
              <a:rPr lang="en-GB" dirty="0"/>
              <a:t>Living Human Treasures (e.g. Cambodia, Morocco, Senegal);</a:t>
            </a:r>
          </a:p>
          <a:p>
            <a:pPr lvl="0">
              <a:lnSpc>
                <a:spcPct val="100000"/>
              </a:lnSpc>
            </a:pPr>
            <a:r>
              <a:rPr lang="en-GB" dirty="0"/>
              <a:t>Provisions for specific communities and their ICH</a:t>
            </a:r>
          </a:p>
          <a:p>
            <a:endParaRPr lang="en-GB" dirty="0"/>
          </a:p>
        </p:txBody>
      </p:sp>
      <p:sp>
        <p:nvSpPr>
          <p:cNvPr id="4" name="Slide Number Placeholder 3"/>
          <p:cNvSpPr>
            <a:spLocks noGrp="1"/>
          </p:cNvSpPr>
          <p:nvPr>
            <p:ph type="sldNum" sz="quarter" idx="10"/>
          </p:nvPr>
        </p:nvSpPr>
        <p:spPr/>
        <p:txBody>
          <a:bodyPr/>
          <a:lstStyle/>
          <a:p>
            <a:pPr>
              <a:defRPr/>
            </a:pPr>
            <a:fld id="{9ED835BE-4E26-43F8-AB04-5B5981F9C0FB}" type="slidenum">
              <a:rPr lang="fr-FR" altLang="en-US" smtClean="0"/>
              <a:pPr>
                <a:defRPr/>
              </a:pPr>
              <a:t>12</a:t>
            </a:fld>
            <a:endParaRPr lang="fr-FR" altLang="en-US"/>
          </a:p>
        </p:txBody>
      </p:sp>
    </p:spTree>
    <p:extLst>
      <p:ext uri="{BB962C8B-B14F-4D97-AF65-F5344CB8AC3E}">
        <p14:creationId xmlns:p14="http://schemas.microsoft.com/office/powerpoint/2010/main" val="2373205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D835BE-4E26-43F8-AB04-5B5981F9C0FB}" type="slidenum">
              <a:rPr lang="fr-FR" altLang="en-US" smtClean="0"/>
              <a:pPr>
                <a:defRPr/>
              </a:pPr>
              <a:t>18</a:t>
            </a:fld>
            <a:endParaRPr lang="fr-FR" altLang="en-US"/>
          </a:p>
        </p:txBody>
      </p:sp>
    </p:spTree>
    <p:extLst>
      <p:ext uri="{BB962C8B-B14F-4D97-AF65-F5344CB8AC3E}">
        <p14:creationId xmlns:p14="http://schemas.microsoft.com/office/powerpoint/2010/main" val="1818538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97A364D-BA97-4D88-8C24-410E5E4A7492}" type="slidenum">
              <a:rPr lang="en-US" altLang="en-US" smtClean="0">
                <a:latin typeface="Calibri" panose="020F0502020204030204" pitchFamily="34" charset="0"/>
              </a:rPr>
              <a:pPr/>
              <a:t>19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734277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GB" i="1" dirty="0" smtClean="0"/>
              <a:t>… the final document of the new constitution must, as far as possible, exhibit qualities of relative objectivity and palpable sense of detachment from possible narrow interests that may threaten to creep into it through the backdoor (</a:t>
            </a:r>
            <a:r>
              <a:rPr lang="en-GB" i="1" dirty="0" err="1" smtClean="0"/>
              <a:t>Nyasani</a:t>
            </a:r>
            <a:r>
              <a:rPr lang="en-GB" i="1" dirty="0" smtClean="0"/>
              <a:t> 2003: 98). </a:t>
            </a:r>
          </a:p>
          <a:p>
            <a:endParaRPr lang="en-GB" dirty="0"/>
          </a:p>
        </p:txBody>
      </p:sp>
      <p:sp>
        <p:nvSpPr>
          <p:cNvPr id="4" name="Slide Number Placeholder 3"/>
          <p:cNvSpPr>
            <a:spLocks noGrp="1"/>
          </p:cNvSpPr>
          <p:nvPr>
            <p:ph type="sldNum" sz="quarter" idx="10"/>
          </p:nvPr>
        </p:nvSpPr>
        <p:spPr/>
        <p:txBody>
          <a:bodyPr/>
          <a:lstStyle/>
          <a:p>
            <a:pPr>
              <a:defRPr/>
            </a:pPr>
            <a:fld id="{9ED835BE-4E26-43F8-AB04-5B5981F9C0FB}" type="slidenum">
              <a:rPr lang="fr-FR" altLang="en-US" smtClean="0"/>
              <a:pPr>
                <a:defRPr/>
              </a:pPr>
              <a:t>23</a:t>
            </a:fld>
            <a:endParaRPr lang="fr-FR" altLang="en-US"/>
          </a:p>
        </p:txBody>
      </p:sp>
    </p:spTree>
    <p:extLst>
      <p:ext uri="{BB962C8B-B14F-4D97-AF65-F5344CB8AC3E}">
        <p14:creationId xmlns:p14="http://schemas.microsoft.com/office/powerpoint/2010/main" val="1315550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D835BE-4E26-43F8-AB04-5B5981F9C0FB}" type="slidenum">
              <a:rPr lang="fr-FR" altLang="en-US" smtClean="0"/>
              <a:pPr>
                <a:defRPr/>
              </a:pPr>
              <a:t>26</a:t>
            </a:fld>
            <a:endParaRPr lang="fr-FR" altLang="en-US"/>
          </a:p>
        </p:txBody>
      </p:sp>
    </p:spTree>
    <p:extLst>
      <p:ext uri="{BB962C8B-B14F-4D97-AF65-F5344CB8AC3E}">
        <p14:creationId xmlns:p14="http://schemas.microsoft.com/office/powerpoint/2010/main" val="2394516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D835BE-4E26-43F8-AB04-5B5981F9C0FB}" type="slidenum">
              <a:rPr lang="fr-FR" altLang="en-US" smtClean="0"/>
              <a:pPr>
                <a:defRPr/>
              </a:pPr>
              <a:t>31</a:t>
            </a:fld>
            <a:endParaRPr lang="fr-FR" altLang="en-US"/>
          </a:p>
        </p:txBody>
      </p:sp>
    </p:spTree>
    <p:extLst>
      <p:ext uri="{BB962C8B-B14F-4D97-AF65-F5344CB8AC3E}">
        <p14:creationId xmlns:p14="http://schemas.microsoft.com/office/powerpoint/2010/main" val="1030922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pic>
        <p:nvPicPr>
          <p:cNvPr id="6" name="Picture 7" descr="logos_partners_noir.psd"/>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81000" y="228600"/>
            <a:ext cx="1660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8200" y="0"/>
            <a:ext cx="2667600" cy="6858000"/>
          </a:xfrm>
        </p:spPr>
        <p:txBody>
          <a:bodyPr rtlCol="0"/>
          <a:lstStyle/>
          <a:p>
            <a:pPr lvl="0"/>
            <a:endParaRPr lang="fr-FR" noProof="0" dirty="0"/>
          </a:p>
        </p:txBody>
      </p:sp>
    </p:spTree>
    <p:extLst>
      <p:ext uri="{BB962C8B-B14F-4D97-AF65-F5344CB8AC3E}">
        <p14:creationId xmlns:p14="http://schemas.microsoft.com/office/powerpoint/2010/main" val="221868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7962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6"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199951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
        <p:nvSpPr>
          <p:cNvPr id="6" name="Espace réservé du pied de page 3"/>
          <p:cNvSpPr>
            <a:spLocks noGrp="1"/>
          </p:cNvSpPr>
          <p:nvPr>
            <p:ph type="ftr" sz="quarter" idx="12"/>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9871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dirty="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
        <p:nvSpPr>
          <p:cNvPr id="5" name="Espace réservé du pied de page 3"/>
          <p:cNvSpPr>
            <a:spLocks noGrp="1"/>
          </p:cNvSpPr>
          <p:nvPr>
            <p:ph type="ftr" sz="quarter" idx="12"/>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150215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286400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145588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pic>
        <p:nvPicPr>
          <p:cNvPr id="1027" name="Picture 6" descr="logos_partners_noir.psd"/>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406400" y="457200"/>
            <a:ext cx="12176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n-US"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ZoneTexte 13"/>
          <p:cNvSpPr txBox="1"/>
          <p:nvPr userDrawn="1"/>
        </p:nvSpPr>
        <p:spPr>
          <a:xfrm>
            <a:off x="406400" y="6338888"/>
            <a:ext cx="1041400" cy="215900"/>
          </a:xfrm>
          <a:prstGeom prst="rect">
            <a:avLst/>
          </a:prstGeom>
          <a:noFill/>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eaLnBrk="1" hangingPunct="1">
              <a:defRPr/>
            </a:pPr>
            <a:fld id="{80C9A964-8E7F-46A0-8E4F-F6C84720E8B6}" type="slidenum">
              <a:rPr lang="fr-FR" altLang="en-US" sz="1400" b="1" smtClean="0">
                <a:solidFill>
                  <a:schemeClr val="accent1"/>
                </a:solidFill>
              </a:rPr>
              <a:pPr eaLnBrk="1" hangingPunct="1">
                <a:defRPr/>
              </a:pPr>
              <a:t>‹N°›</a:t>
            </a:fld>
            <a:endParaRPr lang="fr-FR" altLang="en-US" sz="1400" b="1" smtClean="0">
              <a:solidFill>
                <a:schemeClr val="accent1"/>
              </a:solidFill>
            </a:endParaRPr>
          </a:p>
        </p:txBody>
      </p:sp>
      <p:sp>
        <p:nvSpPr>
          <p:cNvPr id="4" name="Espace réservé du pied de page 3"/>
          <p:cNvSpPr>
            <a:spLocks noGrp="1"/>
          </p:cNvSpPr>
          <p:nvPr>
            <p:ph type="ftr" sz="quarter" idx="3"/>
          </p:nvPr>
        </p:nvSpPr>
        <p:spPr>
          <a:xfrm>
            <a:off x="406400" y="6689725"/>
            <a:ext cx="1676400" cy="166688"/>
          </a:xfrm>
          <a:prstGeom prst="rect">
            <a:avLst/>
          </a:prstGeom>
        </p:spPr>
        <p:txBody>
          <a:bodyPr vert="horz" lIns="0" tIns="0" rIns="0" bIns="0" rtlCol="0" anchor="t" anchorCtr="0"/>
          <a:lstStyle>
            <a:lvl1pPr algn="l" eaLnBrk="1" fontAlgn="auto" hangingPunct="1">
              <a:spcBef>
                <a:spcPts val="0"/>
              </a:spcBef>
              <a:spcAft>
                <a:spcPts val="0"/>
              </a:spcAft>
              <a:defRPr sz="600">
                <a:solidFill>
                  <a:srgbClr val="000000"/>
                </a:solidFill>
                <a:latin typeface="+mn-lt"/>
              </a:defRPr>
            </a:lvl1pPr>
          </a:lstStyle>
          <a:p>
            <a:pPr>
              <a:defRPr/>
            </a:pPr>
            <a:r>
              <a:rPr lang="fr-FR"/>
              <a:t>© All Rights Reserved: UNESCO/ ICH</a:t>
            </a:r>
            <a:endParaRPr lang="fr-FR" dirty="0"/>
          </a:p>
        </p:txBody>
      </p:sp>
    </p:spTree>
  </p:cSld>
  <p:clrMap bg1="lt1" tx1="dk1" bg2="lt2" tx2="dk2" accent1="accent1" accent2="accent2" accent3="accent3" accent4="accent4" accent5="accent5" accent6="accent6" hlink="hlink" folHlink="folHlink"/>
  <p:sldLayoutIdLst>
    <p:sldLayoutId id="2147483681" r:id="rId1"/>
    <p:sldLayoutId id="2147483676" r:id="rId2"/>
    <p:sldLayoutId id="2147483682" r:id="rId3"/>
    <p:sldLayoutId id="2147483677" r:id="rId4"/>
    <p:sldLayoutId id="2147483678" r:id="rId5"/>
    <p:sldLayoutId id="2147483679" r:id="rId6"/>
    <p:sldLayoutId id="2147483680"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anose="020B0604020202020204" pitchFamily="34" charset="0"/>
        </a:defRPr>
      </a:lvl2pPr>
      <a:lvl3pPr algn="l" defTabSz="457200" rtl="0" eaLnBrk="0" fontAlgn="base" hangingPunct="0">
        <a:spcBef>
          <a:spcPct val="0"/>
        </a:spcBef>
        <a:spcAft>
          <a:spcPct val="0"/>
        </a:spcAft>
        <a:defRPr sz="3200" b="1">
          <a:solidFill>
            <a:schemeClr val="tx1"/>
          </a:solidFill>
          <a:latin typeface="Arial" panose="020B0604020202020204" pitchFamily="34" charset="0"/>
        </a:defRPr>
      </a:lvl3pPr>
      <a:lvl4pPr algn="l" defTabSz="457200" rtl="0" eaLnBrk="0" fontAlgn="base" hangingPunct="0">
        <a:spcBef>
          <a:spcPct val="0"/>
        </a:spcBef>
        <a:spcAft>
          <a:spcPct val="0"/>
        </a:spcAft>
        <a:defRPr sz="3200" b="1">
          <a:solidFill>
            <a:schemeClr val="tx1"/>
          </a:solidFill>
          <a:latin typeface="Arial" panose="020B0604020202020204" pitchFamily="34" charset="0"/>
        </a:defRPr>
      </a:lvl4pPr>
      <a:lvl5pPr algn="l" defTabSz="457200" rtl="0" eaLnBrk="0" fontAlgn="base" hangingPunct="0">
        <a:spcBef>
          <a:spcPct val="0"/>
        </a:spcBef>
        <a:spcAft>
          <a:spcPct val="0"/>
        </a:spcAft>
        <a:defRPr sz="3200" b="1">
          <a:solidFill>
            <a:schemeClr val="tx1"/>
          </a:solidFill>
          <a:latin typeface="Arial" panose="020B0604020202020204" pitchFamily="34" charset="0"/>
        </a:defRPr>
      </a:lvl5pPr>
      <a:lvl6pPr marL="457200" algn="l" defTabSz="457200" rtl="0" fontAlgn="base">
        <a:spcBef>
          <a:spcPct val="0"/>
        </a:spcBef>
        <a:spcAft>
          <a:spcPct val="0"/>
        </a:spcAft>
        <a:defRPr sz="3200" b="1">
          <a:solidFill>
            <a:schemeClr val="tx1"/>
          </a:solidFill>
          <a:latin typeface="Arial" panose="020B0604020202020204" pitchFamily="34" charset="0"/>
        </a:defRPr>
      </a:lvl6pPr>
      <a:lvl7pPr marL="914400" algn="l" defTabSz="457200" rtl="0" fontAlgn="base">
        <a:spcBef>
          <a:spcPct val="0"/>
        </a:spcBef>
        <a:spcAft>
          <a:spcPct val="0"/>
        </a:spcAft>
        <a:defRPr sz="3200" b="1">
          <a:solidFill>
            <a:schemeClr val="tx1"/>
          </a:solidFill>
          <a:latin typeface="Arial" panose="020B0604020202020204" pitchFamily="34" charset="0"/>
        </a:defRPr>
      </a:lvl7pPr>
      <a:lvl8pPr marL="1371600" algn="l" defTabSz="457200" rtl="0" fontAlgn="base">
        <a:spcBef>
          <a:spcPct val="0"/>
        </a:spcBef>
        <a:spcAft>
          <a:spcPct val="0"/>
        </a:spcAft>
        <a:defRPr sz="3200" b="1">
          <a:solidFill>
            <a:schemeClr val="tx1"/>
          </a:solidFill>
          <a:latin typeface="Arial" panose="020B0604020202020204" pitchFamily="34" charset="0"/>
        </a:defRPr>
      </a:lvl8pPr>
      <a:lvl9pPr marL="1828800" algn="l" defTabSz="457200" rtl="0" fontAlgn="base">
        <a:spcBef>
          <a:spcPct val="0"/>
        </a:spcBef>
        <a:spcAft>
          <a:spcPct val="0"/>
        </a:spcAft>
        <a:defRPr sz="3200" b="1">
          <a:solidFill>
            <a:schemeClr val="tx1"/>
          </a:solidFill>
          <a:latin typeface="Arial" panose="020B0604020202020204"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n-ea"/>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n-ea"/>
          <a:cs typeface="+mn-cs"/>
        </a:defRPr>
      </a:lvl2pPr>
      <a:lvl3pPr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4pPr>
      <a:lvl5pPr marL="466725" algn="l" defTabSz="457200" rtl="0" eaLnBrk="0" fontAlgn="base" hangingPunct="0">
        <a:spcBef>
          <a:spcPts val="600"/>
        </a:spcBef>
        <a:spcAft>
          <a:spcPct val="0"/>
        </a:spcAft>
        <a:defRPr sz="2000" kern="1200">
          <a:solidFill>
            <a:srgbClr val="07DED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wipo.int/wipolex/en/results.jsp?countries=&amp;cat_id=16" TargetMode="External"/><Relationship Id="rId2" Type="http://schemas.openxmlformats.org/officeDocument/2006/relationships/hyperlink" Target="http://www.unesco.org/culture/natlaws/index.php" TargetMode="External"/><Relationship Id="rId1" Type="http://schemas.openxmlformats.org/officeDocument/2006/relationships/slideLayout" Target="../slideLayouts/slideLayout2.xml"/><Relationship Id="rId4" Type="http://schemas.openxmlformats.org/officeDocument/2006/relationships/hyperlink" Target="http://www.wipo.int/wipolex/en/results.jsp?countries=&amp;cat_id=18"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katibaculturalrights.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katibaculturalrights.co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wired.com/2009/07/maasai-music-itunes/"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katibaculturalrights.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475413" y="0"/>
            <a:ext cx="2668587" cy="3705225"/>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146" name="Titre 5"/>
          <p:cNvSpPr>
            <a:spLocks noGrp="1"/>
          </p:cNvSpPr>
          <p:nvPr>
            <p:ph type="ctrTitle"/>
          </p:nvPr>
        </p:nvSpPr>
        <p:spPr>
          <a:xfrm>
            <a:off x="380999" y="1476236"/>
            <a:ext cx="8367585" cy="2215991"/>
          </a:xfrm>
        </p:spPr>
        <p:txBody>
          <a:bodyPr/>
          <a:lstStyle/>
          <a:p>
            <a:r>
              <a:rPr lang="en-GB" sz="3600" dirty="0"/>
              <a:t>Policy development in the framework of the 2003 Convention for the Safeguarding of the Intangible Cultural Heritage</a:t>
            </a:r>
            <a:endParaRPr lang="en-US" altLang="en-US" sz="3600" dirty="0" smtClean="0"/>
          </a:p>
        </p:txBody>
      </p:sp>
      <p:sp>
        <p:nvSpPr>
          <p:cNvPr id="6147" name="Sous-titre 6"/>
          <p:cNvSpPr>
            <a:spLocks noGrp="1"/>
          </p:cNvSpPr>
          <p:nvPr>
            <p:ph type="subTitle" idx="1"/>
          </p:nvPr>
        </p:nvSpPr>
        <p:spPr>
          <a:xfrm>
            <a:off x="373513" y="5549900"/>
            <a:ext cx="2807043" cy="1665287"/>
          </a:xfrm>
        </p:spPr>
        <p:txBody>
          <a:bodyPr/>
          <a:lstStyle/>
          <a:p>
            <a:pPr>
              <a:spcBef>
                <a:spcPct val="0"/>
              </a:spcBef>
            </a:pPr>
            <a:r>
              <a:rPr lang="en-US" altLang="en-US" dirty="0" smtClean="0"/>
              <a:t>Harriet Deacon</a:t>
            </a:r>
          </a:p>
        </p:txBody>
      </p:sp>
      <p:sp>
        <p:nvSpPr>
          <p:cNvPr id="6148" name="Rectangle 3"/>
          <p:cNvSpPr>
            <a:spLocks noChangeArrowheads="1"/>
          </p:cNvSpPr>
          <p:nvPr/>
        </p:nvSpPr>
        <p:spPr bwMode="auto">
          <a:xfrm>
            <a:off x="381000" y="5967413"/>
            <a:ext cx="1598613"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1200" b="1">
              <a:latin typeface="Arial Bold" panose="020B0704020202020204" pitchFamily="34" charset="0"/>
              <a:ea typeface="Arial Bold" panose="020B0704020202020204" pitchFamily="34" charset="0"/>
              <a:cs typeface="Arial Bold" panose="020B0704020202020204" pitchFamily="34" charset="0"/>
            </a:endParaRPr>
          </a:p>
        </p:txBody>
      </p:sp>
      <p:sp>
        <p:nvSpPr>
          <p:cNvPr id="6149" name="Rectangle 4"/>
          <p:cNvSpPr>
            <a:spLocks noChangeArrowheads="1"/>
          </p:cNvSpPr>
          <p:nvPr/>
        </p:nvSpPr>
        <p:spPr bwMode="auto">
          <a:xfrm>
            <a:off x="381000" y="6243638"/>
            <a:ext cx="1598613" cy="277812"/>
          </a:xfrm>
          <a:prstGeom prst="rect">
            <a:avLst/>
          </a:prstGeom>
          <a:solidFill>
            <a:schemeClr val="tx1"/>
          </a:solidFill>
          <a:ln w="25400" algn="ctr">
            <a:solidFill>
              <a:schemeClr val="tx1"/>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1200" b="1">
              <a:solidFill>
                <a:schemeClr val="accent1"/>
              </a:solidFill>
              <a:latin typeface="Arial Bold" panose="020B0704020202020204" pitchFamily="34" charset="0"/>
              <a:ea typeface="Arial Bold" panose="020B0704020202020204" pitchFamily="34" charset="0"/>
              <a:cs typeface="Arial Bold" panose="020B0704020202020204" pitchFamily="34" charset="0"/>
            </a:endParaRPr>
          </a:p>
        </p:txBody>
      </p:sp>
      <p:pic>
        <p:nvPicPr>
          <p:cNvPr id="6151" name="Picture 6" descr="http://wa2.www.unesco.org/culture/ich/img/photo/thumb/06003-B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381500" y="3705225"/>
            <a:ext cx="47625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1048" y="315095"/>
            <a:ext cx="6324600" cy="1645920"/>
          </a:xfrm>
        </p:spPr>
        <p:txBody>
          <a:bodyPr/>
          <a:lstStyle/>
          <a:p>
            <a:r>
              <a:rPr lang="en-GB" dirty="0" smtClean="0"/>
              <a:t>Experiences so far</a:t>
            </a:r>
            <a:endParaRPr lang="en-GB" dirty="0"/>
          </a:p>
        </p:txBody>
      </p:sp>
      <p:pic>
        <p:nvPicPr>
          <p:cNvPr id="3" name="Picture 2" descr="http://wa2.www.unesco.org/culture/ich/img/photo/thumb/06003-B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993148" y="3307021"/>
            <a:ext cx="4762500" cy="315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566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354" y="1707038"/>
            <a:ext cx="7927237" cy="3992305"/>
          </a:xfrm>
        </p:spPr>
        <p:txBody>
          <a:bodyPr>
            <a:normAutofit fontScale="70000" lnSpcReduction="20000"/>
          </a:bodyPr>
          <a:lstStyle/>
          <a:p>
            <a:pPr>
              <a:lnSpc>
                <a:spcPct val="120000"/>
              </a:lnSpc>
            </a:pPr>
            <a:r>
              <a:rPr lang="en-GB" b="0" dirty="0">
                <a:solidFill>
                  <a:schemeClr val="tx1"/>
                </a:solidFill>
              </a:rPr>
              <a:t>IOS </a:t>
            </a:r>
            <a:r>
              <a:rPr lang="en-GB" b="0" dirty="0" smtClean="0">
                <a:solidFill>
                  <a:schemeClr val="tx1"/>
                </a:solidFill>
              </a:rPr>
              <a:t>evaluation: 75</a:t>
            </a:r>
            <a:r>
              <a:rPr lang="en-GB" b="0" dirty="0">
                <a:solidFill>
                  <a:schemeClr val="tx1"/>
                </a:solidFill>
              </a:rPr>
              <a:t>% of reporting States </a:t>
            </a:r>
            <a:r>
              <a:rPr lang="en-GB" b="0" dirty="0" smtClean="0">
                <a:solidFill>
                  <a:schemeClr val="tx1"/>
                </a:solidFill>
              </a:rPr>
              <a:t>(</a:t>
            </a:r>
            <a:r>
              <a:rPr lang="en-GB" b="0" dirty="0">
                <a:solidFill>
                  <a:schemeClr val="tx1"/>
                </a:solidFill>
              </a:rPr>
              <a:t>29 out of </a:t>
            </a:r>
            <a:r>
              <a:rPr lang="en-GB" b="0" dirty="0" smtClean="0">
                <a:solidFill>
                  <a:schemeClr val="tx1"/>
                </a:solidFill>
              </a:rPr>
              <a:t>41 in </a:t>
            </a:r>
            <a:r>
              <a:rPr lang="en-GB" b="0" dirty="0">
                <a:solidFill>
                  <a:schemeClr val="tx1"/>
                </a:solidFill>
              </a:rPr>
              <a:t>2011-13) developed some kind of new ICH safeguarding </a:t>
            </a:r>
            <a:r>
              <a:rPr lang="en-GB" b="0" dirty="0" smtClean="0">
                <a:solidFill>
                  <a:schemeClr val="tx1"/>
                </a:solidFill>
              </a:rPr>
              <a:t>policy</a:t>
            </a:r>
          </a:p>
          <a:p>
            <a:pPr>
              <a:lnSpc>
                <a:spcPct val="120000"/>
              </a:lnSpc>
            </a:pPr>
            <a:r>
              <a:rPr lang="en-GB" b="0" dirty="0" smtClean="0">
                <a:solidFill>
                  <a:schemeClr val="tx1"/>
                </a:solidFill>
              </a:rPr>
              <a:t>UNESCO </a:t>
            </a:r>
            <a:r>
              <a:rPr lang="en-GB" b="0" dirty="0">
                <a:solidFill>
                  <a:schemeClr val="tx1"/>
                </a:solidFill>
              </a:rPr>
              <a:t>hosts a database of national cultural heritage laws, which can be consulted for a broader range of ICH policies; 250 entries, according to the database classification system, are ICH-related laws. </a:t>
            </a:r>
            <a:r>
              <a:rPr lang="en-GB" sz="1400" b="0" dirty="0" smtClean="0">
                <a:solidFill>
                  <a:schemeClr val="tx1"/>
                </a:solidFill>
                <a:hlinkClick r:id="rId2"/>
              </a:rPr>
              <a:t>http</a:t>
            </a:r>
            <a:r>
              <a:rPr lang="en-GB" sz="1400" b="0" dirty="0">
                <a:solidFill>
                  <a:schemeClr val="tx1"/>
                </a:solidFill>
                <a:hlinkClick r:id="rId2"/>
              </a:rPr>
              <a:t>://</a:t>
            </a:r>
            <a:r>
              <a:rPr lang="en-GB" sz="1400" b="0" dirty="0" smtClean="0">
                <a:solidFill>
                  <a:schemeClr val="tx1"/>
                </a:solidFill>
                <a:hlinkClick r:id="rId2"/>
              </a:rPr>
              <a:t>www.unesco.org/culture/natlaws/index.php</a:t>
            </a:r>
            <a:r>
              <a:rPr lang="en-GB" sz="1400" b="0" dirty="0" smtClean="0">
                <a:solidFill>
                  <a:schemeClr val="tx1"/>
                </a:solidFill>
              </a:rPr>
              <a:t>   </a:t>
            </a:r>
            <a:endParaRPr lang="en-GB" sz="1400" b="0" dirty="0">
              <a:solidFill>
                <a:schemeClr val="tx1"/>
              </a:solidFill>
            </a:endParaRPr>
          </a:p>
          <a:p>
            <a:pPr>
              <a:lnSpc>
                <a:spcPct val="120000"/>
              </a:lnSpc>
            </a:pPr>
            <a:r>
              <a:rPr lang="en-GB" b="0" dirty="0" smtClean="0">
                <a:solidFill>
                  <a:schemeClr val="tx1"/>
                </a:solidFill>
              </a:rPr>
              <a:t>The </a:t>
            </a:r>
            <a:r>
              <a:rPr lang="en-GB" b="0" dirty="0">
                <a:solidFill>
                  <a:schemeClr val="tx1"/>
                </a:solidFill>
              </a:rPr>
              <a:t>World Intellectual Property Organization (WIPO) maintains a database of legislation that can be filtered for entries pertaining to Traditional Cultural Expressions (1,018 entries) and Traditional Knowledge (1,965 entries). </a:t>
            </a:r>
            <a:endParaRPr lang="en-GB" sz="1200" dirty="0" smtClean="0">
              <a:solidFill>
                <a:schemeClr val="tx1"/>
              </a:solidFill>
            </a:endParaRPr>
          </a:p>
          <a:p>
            <a:pPr marL="45720" indent="0">
              <a:lnSpc>
                <a:spcPct val="120000"/>
              </a:lnSpc>
              <a:buNone/>
            </a:pPr>
            <a:r>
              <a:rPr lang="en-GB" sz="1200" dirty="0" smtClean="0">
                <a:solidFill>
                  <a:schemeClr val="tx1"/>
                </a:solidFill>
                <a:hlinkClick r:id="rId3"/>
              </a:rPr>
              <a:t>http</a:t>
            </a:r>
            <a:r>
              <a:rPr lang="en-GB" sz="1200" dirty="0">
                <a:solidFill>
                  <a:schemeClr val="tx1"/>
                </a:solidFill>
                <a:hlinkClick r:id="rId3"/>
              </a:rPr>
              <a:t>://www.wipo.int/wipolex/en/results.jsp?countries=&amp;</a:t>
            </a:r>
            <a:r>
              <a:rPr lang="en-GB" sz="1200" dirty="0" smtClean="0">
                <a:solidFill>
                  <a:schemeClr val="tx1"/>
                </a:solidFill>
                <a:hlinkClick r:id="rId3"/>
              </a:rPr>
              <a:t>cat_id=16</a:t>
            </a:r>
            <a:r>
              <a:rPr lang="en-GB" sz="1200" dirty="0" smtClean="0">
                <a:solidFill>
                  <a:schemeClr val="tx1"/>
                </a:solidFill>
              </a:rPr>
              <a:t>   </a:t>
            </a:r>
            <a:endParaRPr lang="en-GB" sz="1200" dirty="0">
              <a:solidFill>
                <a:schemeClr val="tx1"/>
              </a:solidFill>
            </a:endParaRPr>
          </a:p>
          <a:p>
            <a:pPr marL="45720" indent="0">
              <a:lnSpc>
                <a:spcPct val="120000"/>
              </a:lnSpc>
              <a:buNone/>
            </a:pPr>
            <a:r>
              <a:rPr lang="en-GB" sz="1200" dirty="0">
                <a:solidFill>
                  <a:schemeClr val="tx1"/>
                </a:solidFill>
                <a:hlinkClick r:id="rId4"/>
              </a:rPr>
              <a:t>http://www.wipo.int/wipolex/en/results.jsp?countries=&amp;</a:t>
            </a:r>
            <a:r>
              <a:rPr lang="en-GB" sz="1200" dirty="0" smtClean="0">
                <a:solidFill>
                  <a:schemeClr val="tx1"/>
                </a:solidFill>
                <a:hlinkClick r:id="rId4"/>
              </a:rPr>
              <a:t>cat_id=18</a:t>
            </a:r>
            <a:r>
              <a:rPr lang="en-GB" sz="1200" dirty="0" smtClean="0">
                <a:solidFill>
                  <a:schemeClr val="tx1"/>
                </a:solidFill>
              </a:rPr>
              <a:t>  </a:t>
            </a:r>
            <a:endParaRPr lang="en-GB" sz="1200" dirty="0">
              <a:solidFill>
                <a:schemeClr val="tx1"/>
              </a:solidFill>
            </a:endParaRPr>
          </a:p>
          <a:p>
            <a:pPr>
              <a:lnSpc>
                <a:spcPct val="120000"/>
              </a:lnSpc>
            </a:pPr>
            <a:endParaRPr lang="en-GB" dirty="0">
              <a:solidFill>
                <a:schemeClr val="tx1"/>
              </a:solidFill>
            </a:endParaRPr>
          </a:p>
        </p:txBody>
      </p:sp>
      <p:sp>
        <p:nvSpPr>
          <p:cNvPr id="3" name="Title 2"/>
          <p:cNvSpPr>
            <a:spLocks noGrp="1"/>
          </p:cNvSpPr>
          <p:nvPr>
            <p:ph type="title"/>
          </p:nvPr>
        </p:nvSpPr>
        <p:spPr/>
        <p:txBody>
          <a:bodyPr/>
          <a:lstStyle/>
          <a:p>
            <a:r>
              <a:rPr lang="en-GB" dirty="0" smtClean="0"/>
              <a:t>National policy-making grows</a:t>
            </a:r>
            <a:endParaRPr lang="en-GB" dirty="0"/>
          </a:p>
        </p:txBody>
      </p:sp>
    </p:spTree>
    <p:extLst>
      <p:ext uri="{BB962C8B-B14F-4D97-AF65-F5344CB8AC3E}">
        <p14:creationId xmlns:p14="http://schemas.microsoft.com/office/powerpoint/2010/main" val="1638874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2646" y="470442"/>
            <a:ext cx="6480175" cy="553998"/>
          </a:xfrm>
        </p:spPr>
        <p:txBody>
          <a:bodyPr/>
          <a:lstStyle/>
          <a:p>
            <a:r>
              <a:rPr lang="en-GB" sz="3600" dirty="0"/>
              <a:t>D</a:t>
            </a:r>
            <a:r>
              <a:rPr lang="en-GB" sz="3600" dirty="0" smtClean="0"/>
              <a:t>iversity in approaches</a:t>
            </a:r>
            <a:endParaRPr lang="en-GB" dirty="0"/>
          </a:p>
        </p:txBody>
      </p:sp>
      <p:sp>
        <p:nvSpPr>
          <p:cNvPr id="3" name="Content Placeholder 2"/>
          <p:cNvSpPr>
            <a:spLocks noGrp="1"/>
          </p:cNvSpPr>
          <p:nvPr>
            <p:ph idx="1"/>
          </p:nvPr>
        </p:nvSpPr>
        <p:spPr>
          <a:xfrm>
            <a:off x="1146411" y="1638112"/>
            <a:ext cx="7426410" cy="4557671"/>
          </a:xfrm>
        </p:spPr>
        <p:txBody>
          <a:bodyPr>
            <a:noAutofit/>
          </a:bodyPr>
          <a:lstStyle/>
          <a:p>
            <a:pPr lvl="0">
              <a:lnSpc>
                <a:spcPct val="100000"/>
              </a:lnSpc>
            </a:pPr>
            <a:r>
              <a:rPr lang="en-GB" sz="2000" b="0" dirty="0" smtClean="0">
                <a:solidFill>
                  <a:schemeClr val="tx1"/>
                </a:solidFill>
              </a:rPr>
              <a:t>Specific ICH policies</a:t>
            </a:r>
          </a:p>
          <a:p>
            <a:pPr lvl="0">
              <a:lnSpc>
                <a:spcPct val="100000"/>
              </a:lnSpc>
            </a:pPr>
            <a:r>
              <a:rPr lang="en-GB" sz="2000" b="0" dirty="0" smtClean="0">
                <a:solidFill>
                  <a:schemeClr val="tx1"/>
                </a:solidFill>
              </a:rPr>
              <a:t>ICH </a:t>
            </a:r>
            <a:r>
              <a:rPr lang="en-GB" sz="2000" b="0" dirty="0">
                <a:solidFill>
                  <a:schemeClr val="tx1"/>
                </a:solidFill>
              </a:rPr>
              <a:t>policies </a:t>
            </a:r>
            <a:r>
              <a:rPr lang="en-GB" sz="2000" b="0" dirty="0" smtClean="0">
                <a:solidFill>
                  <a:schemeClr val="tx1"/>
                </a:solidFill>
              </a:rPr>
              <a:t>integrated into </a:t>
            </a:r>
            <a:r>
              <a:rPr lang="en-GB" sz="2000" b="0" dirty="0">
                <a:solidFill>
                  <a:schemeClr val="tx1"/>
                </a:solidFill>
              </a:rPr>
              <a:t>overall culture policies</a:t>
            </a:r>
            <a:endParaRPr lang="en-GB" sz="2000" b="0" dirty="0" smtClean="0">
              <a:solidFill>
                <a:schemeClr val="tx1"/>
              </a:solidFill>
            </a:endParaRPr>
          </a:p>
          <a:p>
            <a:pPr lvl="0">
              <a:lnSpc>
                <a:spcPct val="100000"/>
              </a:lnSpc>
            </a:pPr>
            <a:r>
              <a:rPr lang="en-GB" sz="2000" b="0" dirty="0" smtClean="0">
                <a:solidFill>
                  <a:schemeClr val="tx1"/>
                </a:solidFill>
              </a:rPr>
              <a:t>Devolved policy arrangements for ICH</a:t>
            </a:r>
          </a:p>
          <a:p>
            <a:pPr lvl="0">
              <a:lnSpc>
                <a:spcPct val="100000"/>
              </a:lnSpc>
            </a:pPr>
            <a:r>
              <a:rPr lang="en-GB" sz="2000" b="0" dirty="0" smtClean="0">
                <a:solidFill>
                  <a:schemeClr val="tx1"/>
                </a:solidFill>
              </a:rPr>
              <a:t>New </a:t>
            </a:r>
            <a:r>
              <a:rPr lang="en-GB" sz="2000" b="0" dirty="0">
                <a:solidFill>
                  <a:schemeClr val="tx1"/>
                </a:solidFill>
              </a:rPr>
              <a:t>institutions or directorates responsible for ICH </a:t>
            </a:r>
            <a:endParaRPr lang="en-GB" sz="2000" b="0" dirty="0" smtClean="0">
              <a:solidFill>
                <a:schemeClr val="tx1"/>
              </a:solidFill>
            </a:endParaRPr>
          </a:p>
          <a:p>
            <a:pPr>
              <a:lnSpc>
                <a:spcPct val="100000"/>
              </a:lnSpc>
            </a:pPr>
            <a:r>
              <a:rPr lang="en-GB" sz="2000" b="0" dirty="0" smtClean="0">
                <a:solidFill>
                  <a:schemeClr val="tx1"/>
                </a:solidFill>
              </a:rPr>
              <a:t>Broader mandates </a:t>
            </a:r>
            <a:r>
              <a:rPr lang="en-GB" sz="2000" b="0" dirty="0">
                <a:solidFill>
                  <a:schemeClr val="tx1"/>
                </a:solidFill>
              </a:rPr>
              <a:t>of existing institutions responsible for ICH </a:t>
            </a:r>
          </a:p>
          <a:p>
            <a:pPr lvl="0">
              <a:lnSpc>
                <a:spcPct val="100000"/>
              </a:lnSpc>
            </a:pPr>
            <a:r>
              <a:rPr lang="en-GB" sz="2000" b="0" dirty="0" smtClean="0">
                <a:solidFill>
                  <a:schemeClr val="tx1"/>
                </a:solidFill>
              </a:rPr>
              <a:t>Policies for specific ICH </a:t>
            </a:r>
            <a:r>
              <a:rPr lang="en-GB" sz="2000" b="0" dirty="0">
                <a:solidFill>
                  <a:schemeClr val="tx1"/>
                </a:solidFill>
              </a:rPr>
              <a:t>elements </a:t>
            </a:r>
            <a:endParaRPr lang="en-GB" sz="2000" b="0" dirty="0" smtClean="0">
              <a:solidFill>
                <a:schemeClr val="tx1"/>
              </a:solidFill>
            </a:endParaRPr>
          </a:p>
          <a:p>
            <a:pPr lvl="0">
              <a:lnSpc>
                <a:spcPct val="100000"/>
              </a:lnSpc>
            </a:pPr>
            <a:r>
              <a:rPr lang="en-GB" sz="2000" b="0" dirty="0" smtClean="0">
                <a:solidFill>
                  <a:schemeClr val="tx1"/>
                </a:solidFill>
              </a:rPr>
              <a:t>Living </a:t>
            </a:r>
            <a:r>
              <a:rPr lang="en-GB" sz="2000" b="0" dirty="0">
                <a:solidFill>
                  <a:schemeClr val="tx1"/>
                </a:solidFill>
              </a:rPr>
              <a:t>Human Treasures </a:t>
            </a:r>
            <a:r>
              <a:rPr lang="en-GB" sz="2000" b="0" dirty="0" smtClean="0">
                <a:solidFill>
                  <a:schemeClr val="tx1"/>
                </a:solidFill>
              </a:rPr>
              <a:t>policies</a:t>
            </a:r>
            <a:endParaRPr lang="en-GB" sz="2000" b="0" dirty="0">
              <a:solidFill>
                <a:schemeClr val="tx1"/>
              </a:solidFill>
            </a:endParaRPr>
          </a:p>
          <a:p>
            <a:pPr lvl="0">
              <a:lnSpc>
                <a:spcPct val="100000"/>
              </a:lnSpc>
            </a:pPr>
            <a:r>
              <a:rPr lang="en-GB" sz="2000" b="0" dirty="0" smtClean="0">
                <a:solidFill>
                  <a:schemeClr val="tx1"/>
                </a:solidFill>
              </a:rPr>
              <a:t>Provisions </a:t>
            </a:r>
            <a:r>
              <a:rPr lang="en-GB" sz="2000" b="0" dirty="0">
                <a:solidFill>
                  <a:schemeClr val="tx1"/>
                </a:solidFill>
              </a:rPr>
              <a:t>for specific </a:t>
            </a:r>
            <a:r>
              <a:rPr lang="en-GB" sz="2000" b="0" dirty="0" smtClean="0">
                <a:solidFill>
                  <a:schemeClr val="tx1"/>
                </a:solidFill>
              </a:rPr>
              <a:t>communities and their ICH</a:t>
            </a:r>
            <a:endParaRPr lang="en-GB" sz="2000" b="0" dirty="0">
              <a:solidFill>
                <a:schemeClr val="tx1"/>
              </a:solidFill>
            </a:endParaRPr>
          </a:p>
        </p:txBody>
      </p:sp>
    </p:spTree>
    <p:extLst>
      <p:ext uri="{BB962C8B-B14F-4D97-AF65-F5344CB8AC3E}">
        <p14:creationId xmlns:p14="http://schemas.microsoft.com/office/powerpoint/2010/main" val="1292412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553998"/>
          </a:xfrm>
        </p:spPr>
        <p:txBody>
          <a:bodyPr/>
          <a:lstStyle/>
          <a:p>
            <a:r>
              <a:rPr lang="en-GB" sz="3600" dirty="0" smtClean="0"/>
              <a:t>Why this diversity?</a:t>
            </a:r>
            <a:endParaRPr lang="en-GB" dirty="0"/>
          </a:p>
        </p:txBody>
      </p:sp>
      <p:sp>
        <p:nvSpPr>
          <p:cNvPr id="3" name="Content Placeholder 2"/>
          <p:cNvSpPr>
            <a:spLocks noGrp="1"/>
          </p:cNvSpPr>
          <p:nvPr>
            <p:ph idx="1"/>
          </p:nvPr>
        </p:nvSpPr>
        <p:spPr>
          <a:xfrm>
            <a:off x="1114816" y="1853853"/>
            <a:ext cx="7127310" cy="4272626"/>
          </a:xfrm>
        </p:spPr>
        <p:txBody>
          <a:bodyPr>
            <a:noAutofit/>
          </a:bodyPr>
          <a:lstStyle/>
          <a:p>
            <a:pPr lvl="0">
              <a:lnSpc>
                <a:spcPct val="100000"/>
              </a:lnSpc>
            </a:pPr>
            <a:r>
              <a:rPr lang="en-GB" b="0" dirty="0" smtClean="0">
                <a:solidFill>
                  <a:schemeClr val="tx1"/>
                </a:solidFill>
              </a:rPr>
              <a:t>Regional </a:t>
            </a:r>
            <a:r>
              <a:rPr lang="en-GB" b="0" dirty="0">
                <a:solidFill>
                  <a:schemeClr val="tx1"/>
                </a:solidFill>
              </a:rPr>
              <a:t>and international influences; </a:t>
            </a:r>
            <a:endParaRPr lang="en-GB" b="0" dirty="0" smtClean="0">
              <a:solidFill>
                <a:schemeClr val="tx1"/>
              </a:solidFill>
            </a:endParaRPr>
          </a:p>
          <a:p>
            <a:pPr lvl="0">
              <a:lnSpc>
                <a:spcPct val="100000"/>
              </a:lnSpc>
            </a:pPr>
            <a:r>
              <a:rPr lang="en-GB" b="0" dirty="0" smtClean="0">
                <a:solidFill>
                  <a:schemeClr val="tx1"/>
                </a:solidFill>
              </a:rPr>
              <a:t>Approaches before ratification;</a:t>
            </a:r>
          </a:p>
          <a:p>
            <a:pPr lvl="0">
              <a:lnSpc>
                <a:spcPct val="100000"/>
              </a:lnSpc>
            </a:pPr>
            <a:r>
              <a:rPr lang="en-GB" b="0" dirty="0" smtClean="0">
                <a:solidFill>
                  <a:schemeClr val="tx1"/>
                </a:solidFill>
              </a:rPr>
              <a:t>Interpretations of </a:t>
            </a:r>
            <a:r>
              <a:rPr lang="en-GB" b="0" dirty="0">
                <a:solidFill>
                  <a:schemeClr val="tx1"/>
                </a:solidFill>
              </a:rPr>
              <a:t>the </a:t>
            </a:r>
            <a:r>
              <a:rPr lang="en-GB" b="0" dirty="0" smtClean="0">
                <a:solidFill>
                  <a:schemeClr val="tx1"/>
                </a:solidFill>
              </a:rPr>
              <a:t>Convention; </a:t>
            </a:r>
          </a:p>
          <a:p>
            <a:pPr lvl="0">
              <a:lnSpc>
                <a:spcPct val="100000"/>
              </a:lnSpc>
            </a:pPr>
            <a:r>
              <a:rPr lang="en-GB" b="0" dirty="0" smtClean="0">
                <a:solidFill>
                  <a:schemeClr val="tx1"/>
                </a:solidFill>
              </a:rPr>
              <a:t>Reasons for ratifying the Convention; and</a:t>
            </a:r>
          </a:p>
          <a:p>
            <a:pPr lvl="0">
              <a:lnSpc>
                <a:spcPct val="100000"/>
              </a:lnSpc>
            </a:pPr>
            <a:r>
              <a:rPr lang="en-GB" b="0" dirty="0" smtClean="0">
                <a:solidFill>
                  <a:schemeClr val="tx1"/>
                </a:solidFill>
              </a:rPr>
              <a:t>Socio-political</a:t>
            </a:r>
            <a:r>
              <a:rPr lang="en-GB" b="0" dirty="0">
                <a:solidFill>
                  <a:schemeClr val="tx1"/>
                </a:solidFill>
              </a:rPr>
              <a:t>, historical and economic </a:t>
            </a:r>
            <a:r>
              <a:rPr lang="en-GB" b="0" dirty="0" smtClean="0">
                <a:solidFill>
                  <a:schemeClr val="tx1"/>
                </a:solidFill>
              </a:rPr>
              <a:t>contexts</a:t>
            </a:r>
          </a:p>
        </p:txBody>
      </p:sp>
    </p:spTree>
    <p:extLst>
      <p:ext uri="{BB962C8B-B14F-4D97-AF65-F5344CB8AC3E}">
        <p14:creationId xmlns:p14="http://schemas.microsoft.com/office/powerpoint/2010/main" val="1622252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1048" y="315095"/>
            <a:ext cx="6324600" cy="2769989"/>
          </a:xfrm>
        </p:spPr>
        <p:txBody>
          <a:bodyPr/>
          <a:lstStyle/>
          <a:p>
            <a:r>
              <a:rPr lang="en-GB" dirty="0" smtClean="0"/>
              <a:t>Policy challenges and opportunities</a:t>
            </a:r>
            <a:endParaRPr lang="en-GB" dirty="0"/>
          </a:p>
        </p:txBody>
      </p:sp>
      <p:pic>
        <p:nvPicPr>
          <p:cNvPr id="3" name="Picture 2" descr="http://wa2.www.unesco.org/culture/ich/img/photo/thumb/06003-B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993148" y="3307021"/>
            <a:ext cx="4762500" cy="315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033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647049" y="2856102"/>
            <a:ext cx="6480173" cy="1969770"/>
          </a:xfrm>
        </p:spPr>
        <p:txBody>
          <a:bodyPr/>
          <a:lstStyle/>
          <a:p>
            <a:pPr marL="742950" indent="-742950">
              <a:buFont typeface="+mj-lt"/>
              <a:buAutoNum type="arabicPeriod"/>
            </a:pPr>
            <a:r>
              <a:rPr lang="en-GB" dirty="0"/>
              <a:t>General </a:t>
            </a:r>
            <a:r>
              <a:rPr lang="en-GB" dirty="0" smtClean="0"/>
              <a:t>context</a:t>
            </a:r>
          </a:p>
          <a:p>
            <a:pPr marL="742950" indent="-742950">
              <a:buFont typeface="+mj-lt"/>
              <a:buAutoNum type="arabicPeriod"/>
            </a:pPr>
            <a:r>
              <a:rPr lang="en-GB" dirty="0" smtClean="0"/>
              <a:t>Within </a:t>
            </a:r>
            <a:r>
              <a:rPr lang="en-GB" dirty="0"/>
              <a:t>the culture sector</a:t>
            </a:r>
            <a:endParaRPr lang="en-GB" dirty="0" smtClean="0"/>
          </a:p>
          <a:p>
            <a:pPr marL="742950" indent="-742950">
              <a:buFont typeface="+mj-lt"/>
              <a:buAutoNum type="arabicPeriod"/>
            </a:pPr>
            <a:r>
              <a:rPr lang="en-GB" dirty="0"/>
              <a:t>Operational challenges</a:t>
            </a:r>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
        <p:nvSpPr>
          <p:cNvPr id="7" name="Title 6"/>
          <p:cNvSpPr>
            <a:spLocks noGrp="1"/>
          </p:cNvSpPr>
          <p:nvPr>
            <p:ph type="title"/>
          </p:nvPr>
        </p:nvSpPr>
        <p:spPr>
          <a:xfrm>
            <a:off x="2285998" y="375262"/>
            <a:ext cx="6476999" cy="1846659"/>
          </a:xfrm>
        </p:spPr>
        <p:txBody>
          <a:bodyPr/>
          <a:lstStyle/>
          <a:p>
            <a:r>
              <a:rPr lang="en-GB" dirty="0" smtClean="0"/>
              <a:t>Challenges and opportunities</a:t>
            </a:r>
            <a:endParaRPr lang="en-GB" dirty="0"/>
          </a:p>
        </p:txBody>
      </p:sp>
    </p:spTree>
    <p:extLst>
      <p:ext uri="{BB962C8B-B14F-4D97-AF65-F5344CB8AC3E}">
        <p14:creationId xmlns:p14="http://schemas.microsoft.com/office/powerpoint/2010/main" val="3216829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173" y="332656"/>
            <a:ext cx="6684981" cy="1107996"/>
          </a:xfrm>
        </p:spPr>
        <p:txBody>
          <a:bodyPr/>
          <a:lstStyle/>
          <a:p>
            <a:r>
              <a:rPr lang="en-GB" sz="3600" dirty="0" smtClean="0"/>
              <a:t>1. General challenges and opportunities</a:t>
            </a:r>
            <a:endParaRPr lang="en-GB" sz="3600" dirty="0"/>
          </a:p>
        </p:txBody>
      </p:sp>
      <p:sp>
        <p:nvSpPr>
          <p:cNvPr id="3" name="Content Placeholder 2"/>
          <p:cNvSpPr>
            <a:spLocks noGrp="1"/>
          </p:cNvSpPr>
          <p:nvPr>
            <p:ph idx="1"/>
          </p:nvPr>
        </p:nvSpPr>
        <p:spPr>
          <a:xfrm>
            <a:off x="1387943" y="1936024"/>
            <a:ext cx="6793170" cy="4390467"/>
          </a:xfrm>
        </p:spPr>
        <p:txBody>
          <a:bodyPr>
            <a:noAutofit/>
          </a:bodyPr>
          <a:lstStyle/>
          <a:p>
            <a:pPr lvl="1">
              <a:lnSpc>
                <a:spcPct val="120000"/>
              </a:lnSpc>
            </a:pPr>
            <a:r>
              <a:rPr lang="en-GB" sz="2000" dirty="0"/>
              <a:t>New area for policy development; different reasons for making ICH policy</a:t>
            </a:r>
          </a:p>
          <a:p>
            <a:pPr lvl="1">
              <a:lnSpc>
                <a:spcPct val="120000"/>
              </a:lnSpc>
            </a:pPr>
            <a:r>
              <a:rPr lang="en-GB" sz="2000" dirty="0" smtClean="0"/>
              <a:t>No </a:t>
            </a:r>
            <a:r>
              <a:rPr lang="en-GB" sz="2000" dirty="0"/>
              <a:t>detailed guidance on </a:t>
            </a:r>
            <a:r>
              <a:rPr lang="en-GB" sz="2000" dirty="0" smtClean="0"/>
              <a:t>policymaking in the </a:t>
            </a:r>
            <a:r>
              <a:rPr lang="en-GB" sz="2000" dirty="0"/>
              <a:t>Convention and its ODs </a:t>
            </a:r>
            <a:r>
              <a:rPr lang="en-GB" sz="2000" dirty="0" smtClean="0"/>
              <a:t>- policymaking encouraged but not a binding obligation </a:t>
            </a:r>
          </a:p>
          <a:p>
            <a:pPr lvl="1">
              <a:lnSpc>
                <a:spcPct val="120000"/>
              </a:lnSpc>
            </a:pPr>
            <a:r>
              <a:rPr lang="en-GB" sz="2000" dirty="0" smtClean="0"/>
              <a:t>Complexity </a:t>
            </a:r>
            <a:r>
              <a:rPr lang="en-GB" sz="2000" dirty="0"/>
              <a:t>of integration into existing policy </a:t>
            </a:r>
            <a:r>
              <a:rPr lang="en-GB" sz="2000" dirty="0" smtClean="0"/>
              <a:t>agendas</a:t>
            </a:r>
          </a:p>
          <a:p>
            <a:pPr lvl="1">
              <a:lnSpc>
                <a:spcPct val="120000"/>
              </a:lnSpc>
            </a:pPr>
            <a:r>
              <a:rPr lang="en-GB" sz="2000" dirty="0" smtClean="0"/>
              <a:t>Different policy roles for ‘culture’ as concept</a:t>
            </a:r>
            <a:endParaRPr lang="en-GB" sz="2000" dirty="0"/>
          </a:p>
          <a:p>
            <a:pPr lvl="1">
              <a:lnSpc>
                <a:spcPct val="120000"/>
              </a:lnSpc>
            </a:pPr>
            <a:r>
              <a:rPr lang="en-GB" sz="2000" dirty="0"/>
              <a:t>Low political priority given to </a:t>
            </a:r>
            <a:r>
              <a:rPr lang="en-GB" sz="2000" dirty="0" smtClean="0"/>
              <a:t>culture</a:t>
            </a:r>
            <a:endParaRPr lang="en-GB" sz="2000" dirty="0"/>
          </a:p>
        </p:txBody>
      </p:sp>
    </p:spTree>
    <p:extLst>
      <p:ext uri="{BB962C8B-B14F-4D97-AF65-F5344CB8AC3E}">
        <p14:creationId xmlns:p14="http://schemas.microsoft.com/office/powerpoint/2010/main" val="3453479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736" y="373382"/>
            <a:ext cx="5254967" cy="1107996"/>
          </a:xfrm>
        </p:spPr>
        <p:txBody>
          <a:bodyPr/>
          <a:lstStyle/>
          <a:p>
            <a:r>
              <a:rPr lang="en-GB" sz="3600" dirty="0" smtClean="0"/>
              <a:t>Different policy goals</a:t>
            </a:r>
            <a:endParaRPr lang="en-GB" sz="3600" dirty="0"/>
          </a:p>
        </p:txBody>
      </p:sp>
      <p:sp>
        <p:nvSpPr>
          <p:cNvPr id="3" name="Content Placeholder 2"/>
          <p:cNvSpPr>
            <a:spLocks noGrp="1"/>
          </p:cNvSpPr>
          <p:nvPr>
            <p:ph idx="1"/>
          </p:nvPr>
        </p:nvSpPr>
        <p:spPr>
          <a:xfrm>
            <a:off x="1476878" y="1902941"/>
            <a:ext cx="6728007" cy="3585119"/>
          </a:xfrm>
        </p:spPr>
        <p:txBody>
          <a:bodyPr>
            <a:noAutofit/>
          </a:bodyPr>
          <a:lstStyle/>
          <a:p>
            <a:pPr lvl="0">
              <a:lnSpc>
                <a:spcPct val="100000"/>
              </a:lnSpc>
            </a:pPr>
            <a:r>
              <a:rPr lang="en-GB" sz="2000" b="0" dirty="0" smtClean="0">
                <a:solidFill>
                  <a:schemeClr val="tx1"/>
                </a:solidFill>
              </a:rPr>
              <a:t>Safeguarding ICH to benefit communities</a:t>
            </a:r>
          </a:p>
          <a:p>
            <a:pPr lvl="0">
              <a:lnSpc>
                <a:spcPct val="100000"/>
              </a:lnSpc>
            </a:pPr>
            <a:r>
              <a:rPr lang="en-GB" sz="2000" b="0" dirty="0" smtClean="0">
                <a:solidFill>
                  <a:schemeClr val="tx1"/>
                </a:solidFill>
              </a:rPr>
              <a:t>Development</a:t>
            </a:r>
            <a:r>
              <a:rPr lang="en-GB" sz="2000" b="0" dirty="0">
                <a:solidFill>
                  <a:schemeClr val="tx1"/>
                </a:solidFill>
              </a:rPr>
              <a:t>, tourism and innovation;</a:t>
            </a:r>
          </a:p>
          <a:p>
            <a:pPr lvl="0">
              <a:lnSpc>
                <a:spcPct val="100000"/>
              </a:lnSpc>
            </a:pPr>
            <a:r>
              <a:rPr lang="en-GB" sz="2000" b="0" dirty="0">
                <a:solidFill>
                  <a:schemeClr val="tx1"/>
                </a:solidFill>
              </a:rPr>
              <a:t>Diversity and intercultural dialogue;</a:t>
            </a:r>
          </a:p>
          <a:p>
            <a:pPr lvl="0">
              <a:lnSpc>
                <a:spcPct val="100000"/>
              </a:lnSpc>
            </a:pPr>
            <a:r>
              <a:rPr lang="en-GB" sz="2000" b="0" dirty="0">
                <a:solidFill>
                  <a:schemeClr val="tx1"/>
                </a:solidFill>
              </a:rPr>
              <a:t>Public participation and democracy;</a:t>
            </a:r>
          </a:p>
          <a:p>
            <a:pPr lvl="0">
              <a:lnSpc>
                <a:spcPct val="100000"/>
              </a:lnSpc>
            </a:pPr>
            <a:r>
              <a:rPr lang="en-GB" sz="2000" b="0" dirty="0">
                <a:solidFill>
                  <a:schemeClr val="tx1"/>
                </a:solidFill>
              </a:rPr>
              <a:t>Social cohesion, nation-building and identity; </a:t>
            </a:r>
          </a:p>
          <a:p>
            <a:pPr>
              <a:lnSpc>
                <a:spcPct val="100000"/>
              </a:lnSpc>
            </a:pPr>
            <a:r>
              <a:rPr lang="en-GB" sz="2000" b="0" dirty="0">
                <a:solidFill>
                  <a:schemeClr val="tx1"/>
                </a:solidFill>
              </a:rPr>
              <a:t>International relations and </a:t>
            </a:r>
            <a:r>
              <a:rPr lang="en-GB" sz="2000" b="0" dirty="0" smtClean="0">
                <a:solidFill>
                  <a:schemeClr val="tx1"/>
                </a:solidFill>
              </a:rPr>
              <a:t>cooperation;</a:t>
            </a:r>
          </a:p>
          <a:p>
            <a:pPr>
              <a:lnSpc>
                <a:spcPct val="100000"/>
              </a:lnSpc>
            </a:pPr>
            <a:r>
              <a:rPr lang="en-GB" sz="2000" b="0" dirty="0" smtClean="0">
                <a:solidFill>
                  <a:schemeClr val="tx1"/>
                </a:solidFill>
              </a:rPr>
              <a:t>Recognition </a:t>
            </a:r>
            <a:r>
              <a:rPr lang="en-GB" sz="2000" b="0" dirty="0">
                <a:solidFill>
                  <a:schemeClr val="tx1"/>
                </a:solidFill>
              </a:rPr>
              <a:t>and protection of minorities or </a:t>
            </a:r>
            <a:r>
              <a:rPr lang="en-GB" sz="2000" b="0" dirty="0" smtClean="0">
                <a:solidFill>
                  <a:schemeClr val="tx1"/>
                </a:solidFill>
              </a:rPr>
              <a:t>indig</a:t>
            </a:r>
            <a:r>
              <a:rPr lang="en-GB" sz="2000" b="0" dirty="0">
                <a:solidFill>
                  <a:schemeClr val="tx1"/>
                </a:solidFill>
              </a:rPr>
              <a:t>enous </a:t>
            </a:r>
            <a:r>
              <a:rPr lang="en-GB" sz="2000" b="0" dirty="0" smtClean="0">
                <a:solidFill>
                  <a:schemeClr val="tx1"/>
                </a:solidFill>
              </a:rPr>
              <a:t>groups</a:t>
            </a:r>
          </a:p>
          <a:p>
            <a:pPr>
              <a:lnSpc>
                <a:spcPct val="100000"/>
              </a:lnSpc>
            </a:pPr>
            <a:endParaRPr lang="en-GB" sz="2000" b="0" dirty="0">
              <a:solidFill>
                <a:schemeClr val="tx1"/>
              </a:solidFill>
            </a:endParaRPr>
          </a:p>
          <a:p>
            <a:pPr marL="0" indent="0">
              <a:lnSpc>
                <a:spcPct val="100000"/>
              </a:lnSpc>
              <a:buNone/>
            </a:pPr>
            <a:r>
              <a:rPr lang="en-GB" sz="2000" b="0" dirty="0" smtClean="0">
                <a:solidFill>
                  <a:schemeClr val="tx1"/>
                </a:solidFill>
              </a:rPr>
              <a:t>ALSO: claiming ownership over ICH nationally or internationally, developing ‘national culture’, etc.</a:t>
            </a:r>
          </a:p>
        </p:txBody>
      </p:sp>
    </p:spTree>
    <p:extLst>
      <p:ext uri="{BB962C8B-B14F-4D97-AF65-F5344CB8AC3E}">
        <p14:creationId xmlns:p14="http://schemas.microsoft.com/office/powerpoint/2010/main" val="2252245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rot="5400000">
            <a:off x="562355" y="3211357"/>
            <a:ext cx="2875559" cy="3013708"/>
          </a:xfrm>
          <a:prstGeom prst="rtTriangle">
            <a:avLst/>
          </a:prstGeom>
          <a:solidFill>
            <a:srgbClr val="47C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Triangle 8"/>
          <p:cNvSpPr/>
          <p:nvPr/>
        </p:nvSpPr>
        <p:spPr>
          <a:xfrm rot="16200000">
            <a:off x="642315" y="3219104"/>
            <a:ext cx="2863313" cy="2985967"/>
          </a:xfrm>
          <a:prstGeom prst="rtTriangl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995936" y="4797152"/>
            <a:ext cx="4608512" cy="175432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4149534" y="2136214"/>
            <a:ext cx="4752528" cy="2444157"/>
          </a:xfrm>
        </p:spPr>
      </p:pic>
      <p:sp>
        <p:nvSpPr>
          <p:cNvPr id="3" name="Title 2"/>
          <p:cNvSpPr>
            <a:spLocks noGrp="1"/>
          </p:cNvSpPr>
          <p:nvPr>
            <p:ph type="title"/>
          </p:nvPr>
        </p:nvSpPr>
        <p:spPr>
          <a:xfrm>
            <a:off x="2282825" y="417513"/>
            <a:ext cx="6480175" cy="984885"/>
          </a:xfrm>
        </p:spPr>
        <p:txBody>
          <a:bodyPr/>
          <a:lstStyle/>
          <a:p>
            <a:r>
              <a:rPr lang="en-GB" dirty="0" smtClean="0"/>
              <a:t>The global context: shifting priorities</a:t>
            </a:r>
            <a:endParaRPr lang="en-GB" dirty="0"/>
          </a:p>
        </p:txBody>
      </p:sp>
      <p:sp>
        <p:nvSpPr>
          <p:cNvPr id="2" name="TextBox 1"/>
          <p:cNvSpPr txBox="1"/>
          <p:nvPr/>
        </p:nvSpPr>
        <p:spPr>
          <a:xfrm>
            <a:off x="4139952" y="4797152"/>
            <a:ext cx="5004048" cy="1754326"/>
          </a:xfrm>
          <a:prstGeom prst="rect">
            <a:avLst/>
          </a:prstGeom>
          <a:noFill/>
        </p:spPr>
        <p:txBody>
          <a:bodyPr wrap="square" rtlCol="0">
            <a:spAutoFit/>
          </a:bodyPr>
          <a:lstStyle/>
          <a:p>
            <a:r>
              <a:rPr lang="en-GB" dirty="0" smtClean="0"/>
              <a:t>Limiting impacts of IPR protection through provisions for delayed compliance and compulsory licensing, etc.</a:t>
            </a:r>
          </a:p>
          <a:p>
            <a:endParaRPr lang="en-GB" dirty="0"/>
          </a:p>
          <a:p>
            <a:r>
              <a:rPr lang="en-GB" dirty="0"/>
              <a:t>Protection of </a:t>
            </a:r>
            <a:r>
              <a:rPr lang="en-GB" dirty="0" smtClean="0"/>
              <a:t>TK etc., ensure benefits to communities / developing states</a:t>
            </a:r>
            <a:endParaRPr lang="en-GB" dirty="0"/>
          </a:p>
        </p:txBody>
      </p:sp>
      <p:sp>
        <p:nvSpPr>
          <p:cNvPr id="4" name="TextBox 3"/>
          <p:cNvSpPr txBox="1"/>
          <p:nvPr/>
        </p:nvSpPr>
        <p:spPr>
          <a:xfrm>
            <a:off x="347328" y="1772816"/>
            <a:ext cx="3648608" cy="923330"/>
          </a:xfrm>
          <a:prstGeom prst="rect">
            <a:avLst/>
          </a:prstGeom>
          <a:solidFill>
            <a:srgbClr val="47CFFF"/>
          </a:solidFill>
        </p:spPr>
        <p:txBody>
          <a:bodyPr wrap="square" rtlCol="0">
            <a:spAutoFit/>
          </a:bodyPr>
          <a:lstStyle/>
          <a:p>
            <a:r>
              <a:rPr lang="en-GB" dirty="0" smtClean="0"/>
              <a:t>Enforcing common IPR standards through trade agreements and treaties</a:t>
            </a:r>
          </a:p>
        </p:txBody>
      </p:sp>
      <p:sp>
        <p:nvSpPr>
          <p:cNvPr id="8" name="TextBox 7"/>
          <p:cNvSpPr txBox="1"/>
          <p:nvPr/>
        </p:nvSpPr>
        <p:spPr>
          <a:xfrm>
            <a:off x="553244" y="3387413"/>
            <a:ext cx="3097762" cy="2585323"/>
          </a:xfrm>
          <a:prstGeom prst="rect">
            <a:avLst/>
          </a:prstGeom>
          <a:noFill/>
        </p:spPr>
        <p:txBody>
          <a:bodyPr wrap="square" rtlCol="0">
            <a:spAutoFit/>
          </a:bodyPr>
          <a:lstStyle/>
          <a:p>
            <a:r>
              <a:rPr lang="en-GB" dirty="0"/>
              <a:t>Open data, open access, open </a:t>
            </a:r>
            <a:r>
              <a:rPr lang="en-GB" dirty="0" smtClean="0"/>
              <a:t>culture</a:t>
            </a:r>
          </a:p>
          <a:p>
            <a:endParaRPr lang="en-GB" dirty="0"/>
          </a:p>
          <a:p>
            <a:r>
              <a:rPr lang="en-GB" dirty="0"/>
              <a:t>Cultural exceptions to trade </a:t>
            </a:r>
            <a:r>
              <a:rPr lang="en-GB" dirty="0" smtClean="0"/>
              <a:t>rules</a:t>
            </a:r>
          </a:p>
          <a:p>
            <a:endParaRPr lang="en-GB" dirty="0"/>
          </a:p>
          <a:p>
            <a:r>
              <a:rPr lang="en-GB" dirty="0" smtClean="0"/>
              <a:t>Cultural industries promotion</a:t>
            </a:r>
            <a:endParaRPr lang="en-GB" dirty="0"/>
          </a:p>
          <a:p>
            <a:endParaRPr lang="en-GB" dirty="0"/>
          </a:p>
          <a:p>
            <a:r>
              <a:rPr lang="en-GB" dirty="0" smtClean="0"/>
              <a:t>Safeguarding ICH</a:t>
            </a:r>
          </a:p>
        </p:txBody>
      </p:sp>
    </p:spTree>
    <p:extLst>
      <p:ext uri="{BB962C8B-B14F-4D97-AF65-F5344CB8AC3E}">
        <p14:creationId xmlns:p14="http://schemas.microsoft.com/office/powerpoint/2010/main" val="321311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092450" y="503238"/>
            <a:ext cx="5832475" cy="985837"/>
          </a:xfrm>
        </p:spPr>
        <p:txBody>
          <a:bodyPr/>
          <a:lstStyle/>
          <a:p>
            <a:r>
              <a:rPr lang="en-GB" altLang="en-US" dirty="0" smtClean="0"/>
              <a:t>Different policy frameworks affect ICH safeguarding</a:t>
            </a:r>
          </a:p>
        </p:txBody>
      </p:sp>
      <p:graphicFrame>
        <p:nvGraphicFramePr>
          <p:cNvPr id="2" name="Diagram 1"/>
          <p:cNvGraphicFramePr/>
          <p:nvPr/>
        </p:nvGraphicFramePr>
        <p:xfrm>
          <a:off x="1693497" y="197764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3687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graphicFrame>
        <p:nvGraphicFramePr>
          <p:cNvPr id="5" name="Diagram 4"/>
          <p:cNvGraphicFramePr/>
          <p:nvPr>
            <p:extLst>
              <p:ext uri="{D42A27DB-BD31-4B8C-83A1-F6EECF244321}">
                <p14:modId xmlns:p14="http://schemas.microsoft.com/office/powerpoint/2010/main" val="370814363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2396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2282825" y="417513"/>
            <a:ext cx="6480175" cy="492443"/>
          </a:xfrm>
        </p:spPr>
        <p:txBody>
          <a:bodyPr/>
          <a:lstStyle/>
          <a:p>
            <a:r>
              <a:rPr lang="en-GB" dirty="0" smtClean="0"/>
              <a:t>Synergy and tensions</a:t>
            </a:r>
            <a:endParaRPr lang="en-GB" dirty="0"/>
          </a:p>
        </p:txBody>
      </p:sp>
    </p:spTree>
    <p:extLst>
      <p:ext uri="{BB962C8B-B14F-4D97-AF65-F5344CB8AC3E}">
        <p14:creationId xmlns:p14="http://schemas.microsoft.com/office/powerpoint/2010/main" val="3528486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r>
              <a:rPr lang="en-GB" altLang="en-US" smtClean="0"/>
              <a:t>Different stakeholders</a:t>
            </a:r>
          </a:p>
        </p:txBody>
      </p:sp>
      <p:sp>
        <p:nvSpPr>
          <p:cNvPr id="15363" name="Content Placeholder 4"/>
          <p:cNvSpPr>
            <a:spLocks noGrp="1"/>
          </p:cNvSpPr>
          <p:nvPr>
            <p:ph idx="4294967295"/>
          </p:nvPr>
        </p:nvSpPr>
        <p:spPr>
          <a:xfrm>
            <a:off x="4206875" y="1733550"/>
            <a:ext cx="4556125" cy="1846263"/>
          </a:xfrm>
        </p:spPr>
        <p:txBody>
          <a:bodyPr/>
          <a:lstStyle/>
          <a:p>
            <a:pPr marL="0" indent="0">
              <a:buFont typeface="Arial" panose="020B0604020202020204" pitchFamily="34" charset="0"/>
              <a:buNone/>
            </a:pPr>
            <a:r>
              <a:rPr lang="en-GB" altLang="en-US" sz="2000" smtClean="0">
                <a:solidFill>
                  <a:schemeClr val="tx1"/>
                </a:solidFill>
              </a:rPr>
              <a:t>How are different interests served by policies in different policy areas? </a:t>
            </a:r>
          </a:p>
          <a:p>
            <a:pPr marL="0" indent="0">
              <a:buFont typeface="Arial" panose="020B0604020202020204" pitchFamily="34" charset="0"/>
              <a:buNone/>
            </a:pPr>
            <a:endParaRPr lang="en-GB" altLang="en-US" sz="2000" smtClean="0">
              <a:solidFill>
                <a:schemeClr val="tx1"/>
              </a:solidFill>
            </a:endParaRPr>
          </a:p>
          <a:p>
            <a:pPr marL="0" indent="0">
              <a:buFont typeface="Arial" panose="020B0604020202020204" pitchFamily="34" charset="0"/>
              <a:buNone/>
            </a:pPr>
            <a:r>
              <a:rPr lang="en-GB" altLang="en-US" sz="2000" smtClean="0">
                <a:solidFill>
                  <a:schemeClr val="tx1"/>
                </a:solidFill>
              </a:rPr>
              <a:t>What is the effect on safeguarding?</a:t>
            </a:r>
          </a:p>
          <a:p>
            <a:pPr marL="0" indent="0">
              <a:buFont typeface="Arial" panose="020B0604020202020204" pitchFamily="34" charset="0"/>
              <a:buNone/>
            </a:pPr>
            <a:r>
              <a:rPr lang="en-GB" altLang="en-US" sz="2000" smtClean="0">
                <a:solidFill>
                  <a:schemeClr val="tx1"/>
                </a:solidFill>
              </a:rPr>
              <a:t>What is the effect on communities?</a:t>
            </a:r>
          </a:p>
        </p:txBody>
      </p:sp>
      <p:graphicFrame>
        <p:nvGraphicFramePr>
          <p:cNvPr id="2" name="Diagram 1"/>
          <p:cNvGraphicFramePr/>
          <p:nvPr/>
        </p:nvGraphicFramePr>
        <p:xfrm>
          <a:off x="469557" y="1940697"/>
          <a:ext cx="3748216" cy="3941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4107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099" y="581282"/>
            <a:ext cx="6359199" cy="492443"/>
          </a:xfrm>
        </p:spPr>
        <p:txBody>
          <a:bodyPr/>
          <a:lstStyle/>
          <a:p>
            <a:r>
              <a:rPr lang="en-GB" dirty="0" smtClean="0"/>
              <a:t>The work that ‘culture’ does</a:t>
            </a:r>
            <a:endParaRPr lang="en-GB" dirty="0"/>
          </a:p>
        </p:txBody>
      </p:sp>
      <p:sp>
        <p:nvSpPr>
          <p:cNvPr id="3" name="Content Placeholder 2"/>
          <p:cNvSpPr>
            <a:spLocks noGrp="1"/>
          </p:cNvSpPr>
          <p:nvPr>
            <p:ph idx="1"/>
          </p:nvPr>
        </p:nvSpPr>
        <p:spPr>
          <a:xfrm>
            <a:off x="1559215" y="2456266"/>
            <a:ext cx="6743083" cy="3288898"/>
          </a:xfrm>
        </p:spPr>
        <p:txBody>
          <a:bodyPr>
            <a:normAutofit/>
          </a:bodyPr>
          <a:lstStyle/>
          <a:p>
            <a:pPr>
              <a:lnSpc>
                <a:spcPct val="100000"/>
              </a:lnSpc>
            </a:pPr>
            <a:r>
              <a:rPr lang="en-GB" sz="2000" b="0" dirty="0">
                <a:solidFill>
                  <a:schemeClr val="tx1"/>
                </a:solidFill>
              </a:rPr>
              <a:t> Culture as </a:t>
            </a:r>
            <a:r>
              <a:rPr lang="en-GB" sz="2000" b="0" dirty="0" smtClean="0">
                <a:solidFill>
                  <a:schemeClr val="tx1"/>
                </a:solidFill>
              </a:rPr>
              <a:t>‘civilization of the nation’ (a model for everyone)</a:t>
            </a:r>
          </a:p>
          <a:p>
            <a:pPr>
              <a:lnSpc>
                <a:spcPct val="100000"/>
              </a:lnSpc>
            </a:pPr>
            <a:r>
              <a:rPr lang="en-GB" sz="2000" b="0" dirty="0">
                <a:solidFill>
                  <a:schemeClr val="tx1"/>
                </a:solidFill>
              </a:rPr>
              <a:t> </a:t>
            </a:r>
            <a:r>
              <a:rPr lang="en-GB" sz="2000" b="0" dirty="0" smtClean="0">
                <a:solidFill>
                  <a:schemeClr val="tx1"/>
                </a:solidFill>
              </a:rPr>
              <a:t>Culture </a:t>
            </a:r>
            <a:r>
              <a:rPr lang="en-GB" sz="2000" b="0" dirty="0">
                <a:solidFill>
                  <a:schemeClr val="tx1"/>
                </a:solidFill>
              </a:rPr>
              <a:t>as identity (freedom of </a:t>
            </a:r>
            <a:r>
              <a:rPr lang="en-GB" sz="2000" b="0" dirty="0" smtClean="0">
                <a:solidFill>
                  <a:schemeClr val="tx1"/>
                </a:solidFill>
              </a:rPr>
              <a:t>association, expression)</a:t>
            </a:r>
            <a:endParaRPr lang="en-GB" sz="2000" b="0" dirty="0">
              <a:solidFill>
                <a:schemeClr val="tx1"/>
              </a:solidFill>
            </a:endParaRPr>
          </a:p>
          <a:p>
            <a:pPr>
              <a:lnSpc>
                <a:spcPct val="100000"/>
              </a:lnSpc>
            </a:pPr>
            <a:r>
              <a:rPr lang="en-GB" sz="2000" b="0" dirty="0">
                <a:solidFill>
                  <a:schemeClr val="tx1"/>
                </a:solidFill>
              </a:rPr>
              <a:t> </a:t>
            </a:r>
            <a:r>
              <a:rPr lang="en-GB" sz="2000" b="0" dirty="0" smtClean="0">
                <a:solidFill>
                  <a:schemeClr val="tx1"/>
                </a:solidFill>
              </a:rPr>
              <a:t>Culture </a:t>
            </a:r>
            <a:r>
              <a:rPr lang="en-GB" sz="2000" b="0" dirty="0">
                <a:solidFill>
                  <a:schemeClr val="tx1"/>
                </a:solidFill>
              </a:rPr>
              <a:t>as a reason for giving specific rights or allowing exceptions to rights provisions for certain groups and not others</a:t>
            </a:r>
          </a:p>
          <a:p>
            <a:pPr>
              <a:lnSpc>
                <a:spcPct val="100000"/>
              </a:lnSpc>
            </a:pPr>
            <a:r>
              <a:rPr lang="en-GB" sz="2000" b="0" dirty="0" smtClean="0">
                <a:solidFill>
                  <a:schemeClr val="tx1"/>
                </a:solidFill>
              </a:rPr>
              <a:t> Culture </a:t>
            </a:r>
            <a:r>
              <a:rPr lang="en-GB" sz="2000" b="0" dirty="0">
                <a:solidFill>
                  <a:schemeClr val="tx1"/>
                </a:solidFill>
              </a:rPr>
              <a:t>as creativity </a:t>
            </a:r>
            <a:r>
              <a:rPr lang="en-GB" sz="2000" b="0" dirty="0" smtClean="0">
                <a:solidFill>
                  <a:schemeClr val="tx1"/>
                </a:solidFill>
              </a:rPr>
              <a:t>(promoting individual </a:t>
            </a:r>
            <a:r>
              <a:rPr lang="en-GB" sz="2000" b="0" dirty="0">
                <a:solidFill>
                  <a:schemeClr val="tx1"/>
                </a:solidFill>
              </a:rPr>
              <a:t>artistry) </a:t>
            </a:r>
            <a:endParaRPr lang="en-GB" sz="2000" b="0" dirty="0" smtClean="0">
              <a:solidFill>
                <a:schemeClr val="tx1"/>
              </a:solidFill>
            </a:endParaRPr>
          </a:p>
          <a:p>
            <a:pPr>
              <a:lnSpc>
                <a:spcPct val="100000"/>
              </a:lnSpc>
            </a:pPr>
            <a:endParaRPr lang="en-GB" sz="2000" b="0" dirty="0" smtClean="0">
              <a:solidFill>
                <a:schemeClr val="tx1"/>
              </a:solidFill>
            </a:endParaRPr>
          </a:p>
        </p:txBody>
      </p:sp>
    </p:spTree>
    <p:extLst>
      <p:ext uri="{BB962C8B-B14F-4D97-AF65-F5344CB8AC3E}">
        <p14:creationId xmlns:p14="http://schemas.microsoft.com/office/powerpoint/2010/main" val="524619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1477328"/>
          </a:xfrm>
        </p:spPr>
        <p:txBody>
          <a:bodyPr/>
          <a:lstStyle/>
          <a:p>
            <a:r>
              <a:rPr lang="en-GB" dirty="0" smtClean="0"/>
              <a:t>Kenya: three different visions of culture in the Constitution</a:t>
            </a:r>
            <a:br>
              <a:rPr lang="en-GB" dirty="0" smtClean="0"/>
            </a:br>
            <a:r>
              <a:rPr lang="en-GB" dirty="0" smtClean="0"/>
              <a:t>              National culture</a:t>
            </a:r>
            <a:endParaRPr lang="en-GB" dirty="0"/>
          </a:p>
        </p:txBody>
      </p:sp>
      <p:sp>
        <p:nvSpPr>
          <p:cNvPr id="3" name="Content Placeholder 2"/>
          <p:cNvSpPr>
            <a:spLocks noGrp="1"/>
          </p:cNvSpPr>
          <p:nvPr>
            <p:ph idx="1"/>
          </p:nvPr>
        </p:nvSpPr>
        <p:spPr>
          <a:xfrm>
            <a:off x="3723505" y="2861341"/>
            <a:ext cx="4835610" cy="1309816"/>
          </a:xfrm>
        </p:spPr>
        <p:txBody>
          <a:bodyPr>
            <a:normAutofit fontScale="85000" lnSpcReduction="20000"/>
          </a:bodyPr>
          <a:lstStyle/>
          <a:p>
            <a:pPr marL="0" indent="0">
              <a:buNone/>
            </a:pPr>
            <a:r>
              <a:rPr lang="en-GB" dirty="0" smtClean="0">
                <a:solidFill>
                  <a:schemeClr val="tx1"/>
                </a:solidFill>
              </a:rPr>
              <a:t>Recognition </a:t>
            </a:r>
            <a:r>
              <a:rPr lang="en-GB" dirty="0">
                <a:solidFill>
                  <a:schemeClr val="tx1"/>
                </a:solidFill>
              </a:rPr>
              <a:t>of </a:t>
            </a:r>
            <a:r>
              <a:rPr lang="en-GB" dirty="0" smtClean="0">
                <a:solidFill>
                  <a:schemeClr val="tx1"/>
                </a:solidFill>
              </a:rPr>
              <a:t>‘culture as the foundation of the nation and </a:t>
            </a:r>
            <a:r>
              <a:rPr lang="en-GB" dirty="0">
                <a:solidFill>
                  <a:schemeClr val="tx1"/>
                </a:solidFill>
              </a:rPr>
              <a:t>as the cumulative civilization of the Kenyan people and nation’ (article </a:t>
            </a:r>
            <a:r>
              <a:rPr lang="en-GB" dirty="0" smtClean="0">
                <a:solidFill>
                  <a:schemeClr val="tx1"/>
                </a:solidFill>
              </a:rPr>
              <a:t>11),</a:t>
            </a:r>
            <a:endParaRPr lang="en-GB" dirty="0">
              <a:solidFill>
                <a:schemeClr val="tx1"/>
              </a:solidFill>
            </a:endParaRPr>
          </a:p>
          <a:p>
            <a:endParaRPr lang="en-GB" dirty="0">
              <a:solidFill>
                <a:schemeClr val="tx2">
                  <a:lumMod val="60000"/>
                  <a:lumOff val="40000"/>
                </a:schemeClr>
              </a:solidFill>
            </a:endParaRPr>
          </a:p>
        </p:txBody>
      </p:sp>
      <p:pic>
        <p:nvPicPr>
          <p:cNvPr id="5" name="Picture 4"/>
          <p:cNvPicPr>
            <a:picLocks noChangeAspect="1"/>
          </p:cNvPicPr>
          <p:nvPr/>
        </p:nvPicPr>
        <p:blipFill>
          <a:blip r:embed="rId3"/>
          <a:stretch>
            <a:fillRect/>
          </a:stretch>
        </p:blipFill>
        <p:spPr>
          <a:xfrm>
            <a:off x="832150" y="2730843"/>
            <a:ext cx="2619375" cy="1743075"/>
          </a:xfrm>
          <a:prstGeom prst="rect">
            <a:avLst/>
          </a:prstGeom>
        </p:spPr>
      </p:pic>
      <p:sp>
        <p:nvSpPr>
          <p:cNvPr id="7" name="Rectangle 6"/>
          <p:cNvSpPr/>
          <p:nvPr/>
        </p:nvSpPr>
        <p:spPr>
          <a:xfrm>
            <a:off x="381000" y="5787098"/>
            <a:ext cx="7931322" cy="701731"/>
          </a:xfrm>
          <a:prstGeom prst="rect">
            <a:avLst/>
          </a:prstGeom>
        </p:spPr>
        <p:txBody>
          <a:bodyPr wrap="square">
            <a:spAutoFit/>
          </a:bodyPr>
          <a:lstStyle/>
          <a:p>
            <a:pPr marL="365760" lvl="1">
              <a:lnSpc>
                <a:spcPct val="120000"/>
              </a:lnSpc>
            </a:pPr>
            <a:r>
              <a:rPr lang="en-GB" sz="1100" dirty="0"/>
              <a:t>Deacon, H.J. ‘A comparative review of cultural rights provisions in the Kenyan constitution’, 2014. Desk Report for the ESRC-funded research project Cultural Rights and Kenya's New Constitution (2014-17), The Open University, Milton Keynes, UK, </a:t>
            </a:r>
            <a:r>
              <a:rPr lang="en-GB" sz="1100" u="sng" dirty="0">
                <a:hlinkClick r:id="rId4"/>
              </a:rPr>
              <a:t>http://katibaculturalrights.com/</a:t>
            </a:r>
            <a:r>
              <a:rPr lang="en-GB" sz="1100" dirty="0"/>
              <a:t>.</a:t>
            </a:r>
          </a:p>
        </p:txBody>
      </p:sp>
    </p:spTree>
    <p:extLst>
      <p:ext uri="{BB962C8B-B14F-4D97-AF65-F5344CB8AC3E}">
        <p14:creationId xmlns:p14="http://schemas.microsoft.com/office/powerpoint/2010/main" val="620669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‘Cultures’ of groups</a:t>
            </a:r>
            <a:endParaRPr lang="en-GB" dirty="0"/>
          </a:p>
        </p:txBody>
      </p:sp>
      <p:sp>
        <p:nvSpPr>
          <p:cNvPr id="3" name="Content Placeholder 2"/>
          <p:cNvSpPr>
            <a:spLocks noGrp="1"/>
          </p:cNvSpPr>
          <p:nvPr>
            <p:ph idx="1"/>
          </p:nvPr>
        </p:nvSpPr>
        <p:spPr>
          <a:xfrm>
            <a:off x="3863237" y="1415292"/>
            <a:ext cx="4720693" cy="4079553"/>
          </a:xfrm>
        </p:spPr>
        <p:txBody>
          <a:bodyPr>
            <a:noAutofit/>
          </a:bodyPr>
          <a:lstStyle/>
          <a:p>
            <a:pPr>
              <a:lnSpc>
                <a:spcPct val="120000"/>
              </a:lnSpc>
              <a:buFont typeface="Wingdings" panose="05000000000000000000" pitchFamily="2" charset="2"/>
              <a:buChar char="§"/>
            </a:pPr>
            <a:r>
              <a:rPr lang="en-GB" sz="1600" b="0" dirty="0" smtClean="0">
                <a:solidFill>
                  <a:schemeClr val="tx1"/>
                </a:solidFill>
              </a:rPr>
              <a:t>‘</a:t>
            </a:r>
            <a:r>
              <a:rPr lang="en-GB" sz="1600" b="0" dirty="0">
                <a:solidFill>
                  <a:schemeClr val="tx1"/>
                </a:solidFill>
              </a:rPr>
              <a:t>cultural diversity’ of the nation (Preamble, articles 197, 238</a:t>
            </a:r>
            <a:r>
              <a:rPr lang="en-GB" sz="1600" b="0" dirty="0" smtClean="0">
                <a:solidFill>
                  <a:schemeClr val="tx1"/>
                </a:solidFill>
              </a:rPr>
              <a:t>). </a:t>
            </a:r>
          </a:p>
          <a:p>
            <a:pPr>
              <a:lnSpc>
                <a:spcPct val="120000"/>
              </a:lnSpc>
              <a:buFont typeface="Wingdings" panose="05000000000000000000" pitchFamily="2" charset="2"/>
              <a:buChar char="§"/>
            </a:pPr>
            <a:r>
              <a:rPr lang="en-GB" sz="1600" b="0" dirty="0">
                <a:solidFill>
                  <a:schemeClr val="tx1"/>
                </a:solidFill>
              </a:rPr>
              <a:t>‘culture’ </a:t>
            </a:r>
            <a:r>
              <a:rPr lang="en-GB" sz="1600" b="0" dirty="0" smtClean="0">
                <a:solidFill>
                  <a:schemeClr val="tx1"/>
                </a:solidFill>
              </a:rPr>
              <a:t>affects </a:t>
            </a:r>
            <a:r>
              <a:rPr lang="en-GB" sz="1600" b="0" dirty="0">
                <a:solidFill>
                  <a:schemeClr val="tx1"/>
                </a:solidFill>
              </a:rPr>
              <a:t>electoral and county boundaries </a:t>
            </a:r>
            <a:r>
              <a:rPr lang="en-GB" sz="1600" b="0" dirty="0" smtClean="0">
                <a:solidFill>
                  <a:schemeClr val="tx1"/>
                </a:solidFill>
              </a:rPr>
              <a:t>(</a:t>
            </a:r>
            <a:r>
              <a:rPr lang="en-GB" sz="1600" b="0" dirty="0">
                <a:solidFill>
                  <a:schemeClr val="tx1"/>
                </a:solidFill>
              </a:rPr>
              <a:t>articles 89.5 and 188.2), </a:t>
            </a:r>
          </a:p>
          <a:p>
            <a:pPr>
              <a:lnSpc>
                <a:spcPct val="120000"/>
              </a:lnSpc>
              <a:buFont typeface="Wingdings" panose="05000000000000000000" pitchFamily="2" charset="2"/>
              <a:buChar char="§"/>
            </a:pPr>
            <a:r>
              <a:rPr lang="en-GB" sz="1600" b="0" dirty="0">
                <a:solidFill>
                  <a:schemeClr val="tx1"/>
                </a:solidFill>
              </a:rPr>
              <a:t>f</a:t>
            </a:r>
            <a:r>
              <a:rPr lang="en-GB" sz="1600" b="0" dirty="0" smtClean="0">
                <a:solidFill>
                  <a:schemeClr val="tx1"/>
                </a:solidFill>
              </a:rPr>
              <a:t>reedom ‘to </a:t>
            </a:r>
            <a:r>
              <a:rPr lang="en-GB" sz="1600" b="0" dirty="0">
                <a:solidFill>
                  <a:schemeClr val="tx1"/>
                </a:solidFill>
              </a:rPr>
              <a:t>participate in the cultural life, of the person's </a:t>
            </a:r>
            <a:r>
              <a:rPr lang="en-GB" sz="1600" b="0" dirty="0" smtClean="0">
                <a:solidFill>
                  <a:schemeClr val="tx1"/>
                </a:solidFill>
              </a:rPr>
              <a:t>choice’ (</a:t>
            </a:r>
            <a:r>
              <a:rPr lang="en-GB" sz="1600" b="0" dirty="0">
                <a:solidFill>
                  <a:schemeClr val="tx1"/>
                </a:solidFill>
              </a:rPr>
              <a:t>article 44), </a:t>
            </a:r>
          </a:p>
          <a:p>
            <a:pPr marL="0" indent="0">
              <a:lnSpc>
                <a:spcPct val="120000"/>
              </a:lnSpc>
              <a:buNone/>
            </a:pPr>
            <a:r>
              <a:rPr lang="en-GB" sz="1600" b="0" dirty="0" smtClean="0">
                <a:solidFill>
                  <a:schemeClr val="tx1"/>
                </a:solidFill>
              </a:rPr>
              <a:t>AND</a:t>
            </a:r>
            <a:endParaRPr lang="en-GB" sz="1600" b="0" dirty="0">
              <a:solidFill>
                <a:schemeClr val="tx1"/>
              </a:solidFill>
            </a:endParaRPr>
          </a:p>
          <a:p>
            <a:pPr>
              <a:lnSpc>
                <a:spcPct val="120000"/>
              </a:lnSpc>
              <a:buFont typeface="Wingdings" panose="05000000000000000000" pitchFamily="2" charset="2"/>
              <a:buChar char="§"/>
            </a:pPr>
            <a:r>
              <a:rPr lang="en-GB" sz="1600" b="0" dirty="0" smtClean="0">
                <a:solidFill>
                  <a:schemeClr val="tx1"/>
                </a:solidFill>
              </a:rPr>
              <a:t>reducing ‘harmful </a:t>
            </a:r>
            <a:r>
              <a:rPr lang="en-GB" sz="1600" b="0" dirty="0">
                <a:solidFill>
                  <a:schemeClr val="tx1"/>
                </a:solidFill>
              </a:rPr>
              <a:t>cultural </a:t>
            </a:r>
            <a:r>
              <a:rPr lang="en-GB" sz="1600" b="0" dirty="0" smtClean="0">
                <a:solidFill>
                  <a:schemeClr val="tx1"/>
                </a:solidFill>
              </a:rPr>
              <a:t>practices’ </a:t>
            </a:r>
            <a:r>
              <a:rPr lang="en-GB" sz="1600" b="0" dirty="0">
                <a:solidFill>
                  <a:schemeClr val="tx1"/>
                </a:solidFill>
              </a:rPr>
              <a:t>by groups (article 44.3, 53.1(d) and 55(d</a:t>
            </a:r>
            <a:r>
              <a:rPr lang="en-GB" sz="1600" b="0" dirty="0" smtClean="0">
                <a:solidFill>
                  <a:schemeClr val="tx1"/>
                </a:solidFill>
              </a:rPr>
              <a:t>)).</a:t>
            </a:r>
            <a:endParaRPr lang="en-GB" sz="1600" b="0" dirty="0">
              <a:solidFill>
                <a:schemeClr val="tx1"/>
              </a:solidFill>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2960" y="1533344"/>
            <a:ext cx="3040277" cy="3131485"/>
          </a:xfrm>
          <a:prstGeom prst="rect">
            <a:avLst/>
          </a:prstGeom>
        </p:spPr>
      </p:pic>
      <p:sp>
        <p:nvSpPr>
          <p:cNvPr id="6" name="Rectangle 5"/>
          <p:cNvSpPr/>
          <p:nvPr/>
        </p:nvSpPr>
        <p:spPr>
          <a:xfrm>
            <a:off x="822960" y="4824604"/>
            <a:ext cx="2398413" cy="261610"/>
          </a:xfrm>
          <a:prstGeom prst="rect">
            <a:avLst/>
          </a:prstGeom>
        </p:spPr>
        <p:txBody>
          <a:bodyPr wrap="none">
            <a:spAutoFit/>
          </a:bodyPr>
          <a:lstStyle/>
          <a:p>
            <a:r>
              <a:rPr lang="en-GB" sz="1100" dirty="0"/>
              <a:t>https://opendata.go.ke/facet/counties</a:t>
            </a:r>
          </a:p>
        </p:txBody>
      </p:sp>
      <p:sp>
        <p:nvSpPr>
          <p:cNvPr id="4" name="Rectangle 3"/>
          <p:cNvSpPr/>
          <p:nvPr/>
        </p:nvSpPr>
        <p:spPr>
          <a:xfrm>
            <a:off x="382325" y="5903476"/>
            <a:ext cx="7931322" cy="701731"/>
          </a:xfrm>
          <a:prstGeom prst="rect">
            <a:avLst/>
          </a:prstGeom>
        </p:spPr>
        <p:txBody>
          <a:bodyPr wrap="square">
            <a:spAutoFit/>
          </a:bodyPr>
          <a:lstStyle/>
          <a:p>
            <a:pPr marL="365760" lvl="1">
              <a:lnSpc>
                <a:spcPct val="120000"/>
              </a:lnSpc>
            </a:pPr>
            <a:r>
              <a:rPr lang="en-GB" sz="1100" dirty="0"/>
              <a:t>Deacon, H.J. ‘A comparative review of cultural rights provisions in the Kenyan constitution’, 2014. Desk Report for the ESRC-funded research project Cultural Rights and Kenya's New Constitution (2014-17), The Open University, Milton Keynes, UK, </a:t>
            </a:r>
            <a:r>
              <a:rPr lang="en-GB" sz="1100" u="sng" dirty="0">
                <a:hlinkClick r:id="rId3"/>
              </a:rPr>
              <a:t>http://katibaculturalrights.com/</a:t>
            </a:r>
            <a:r>
              <a:rPr lang="en-GB" sz="1100" dirty="0"/>
              <a:t>.</a:t>
            </a:r>
          </a:p>
        </p:txBody>
      </p:sp>
    </p:spTree>
    <p:extLst>
      <p:ext uri="{BB962C8B-B14F-4D97-AF65-F5344CB8AC3E}">
        <p14:creationId xmlns:p14="http://schemas.microsoft.com/office/powerpoint/2010/main" val="639874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as creativity</a:t>
            </a:r>
            <a:endParaRPr lang="en-GB" dirty="0"/>
          </a:p>
        </p:txBody>
      </p:sp>
      <p:sp>
        <p:nvSpPr>
          <p:cNvPr id="3" name="Content Placeholder 2"/>
          <p:cNvSpPr>
            <a:spLocks noGrp="1"/>
          </p:cNvSpPr>
          <p:nvPr>
            <p:ph idx="1"/>
          </p:nvPr>
        </p:nvSpPr>
        <p:spPr>
          <a:xfrm>
            <a:off x="4819135" y="1732428"/>
            <a:ext cx="3630003" cy="3435180"/>
          </a:xfrm>
        </p:spPr>
        <p:txBody>
          <a:bodyPr>
            <a:normAutofit/>
          </a:bodyPr>
          <a:lstStyle/>
          <a:p>
            <a:pPr>
              <a:lnSpc>
                <a:spcPct val="110000"/>
              </a:lnSpc>
              <a:buFont typeface="Wingdings" panose="05000000000000000000" pitchFamily="2" charset="2"/>
              <a:buChar char="§"/>
            </a:pPr>
            <a:r>
              <a:rPr lang="en-GB" sz="2000" b="0" dirty="0">
                <a:solidFill>
                  <a:schemeClr val="tx1"/>
                </a:solidFill>
              </a:rPr>
              <a:t> Ensuring freedom of expression, including freedom of artistic creativity (article 33</a:t>
            </a:r>
            <a:r>
              <a:rPr lang="en-GB" sz="2000" b="0" dirty="0" smtClean="0">
                <a:solidFill>
                  <a:schemeClr val="tx1"/>
                </a:solidFill>
              </a:rPr>
              <a:t>).</a:t>
            </a:r>
          </a:p>
          <a:p>
            <a:pPr>
              <a:lnSpc>
                <a:spcPct val="110000"/>
              </a:lnSpc>
              <a:buFont typeface="Wingdings" panose="05000000000000000000" pitchFamily="2" charset="2"/>
              <a:buChar char="§"/>
            </a:pPr>
            <a:endParaRPr lang="en-GB" sz="2000" b="0" dirty="0">
              <a:solidFill>
                <a:schemeClr val="tx1"/>
              </a:solidFill>
            </a:endParaRPr>
          </a:p>
          <a:p>
            <a:pPr>
              <a:lnSpc>
                <a:spcPct val="110000"/>
              </a:lnSpc>
              <a:buFont typeface="Wingdings" panose="05000000000000000000" pitchFamily="2" charset="2"/>
              <a:buChar char="§"/>
            </a:pPr>
            <a:r>
              <a:rPr lang="en-GB" sz="2000" b="0" dirty="0" smtClean="0">
                <a:solidFill>
                  <a:schemeClr val="tx1"/>
                </a:solidFill>
              </a:rPr>
              <a:t> Protecting </a:t>
            </a:r>
            <a:r>
              <a:rPr lang="en-GB" sz="2000" b="0" dirty="0">
                <a:solidFill>
                  <a:schemeClr val="tx1"/>
                </a:solidFill>
              </a:rPr>
              <a:t>the IP rights of communities regarding their traditional knowledge (article 11.3)</a:t>
            </a:r>
          </a:p>
          <a:p>
            <a:pPr>
              <a:lnSpc>
                <a:spcPct val="110000"/>
              </a:lnSpc>
            </a:pPr>
            <a:endParaRPr lang="en-GB" sz="2000" b="0" dirty="0">
              <a:solidFill>
                <a:schemeClr val="tx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2516" y="2060848"/>
            <a:ext cx="2835103" cy="1858568"/>
          </a:xfrm>
          <a:prstGeom prst="rect">
            <a:avLst/>
          </a:prstGeom>
        </p:spPr>
      </p:pic>
      <p:sp>
        <p:nvSpPr>
          <p:cNvPr id="5" name="Rectangle 4"/>
          <p:cNvSpPr/>
          <p:nvPr/>
        </p:nvSpPr>
        <p:spPr>
          <a:xfrm>
            <a:off x="1182515" y="4018931"/>
            <a:ext cx="2835103" cy="1446550"/>
          </a:xfrm>
          <a:prstGeom prst="rect">
            <a:avLst/>
          </a:prstGeom>
        </p:spPr>
        <p:txBody>
          <a:bodyPr wrap="square">
            <a:spAutoFit/>
          </a:bodyPr>
          <a:lstStyle/>
          <a:p>
            <a:r>
              <a:rPr lang="en-GB" sz="1100" dirty="0"/>
              <a:t>GENEVA (Reuters) – The </a:t>
            </a:r>
            <a:r>
              <a:rPr lang="en-GB" sz="1100" dirty="0" err="1"/>
              <a:t>Maasai</a:t>
            </a:r>
            <a:r>
              <a:rPr lang="en-GB" sz="1100" dirty="0"/>
              <a:t> people of Kenya have enlisted the United Nations to help turn their songs, dances and stories into copyrighted assets, a model that could create new income for indigenous groups worldwide</a:t>
            </a:r>
            <a:r>
              <a:rPr lang="en-GB" sz="1100" dirty="0" smtClean="0"/>
              <a:t>.</a:t>
            </a:r>
          </a:p>
          <a:p>
            <a:endParaRPr lang="en-GB" sz="1100" dirty="0" smtClean="0">
              <a:hlinkClick r:id=""/>
            </a:endParaRPr>
          </a:p>
          <a:p>
            <a:r>
              <a:rPr lang="en-GB" sz="1100" dirty="0" smtClean="0">
                <a:hlinkClick r:id=""/>
              </a:rPr>
              <a:t>http</a:t>
            </a:r>
            <a:r>
              <a:rPr lang="en-GB" sz="1100" dirty="0">
                <a:hlinkClick r:id="rId3"/>
              </a:rPr>
              <a:t>://www.wired.com/2009/07/maasai-music-itunes</a:t>
            </a:r>
            <a:r>
              <a:rPr lang="en-GB" sz="1100" dirty="0" smtClean="0">
                <a:hlinkClick r:id="rId3"/>
              </a:rPr>
              <a:t>/</a:t>
            </a:r>
            <a:r>
              <a:rPr lang="en-GB" sz="1100" dirty="0" smtClean="0"/>
              <a:t> </a:t>
            </a:r>
            <a:endParaRPr lang="en-GB" sz="1100" dirty="0"/>
          </a:p>
        </p:txBody>
      </p:sp>
      <p:sp>
        <p:nvSpPr>
          <p:cNvPr id="6" name="Rectangle 5"/>
          <p:cNvSpPr/>
          <p:nvPr/>
        </p:nvSpPr>
        <p:spPr>
          <a:xfrm>
            <a:off x="340506" y="5864668"/>
            <a:ext cx="7931322" cy="701731"/>
          </a:xfrm>
          <a:prstGeom prst="rect">
            <a:avLst/>
          </a:prstGeom>
        </p:spPr>
        <p:txBody>
          <a:bodyPr wrap="square">
            <a:spAutoFit/>
          </a:bodyPr>
          <a:lstStyle/>
          <a:p>
            <a:pPr marL="365760" lvl="1">
              <a:lnSpc>
                <a:spcPct val="120000"/>
              </a:lnSpc>
            </a:pPr>
            <a:r>
              <a:rPr lang="en-GB" sz="1100" dirty="0"/>
              <a:t>Deacon, H.J. ‘A comparative review of cultural rights provisions in the Kenyan constitution’, 2014. Desk Report for the ESRC-funded research project Cultural Rights and Kenya's New Constitution (2014-17), The Open University, Milton Keynes, UK, </a:t>
            </a:r>
            <a:r>
              <a:rPr lang="en-GB" sz="1100" u="sng" dirty="0">
                <a:hlinkClick r:id="rId4"/>
              </a:rPr>
              <a:t>http://katibaculturalrights.com/</a:t>
            </a:r>
            <a:r>
              <a:rPr lang="en-GB" sz="1100" dirty="0"/>
              <a:t>.</a:t>
            </a:r>
          </a:p>
        </p:txBody>
      </p:sp>
    </p:spTree>
    <p:extLst>
      <p:ext uri="{BB962C8B-B14F-4D97-AF65-F5344CB8AC3E}">
        <p14:creationId xmlns:p14="http://schemas.microsoft.com/office/powerpoint/2010/main" val="2818348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82800" y="417513"/>
            <a:ext cx="6480175" cy="492443"/>
          </a:xfrm>
        </p:spPr>
        <p:txBody>
          <a:bodyPr/>
          <a:lstStyle/>
          <a:p>
            <a:r>
              <a:rPr lang="en-GB" dirty="0" smtClean="0"/>
              <a:t>Relative priorities for culture</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pic>
        <p:nvPicPr>
          <p:cNvPr id="20482" name="Picture 2" descr="tank_odess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67104" y="1859915"/>
            <a:ext cx="7318813" cy="31235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50911" y="5139035"/>
            <a:ext cx="7335005" cy="369332"/>
          </a:xfrm>
          <a:prstGeom prst="rect">
            <a:avLst/>
          </a:prstGeom>
        </p:spPr>
        <p:txBody>
          <a:bodyPr wrap="square">
            <a:spAutoFit/>
          </a:bodyPr>
          <a:lstStyle/>
          <a:p>
            <a:r>
              <a:rPr lang="en-GB" dirty="0" smtClean="0"/>
              <a:t>Percentage spent on culture in European countries</a:t>
            </a:r>
            <a:endParaRPr lang="en-GB" dirty="0"/>
          </a:p>
        </p:txBody>
      </p:sp>
      <p:sp>
        <p:nvSpPr>
          <p:cNvPr id="8" name="Rectangle 7"/>
          <p:cNvSpPr/>
          <p:nvPr/>
        </p:nvSpPr>
        <p:spPr>
          <a:xfrm>
            <a:off x="754380" y="6287105"/>
            <a:ext cx="5040630" cy="261610"/>
          </a:xfrm>
          <a:prstGeom prst="rect">
            <a:avLst/>
          </a:prstGeom>
        </p:spPr>
        <p:txBody>
          <a:bodyPr wrap="square">
            <a:spAutoFit/>
          </a:bodyPr>
          <a:lstStyle/>
          <a:p>
            <a:r>
              <a:rPr lang="en-GB" sz="1100" dirty="0" smtClean="0"/>
              <a:t>http://www.cineuropa.org/dd.aspx?t=dossier&amp;l=en&amp;did=296736&amp;tid=1512</a:t>
            </a:r>
            <a:endParaRPr lang="en-GB" sz="1100" dirty="0"/>
          </a:p>
        </p:txBody>
      </p:sp>
    </p:spTree>
    <p:extLst>
      <p:ext uri="{BB962C8B-B14F-4D97-AF65-F5344CB8AC3E}">
        <p14:creationId xmlns:p14="http://schemas.microsoft.com/office/powerpoint/2010/main" val="4010806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173" y="332656"/>
            <a:ext cx="6684981" cy="1661993"/>
          </a:xfrm>
        </p:spPr>
        <p:txBody>
          <a:bodyPr/>
          <a:lstStyle/>
          <a:p>
            <a:r>
              <a:rPr lang="en-GB" sz="3600" dirty="0" smtClean="0"/>
              <a:t>2. Challenges and opportunities within the culture sector</a:t>
            </a:r>
            <a:endParaRPr lang="en-GB" sz="3600" dirty="0"/>
          </a:p>
        </p:txBody>
      </p:sp>
      <p:sp>
        <p:nvSpPr>
          <p:cNvPr id="3" name="Content Placeholder 2"/>
          <p:cNvSpPr>
            <a:spLocks noGrp="1"/>
          </p:cNvSpPr>
          <p:nvPr>
            <p:ph idx="1"/>
          </p:nvPr>
        </p:nvSpPr>
        <p:spPr>
          <a:xfrm>
            <a:off x="1639330" y="2315497"/>
            <a:ext cx="5705367" cy="3458758"/>
          </a:xfrm>
        </p:spPr>
        <p:txBody>
          <a:bodyPr>
            <a:noAutofit/>
          </a:bodyPr>
          <a:lstStyle/>
          <a:p>
            <a:pPr lvl="1">
              <a:lnSpc>
                <a:spcPct val="120000"/>
              </a:lnSpc>
            </a:pPr>
            <a:r>
              <a:rPr lang="en-GB" sz="2000" dirty="0"/>
              <a:t>Relationships between policies within the culture </a:t>
            </a:r>
            <a:r>
              <a:rPr lang="en-GB" sz="2000" dirty="0" smtClean="0"/>
              <a:t>sector; some vested </a:t>
            </a:r>
            <a:r>
              <a:rPr lang="en-GB" sz="2000" dirty="0"/>
              <a:t>interests </a:t>
            </a:r>
            <a:endParaRPr lang="en-GB" sz="2000" dirty="0" smtClean="0"/>
          </a:p>
          <a:p>
            <a:pPr lvl="1">
              <a:lnSpc>
                <a:spcPct val="120000"/>
              </a:lnSpc>
            </a:pPr>
            <a:r>
              <a:rPr lang="en-GB" sz="2000" dirty="0" smtClean="0"/>
              <a:t>Safeguarding </a:t>
            </a:r>
            <a:r>
              <a:rPr lang="en-GB" sz="2000" dirty="0"/>
              <a:t>measures can be tailored to specific </a:t>
            </a:r>
            <a:r>
              <a:rPr lang="en-GB" sz="2000" dirty="0" smtClean="0"/>
              <a:t>situations, </a:t>
            </a:r>
            <a:r>
              <a:rPr lang="en-GB" sz="2000" dirty="0"/>
              <a:t>but ICH policy needs to accommodate </a:t>
            </a:r>
            <a:r>
              <a:rPr lang="en-GB" sz="2000" dirty="0" smtClean="0"/>
              <a:t>diversity and change</a:t>
            </a:r>
          </a:p>
          <a:p>
            <a:pPr lvl="1">
              <a:lnSpc>
                <a:spcPct val="120000"/>
              </a:lnSpc>
            </a:pPr>
            <a:r>
              <a:rPr lang="en-GB" sz="2000" dirty="0" smtClean="0"/>
              <a:t>Variety </a:t>
            </a:r>
            <a:r>
              <a:rPr lang="en-GB" sz="2000" dirty="0"/>
              <a:t>of ICH forms and domains: how to classify</a:t>
            </a:r>
            <a:r>
              <a:rPr lang="en-GB" sz="2000" dirty="0" smtClean="0"/>
              <a:t>?</a:t>
            </a:r>
            <a:endParaRPr lang="en-GB" sz="2000" dirty="0"/>
          </a:p>
          <a:p>
            <a:pPr lvl="1">
              <a:lnSpc>
                <a:spcPct val="120000"/>
              </a:lnSpc>
            </a:pPr>
            <a:r>
              <a:rPr lang="en-GB" sz="2000" dirty="0"/>
              <a:t>Diversity of communities and groups concerned: how to encourage participation?</a:t>
            </a:r>
          </a:p>
          <a:p>
            <a:pPr lvl="1">
              <a:lnSpc>
                <a:spcPct val="120000"/>
              </a:lnSpc>
            </a:pPr>
            <a:endParaRPr lang="en-GB" sz="2000" dirty="0"/>
          </a:p>
        </p:txBody>
      </p:sp>
    </p:spTree>
    <p:extLst>
      <p:ext uri="{BB962C8B-B14F-4D97-AF65-F5344CB8AC3E}">
        <p14:creationId xmlns:p14="http://schemas.microsoft.com/office/powerpoint/2010/main" val="23099585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Relationships and interactions</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graphicFrame>
        <p:nvGraphicFramePr>
          <p:cNvPr id="6" name="Diagram 5"/>
          <p:cNvGraphicFramePr/>
          <p:nvPr>
            <p:extLst>
              <p:ext uri="{D42A27DB-BD31-4B8C-83A1-F6EECF244321}">
                <p14:modId xmlns:p14="http://schemas.microsoft.com/office/powerpoint/2010/main" val="247197499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47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2825" y="417513"/>
            <a:ext cx="6480175" cy="492443"/>
          </a:xfrm>
        </p:spPr>
        <p:txBody>
          <a:bodyPr/>
          <a:lstStyle/>
          <a:p>
            <a:r>
              <a:rPr lang="en-GB" dirty="0" smtClean="0"/>
              <a:t>How to classify ICH?</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graphicFrame>
        <p:nvGraphicFramePr>
          <p:cNvPr id="6" name="Diagram 5"/>
          <p:cNvGraphicFramePr/>
          <p:nvPr>
            <p:extLst>
              <p:ext uri="{D42A27DB-BD31-4B8C-83A1-F6EECF244321}">
                <p14:modId xmlns:p14="http://schemas.microsoft.com/office/powerpoint/2010/main" val="34250224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927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2286000" y="374650"/>
            <a:ext cx="6477000" cy="923925"/>
          </a:xfrm>
        </p:spPr>
        <p:txBody>
          <a:bodyPr/>
          <a:lstStyle/>
          <a:p>
            <a:pPr eaLnBrk="1" hangingPunct="1"/>
            <a:r>
              <a:rPr lang="en-US" altLang="en-US" smtClean="0"/>
              <a:t>Overview</a:t>
            </a:r>
          </a:p>
        </p:txBody>
      </p:sp>
      <p:sp>
        <p:nvSpPr>
          <p:cNvPr id="7171" name="Espace réservé du texte 2"/>
          <p:cNvSpPr>
            <a:spLocks noGrp="1"/>
          </p:cNvSpPr>
          <p:nvPr>
            <p:ph type="body" idx="1"/>
          </p:nvPr>
        </p:nvSpPr>
        <p:spPr>
          <a:xfrm>
            <a:off x="2282825" y="2081299"/>
            <a:ext cx="6480175" cy="1569660"/>
          </a:xfrm>
        </p:spPr>
        <p:txBody>
          <a:bodyPr/>
          <a:lstStyle/>
          <a:p>
            <a:pPr eaLnBrk="1" hangingPunct="1"/>
            <a:r>
              <a:rPr lang="en-GB" altLang="en-US" sz="2000" dirty="0" smtClean="0"/>
              <a:t>ICH policy making under the Convention</a:t>
            </a:r>
          </a:p>
          <a:p>
            <a:pPr eaLnBrk="1" hangingPunct="1"/>
            <a:r>
              <a:rPr lang="en-GB" altLang="en-US" sz="2000" dirty="0"/>
              <a:t>Experiences so </a:t>
            </a:r>
            <a:r>
              <a:rPr lang="en-GB" altLang="en-US" sz="2000" dirty="0" smtClean="0"/>
              <a:t>far</a:t>
            </a:r>
          </a:p>
          <a:p>
            <a:pPr eaLnBrk="1" hangingPunct="1"/>
            <a:r>
              <a:rPr lang="en-GB" altLang="en-US" sz="2000" dirty="0" smtClean="0"/>
              <a:t>Policy challenges and opportunities</a:t>
            </a:r>
          </a:p>
          <a:p>
            <a:pPr eaLnBrk="1" hangingPunct="1"/>
            <a:r>
              <a:rPr lang="en-GB" sz="2000" dirty="0" smtClean="0"/>
              <a:t>Policy development processes</a:t>
            </a:r>
            <a:endParaRPr lang="en-GB" altLang="en-US" sz="2000" dirty="0" smtClean="0"/>
          </a:p>
        </p:txBody>
      </p:sp>
      <p:sp>
        <p:nvSpPr>
          <p:cNvPr id="7172" name="Espace réservé du pied de page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fr-FR" altLang="en-US" smtClean="0">
                <a:solidFill>
                  <a:srgbClr val="000000"/>
                </a:solidFill>
              </a:rPr>
              <a:t>© All Rights Reserved: UNESCO/ ICH</a:t>
            </a:r>
          </a:p>
        </p:txBody>
      </p:sp>
      <p:sp>
        <p:nvSpPr>
          <p:cNvPr id="2" name="Rectangle 1"/>
          <p:cNvSpPr/>
          <p:nvPr/>
        </p:nvSpPr>
        <p:spPr>
          <a:xfrm>
            <a:off x="789140" y="6033261"/>
            <a:ext cx="8194223" cy="498598"/>
          </a:xfrm>
          <a:prstGeom prst="rect">
            <a:avLst/>
          </a:prstGeom>
        </p:spPr>
        <p:txBody>
          <a:bodyPr wrap="square">
            <a:spAutoFit/>
          </a:bodyPr>
          <a:lstStyle/>
          <a:p>
            <a:pPr marL="365760" lvl="1">
              <a:lnSpc>
                <a:spcPct val="120000"/>
              </a:lnSpc>
            </a:pPr>
            <a:r>
              <a:rPr lang="en-GB" sz="1100" dirty="0" smtClean="0"/>
              <a:t>Drawing on: Guidance Note and underlying reports; Smeets, R. ‘</a:t>
            </a:r>
            <a:r>
              <a:rPr lang="en-US" sz="1100" dirty="0" smtClean="0"/>
              <a:t>Policy making for ICH safeguarding‘, </a:t>
            </a:r>
            <a:r>
              <a:rPr lang="en-GB" sz="1100" dirty="0" smtClean="0"/>
              <a:t>Presentation at UNESCO ICH meeting, Shenzhen Jan 2014</a:t>
            </a:r>
            <a:endParaRPr lang="en-GB" sz="11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2825" y="417513"/>
            <a:ext cx="6480175" cy="984885"/>
          </a:xfrm>
        </p:spPr>
        <p:txBody>
          <a:bodyPr/>
          <a:lstStyle/>
          <a:p>
            <a:r>
              <a:rPr lang="en-GB" dirty="0"/>
              <a:t>Whose participation? How to encourage it?</a:t>
            </a:r>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graphicFrame>
        <p:nvGraphicFramePr>
          <p:cNvPr id="6" name="Diagram 5"/>
          <p:cNvGraphicFramePr/>
          <p:nvPr>
            <p:extLst>
              <p:ext uri="{D42A27DB-BD31-4B8C-83A1-F6EECF244321}">
                <p14:modId xmlns:p14="http://schemas.microsoft.com/office/powerpoint/2010/main" val="216183848"/>
              </p:ext>
            </p:extLst>
          </p:nvPr>
        </p:nvGraphicFramePr>
        <p:xfrm>
          <a:off x="2282825" y="1155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7124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8736" y="2246198"/>
            <a:ext cx="7279145" cy="4001095"/>
          </a:xfrm>
        </p:spPr>
        <p:txBody>
          <a:bodyPr/>
          <a:lstStyle/>
          <a:p>
            <a:r>
              <a:rPr lang="en-GB" sz="2000" b="0" dirty="0" smtClean="0">
                <a:solidFill>
                  <a:schemeClr val="tx1"/>
                </a:solidFill>
              </a:rPr>
              <a:t>Broad </a:t>
            </a:r>
            <a:r>
              <a:rPr lang="en-GB" sz="2000" b="0" dirty="0">
                <a:solidFill>
                  <a:schemeClr val="tx1"/>
                </a:solidFill>
              </a:rPr>
              <a:t>definition of </a:t>
            </a:r>
            <a:r>
              <a:rPr lang="en-GB" sz="2000" b="0" dirty="0" smtClean="0">
                <a:solidFill>
                  <a:schemeClr val="tx1"/>
                </a:solidFill>
              </a:rPr>
              <a:t>communities</a:t>
            </a:r>
          </a:p>
          <a:p>
            <a:r>
              <a:rPr lang="en-GB" sz="2000" b="0" dirty="0" smtClean="0">
                <a:solidFill>
                  <a:schemeClr val="tx1"/>
                </a:solidFill>
              </a:rPr>
              <a:t>Enabling </a:t>
            </a:r>
            <a:r>
              <a:rPr lang="en-GB" sz="2000" b="0" dirty="0">
                <a:solidFill>
                  <a:schemeClr val="tx1"/>
                </a:solidFill>
              </a:rPr>
              <a:t>consultation and </a:t>
            </a:r>
            <a:r>
              <a:rPr lang="en-GB" sz="2000" b="0" dirty="0" smtClean="0">
                <a:solidFill>
                  <a:schemeClr val="tx1"/>
                </a:solidFill>
              </a:rPr>
              <a:t>cooperation between communities and other stakeholders</a:t>
            </a:r>
          </a:p>
          <a:p>
            <a:r>
              <a:rPr lang="en-GB" sz="2000" b="0" dirty="0">
                <a:solidFill>
                  <a:schemeClr val="tx1"/>
                </a:solidFill>
              </a:rPr>
              <a:t>Ensuring </a:t>
            </a:r>
            <a:r>
              <a:rPr lang="en-GB" sz="2000" b="0" dirty="0" smtClean="0">
                <a:solidFill>
                  <a:schemeClr val="tx1"/>
                </a:solidFill>
              </a:rPr>
              <a:t>representatives have appropriate mandates </a:t>
            </a:r>
          </a:p>
          <a:p>
            <a:r>
              <a:rPr lang="en-GB" sz="2000" b="0" dirty="0" smtClean="0">
                <a:solidFill>
                  <a:schemeClr val="tx1"/>
                </a:solidFill>
              </a:rPr>
              <a:t>Proof of free, prior and informed consent from communities </a:t>
            </a:r>
          </a:p>
          <a:p>
            <a:r>
              <a:rPr lang="en-GB" sz="2000" b="0" dirty="0" smtClean="0">
                <a:solidFill>
                  <a:schemeClr val="tx1"/>
                </a:solidFill>
              </a:rPr>
              <a:t>Access and benefit sharing agreements with communities</a:t>
            </a:r>
          </a:p>
          <a:p>
            <a:r>
              <a:rPr lang="en-GB" sz="2000" b="0" dirty="0" smtClean="0">
                <a:solidFill>
                  <a:schemeClr val="tx1"/>
                </a:solidFill>
              </a:rPr>
              <a:t>Community involvement in institutional arrangements</a:t>
            </a:r>
          </a:p>
          <a:p>
            <a:r>
              <a:rPr lang="en-GB" sz="2000" b="0" dirty="0" smtClean="0">
                <a:solidFill>
                  <a:schemeClr val="tx1"/>
                </a:solidFill>
              </a:rPr>
              <a:t>Benefit to communities</a:t>
            </a:r>
          </a:p>
          <a:p>
            <a:r>
              <a:rPr lang="en-GB" sz="2000" b="0" dirty="0">
                <a:solidFill>
                  <a:schemeClr val="tx1"/>
                </a:solidFill>
              </a:rPr>
              <a:t>R</a:t>
            </a:r>
            <a:r>
              <a:rPr lang="en-GB" sz="2000" b="0" dirty="0" smtClean="0">
                <a:solidFill>
                  <a:schemeClr val="tx1"/>
                </a:solidFill>
              </a:rPr>
              <a:t>espect </a:t>
            </a:r>
            <a:r>
              <a:rPr lang="en-GB" sz="2000" b="0" dirty="0">
                <a:solidFill>
                  <a:schemeClr val="tx1"/>
                </a:solidFill>
              </a:rPr>
              <a:t>for traditional access limitations</a:t>
            </a:r>
          </a:p>
          <a:p>
            <a:r>
              <a:rPr lang="en-GB" sz="2000" b="0" dirty="0" smtClean="0">
                <a:solidFill>
                  <a:schemeClr val="tx1"/>
                </a:solidFill>
              </a:rPr>
              <a:t>Codes of ethics, etc.</a:t>
            </a:r>
          </a:p>
        </p:txBody>
      </p:sp>
      <p:sp>
        <p:nvSpPr>
          <p:cNvPr id="3" name="Title 2"/>
          <p:cNvSpPr>
            <a:spLocks noGrp="1"/>
          </p:cNvSpPr>
          <p:nvPr>
            <p:ph type="title"/>
          </p:nvPr>
        </p:nvSpPr>
        <p:spPr>
          <a:xfrm>
            <a:off x="2282825" y="417513"/>
            <a:ext cx="6480175" cy="984885"/>
          </a:xfrm>
        </p:spPr>
        <p:txBody>
          <a:bodyPr/>
          <a:lstStyle/>
          <a:p>
            <a:r>
              <a:rPr lang="en-GB" dirty="0" smtClean="0"/>
              <a:t>Involving communities: how policies can help</a:t>
            </a:r>
            <a:endParaRPr lang="en-GB" dirty="0"/>
          </a:p>
        </p:txBody>
      </p:sp>
    </p:spTree>
    <p:extLst>
      <p:ext uri="{BB962C8B-B14F-4D97-AF65-F5344CB8AC3E}">
        <p14:creationId xmlns:p14="http://schemas.microsoft.com/office/powerpoint/2010/main" val="22940873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Operational challenges</a:t>
            </a:r>
            <a:endParaRPr lang="en-GB" dirty="0"/>
          </a:p>
        </p:txBody>
      </p:sp>
      <p:sp>
        <p:nvSpPr>
          <p:cNvPr id="3" name="Content Placeholder 2"/>
          <p:cNvSpPr>
            <a:spLocks noGrp="1"/>
          </p:cNvSpPr>
          <p:nvPr>
            <p:ph idx="1"/>
          </p:nvPr>
        </p:nvSpPr>
        <p:spPr>
          <a:xfrm>
            <a:off x="1331542" y="2016690"/>
            <a:ext cx="6480175" cy="2924408"/>
          </a:xfrm>
        </p:spPr>
        <p:txBody>
          <a:bodyPr>
            <a:normAutofit fontScale="92500" lnSpcReduction="10000"/>
          </a:bodyPr>
          <a:lstStyle/>
          <a:p>
            <a:pPr lvl="0">
              <a:lnSpc>
                <a:spcPct val="120000"/>
              </a:lnSpc>
            </a:pPr>
            <a:r>
              <a:rPr lang="en-GB" b="0" dirty="0" smtClean="0">
                <a:solidFill>
                  <a:schemeClr val="tx1"/>
                </a:solidFill>
              </a:rPr>
              <a:t>Weak </a:t>
            </a:r>
            <a:r>
              <a:rPr lang="en-GB" b="0" dirty="0">
                <a:solidFill>
                  <a:schemeClr val="tx1"/>
                </a:solidFill>
              </a:rPr>
              <a:t>public and community consultation mechanisms </a:t>
            </a:r>
          </a:p>
          <a:p>
            <a:pPr>
              <a:lnSpc>
                <a:spcPct val="120000"/>
              </a:lnSpc>
            </a:pPr>
            <a:r>
              <a:rPr lang="en-GB" b="0" dirty="0">
                <a:solidFill>
                  <a:schemeClr val="tx1"/>
                </a:solidFill>
              </a:rPr>
              <a:t>Weak communication and collaboration within government agencies / administrative centres</a:t>
            </a:r>
          </a:p>
          <a:p>
            <a:pPr>
              <a:lnSpc>
                <a:spcPct val="120000"/>
              </a:lnSpc>
            </a:pPr>
            <a:r>
              <a:rPr lang="en-GB" b="0" dirty="0">
                <a:solidFill>
                  <a:schemeClr val="tx1"/>
                </a:solidFill>
              </a:rPr>
              <a:t>Weak institutional capacities</a:t>
            </a:r>
          </a:p>
        </p:txBody>
      </p:sp>
    </p:spTree>
    <p:extLst>
      <p:ext uri="{BB962C8B-B14F-4D97-AF65-F5344CB8AC3E}">
        <p14:creationId xmlns:p14="http://schemas.microsoft.com/office/powerpoint/2010/main" val="2632462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8" y="375262"/>
            <a:ext cx="6476999" cy="2769989"/>
          </a:xfrm>
        </p:spPr>
        <p:txBody>
          <a:bodyPr/>
          <a:lstStyle/>
          <a:p>
            <a:r>
              <a:rPr lang="en-GB" dirty="0" smtClean="0"/>
              <a:t>Policy development processes </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pic>
        <p:nvPicPr>
          <p:cNvPr id="5" name="Picture 6" descr="http://wa2.www.unesco.org/culture/ich/img/photo/thumb/06003-B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000497" y="3328035"/>
            <a:ext cx="47625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281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611560" y="476672"/>
          <a:ext cx="806489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228184" y="1412776"/>
            <a:ext cx="2307298" cy="369332"/>
          </a:xfrm>
          <a:prstGeom prst="rect">
            <a:avLst/>
          </a:prstGeom>
          <a:noFill/>
        </p:spPr>
        <p:txBody>
          <a:bodyPr wrap="none" rtlCol="0">
            <a:spAutoFit/>
          </a:bodyPr>
          <a:lstStyle/>
          <a:p>
            <a:r>
              <a:rPr lang="en-GB" dirty="0" smtClean="0"/>
              <a:t>What is the problem?</a:t>
            </a:r>
            <a:endParaRPr lang="en-GB" dirty="0"/>
          </a:p>
        </p:txBody>
      </p:sp>
      <p:sp>
        <p:nvSpPr>
          <p:cNvPr id="4" name="TextBox 3"/>
          <p:cNvSpPr txBox="1"/>
          <p:nvPr/>
        </p:nvSpPr>
        <p:spPr>
          <a:xfrm>
            <a:off x="611560" y="2749082"/>
            <a:ext cx="2667718" cy="369332"/>
          </a:xfrm>
          <a:prstGeom prst="rect">
            <a:avLst/>
          </a:prstGeom>
          <a:noFill/>
        </p:spPr>
        <p:txBody>
          <a:bodyPr wrap="none" rtlCol="0">
            <a:spAutoFit/>
          </a:bodyPr>
          <a:lstStyle/>
          <a:p>
            <a:r>
              <a:rPr lang="en-GB" dirty="0" smtClean="0"/>
              <a:t>What is already in place?</a:t>
            </a:r>
            <a:endParaRPr lang="en-GB" dirty="0"/>
          </a:p>
        </p:txBody>
      </p:sp>
      <p:sp>
        <p:nvSpPr>
          <p:cNvPr id="5" name="TextBox 4"/>
          <p:cNvSpPr txBox="1"/>
          <p:nvPr/>
        </p:nvSpPr>
        <p:spPr>
          <a:xfrm>
            <a:off x="5724128" y="3284984"/>
            <a:ext cx="3052182" cy="369332"/>
          </a:xfrm>
          <a:prstGeom prst="rect">
            <a:avLst/>
          </a:prstGeom>
          <a:noFill/>
        </p:spPr>
        <p:txBody>
          <a:bodyPr wrap="none" rtlCol="0">
            <a:spAutoFit/>
          </a:bodyPr>
          <a:lstStyle/>
          <a:p>
            <a:r>
              <a:rPr lang="en-GB" dirty="0" smtClean="0"/>
              <a:t>What do we want to </a:t>
            </a:r>
            <a:r>
              <a:rPr lang="en-GB" dirty="0"/>
              <a:t>a</a:t>
            </a:r>
            <a:r>
              <a:rPr lang="en-GB" dirty="0" smtClean="0"/>
              <a:t>chieve?</a:t>
            </a:r>
            <a:endParaRPr lang="en-GB" dirty="0"/>
          </a:p>
        </p:txBody>
      </p:sp>
    </p:spTree>
    <p:extLst>
      <p:ext uri="{BB962C8B-B14F-4D97-AF65-F5344CB8AC3E}">
        <p14:creationId xmlns:p14="http://schemas.microsoft.com/office/powerpoint/2010/main" val="1464369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Common questions</a:t>
            </a:r>
            <a:endParaRPr lang="en-GB" dirty="0"/>
          </a:p>
        </p:txBody>
      </p:sp>
      <p:sp>
        <p:nvSpPr>
          <p:cNvPr id="2" name="Footer Placeholder 1"/>
          <p:cNvSpPr>
            <a:spLocks noGrp="1"/>
          </p:cNvSpPr>
          <p:nvPr>
            <p:ph type="ftr" sz="quarter" idx="10"/>
          </p:nvPr>
        </p:nvSpPr>
        <p:spPr/>
        <p:txBody>
          <a:bodyPr/>
          <a:lstStyle/>
          <a:p>
            <a:pPr>
              <a:defRPr/>
            </a:pPr>
            <a:r>
              <a:rPr lang="fr-FR" smtClean="0"/>
              <a:t>© All Rights Reserved: UNESCO/ ICH</a:t>
            </a:r>
            <a:endParaRPr lang="fr-FR" dirty="0"/>
          </a:p>
        </p:txBody>
      </p:sp>
      <p:sp>
        <p:nvSpPr>
          <p:cNvPr id="3" name="Rectangle 2"/>
          <p:cNvSpPr/>
          <p:nvPr/>
        </p:nvSpPr>
        <p:spPr>
          <a:xfrm>
            <a:off x="1244600" y="1774496"/>
            <a:ext cx="7290148" cy="2923877"/>
          </a:xfrm>
          <a:prstGeom prst="rect">
            <a:avLst/>
          </a:prstGeom>
        </p:spPr>
        <p:txBody>
          <a:bodyPr wrap="square">
            <a:spAutoFit/>
          </a:bodyPr>
          <a:lstStyle/>
          <a:p>
            <a:pPr marL="342900" lvl="0" indent="-342900" algn="just">
              <a:spcBef>
                <a:spcPts val="600"/>
              </a:spcBef>
              <a:spcAft>
                <a:spcPts val="600"/>
              </a:spcAft>
              <a:buFont typeface="+mj-lt"/>
              <a:buAutoNum type="arabicPeriod"/>
              <a:tabLst>
                <a:tab pos="228600" algn="l"/>
              </a:tabLst>
            </a:pPr>
            <a:r>
              <a:rPr lang="en-US" dirty="0">
                <a:ea typeface="SimSun" panose="02010600030101010101" pitchFamily="2" charset="-122"/>
              </a:rPr>
              <a:t>the nature of the ICH in the territory of the State and its </a:t>
            </a:r>
            <a:r>
              <a:rPr lang="en-US" dirty="0" smtClean="0">
                <a:ea typeface="SimSun" panose="02010600030101010101" pitchFamily="2" charset="-122"/>
              </a:rPr>
              <a:t>viability in communities</a:t>
            </a:r>
          </a:p>
          <a:p>
            <a:pPr marL="342900" lvl="0" indent="-342900" algn="just">
              <a:spcBef>
                <a:spcPts val="600"/>
              </a:spcBef>
              <a:spcAft>
                <a:spcPts val="600"/>
              </a:spcAft>
              <a:buFont typeface="+mj-lt"/>
              <a:buAutoNum type="arabicPeriod"/>
              <a:tabLst>
                <a:tab pos="228600" algn="l"/>
              </a:tabLst>
            </a:pPr>
            <a:r>
              <a:rPr lang="en-US" dirty="0" smtClean="0">
                <a:ea typeface="SimSun" panose="02010600030101010101" pitchFamily="2" charset="-122"/>
              </a:rPr>
              <a:t>problems </a:t>
            </a:r>
            <a:r>
              <a:rPr lang="en-US" dirty="0">
                <a:ea typeface="SimSun" panose="02010600030101010101" pitchFamily="2" charset="-122"/>
              </a:rPr>
              <a:t>identified by stakeholders (especially communities concerned and community-related NGOs) that could be addressed through policymaking; </a:t>
            </a:r>
            <a:endParaRPr lang="en-GB" dirty="0">
              <a:ea typeface="SimSun" panose="02010600030101010101" pitchFamily="2" charset="-122"/>
            </a:endParaRPr>
          </a:p>
          <a:p>
            <a:pPr marL="342900" lvl="0" indent="-342900" algn="just">
              <a:spcBef>
                <a:spcPts val="600"/>
              </a:spcBef>
              <a:spcAft>
                <a:spcPts val="600"/>
              </a:spcAft>
              <a:buFont typeface="+mj-lt"/>
              <a:buAutoNum type="arabicPeriod"/>
              <a:tabLst>
                <a:tab pos="228600" algn="l"/>
              </a:tabLst>
            </a:pPr>
            <a:r>
              <a:rPr lang="en-US" dirty="0">
                <a:ea typeface="SimSun" panose="02010600030101010101" pitchFamily="2" charset="-122"/>
              </a:rPr>
              <a:t>the existing policy environment</a:t>
            </a:r>
            <a:r>
              <a:rPr lang="en-US" dirty="0">
                <a:ea typeface="Calibri" panose="020F0502020204030204" pitchFamily="34" charset="0"/>
              </a:rPr>
              <a:t> </a:t>
            </a:r>
            <a:r>
              <a:rPr lang="en-GB" dirty="0">
                <a:ea typeface="Calibri" panose="020F0502020204030204" pitchFamily="34" charset="0"/>
              </a:rPr>
              <a:t>and institutional context</a:t>
            </a:r>
            <a:r>
              <a:rPr lang="en-US" dirty="0">
                <a:ea typeface="SimSun" panose="02010600030101010101" pitchFamily="2" charset="-122"/>
              </a:rPr>
              <a:t> </a:t>
            </a:r>
            <a:endParaRPr lang="en-GB" dirty="0" smtClean="0">
              <a:ea typeface="SimSun" panose="02010600030101010101" pitchFamily="2" charset="-122"/>
            </a:endParaRPr>
          </a:p>
          <a:p>
            <a:pPr marL="342900" lvl="0" indent="-342900" algn="just">
              <a:spcBef>
                <a:spcPts val="600"/>
              </a:spcBef>
              <a:spcAft>
                <a:spcPts val="600"/>
              </a:spcAft>
              <a:buFont typeface="+mj-lt"/>
              <a:buAutoNum type="arabicPeriod"/>
              <a:tabLst>
                <a:tab pos="228600" algn="l"/>
              </a:tabLst>
            </a:pPr>
            <a:r>
              <a:rPr lang="en-US" dirty="0" smtClean="0">
                <a:ea typeface="SimSun" panose="02010600030101010101" pitchFamily="2" charset="-122"/>
              </a:rPr>
              <a:t>the </a:t>
            </a:r>
            <a:r>
              <a:rPr lang="en-US" dirty="0">
                <a:ea typeface="SimSun" panose="02010600030101010101" pitchFamily="2" charset="-122"/>
              </a:rPr>
              <a:t>likely aims, scope and nature of ICH-related policy in the State, </a:t>
            </a:r>
            <a:endParaRPr lang="en-US" dirty="0" smtClean="0">
              <a:ea typeface="SimSun" panose="02010600030101010101" pitchFamily="2" charset="-122"/>
            </a:endParaRPr>
          </a:p>
          <a:p>
            <a:pPr marL="342900" lvl="0" indent="-342900" algn="just">
              <a:spcBef>
                <a:spcPts val="600"/>
              </a:spcBef>
              <a:spcAft>
                <a:spcPts val="600"/>
              </a:spcAft>
              <a:buFont typeface="+mj-lt"/>
              <a:buAutoNum type="arabicPeriod"/>
              <a:tabLst>
                <a:tab pos="228600" algn="l"/>
              </a:tabLst>
            </a:pPr>
            <a:r>
              <a:rPr lang="en-US" dirty="0" smtClean="0">
                <a:ea typeface="SimSun" panose="02010600030101010101" pitchFamily="2" charset="-122"/>
              </a:rPr>
              <a:t>ways </a:t>
            </a:r>
            <a:r>
              <a:rPr lang="en-US" dirty="0">
                <a:ea typeface="SimSun" panose="02010600030101010101" pitchFamily="2" charset="-122"/>
              </a:rPr>
              <a:t>of developing and then achieving agreed policy outcomes, </a:t>
            </a:r>
            <a:endParaRPr lang="en-GB" dirty="0">
              <a:ea typeface="SimSun" panose="02010600030101010101" pitchFamily="2" charset="-122"/>
            </a:endParaRPr>
          </a:p>
        </p:txBody>
      </p:sp>
    </p:spTree>
    <p:extLst>
      <p:ext uri="{BB962C8B-B14F-4D97-AF65-F5344CB8AC3E}">
        <p14:creationId xmlns:p14="http://schemas.microsoft.com/office/powerpoint/2010/main" val="2332090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82800" y="446719"/>
            <a:ext cx="6710863" cy="492443"/>
          </a:xfrm>
        </p:spPr>
        <p:txBody>
          <a:bodyPr/>
          <a:lstStyle/>
          <a:p>
            <a:r>
              <a:rPr lang="en-GB" dirty="0" smtClean="0"/>
              <a:t>No simple recipe</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pic>
        <p:nvPicPr>
          <p:cNvPr id="1026" name="Picture 2" descr="File:Recipe book.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9350" y="1339871"/>
            <a:ext cx="7620000" cy="507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688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ingredients</a:t>
            </a:r>
            <a:endParaRPr lang="en-GB" dirty="0"/>
          </a:p>
        </p:txBody>
      </p:sp>
      <p:sp>
        <p:nvSpPr>
          <p:cNvPr id="3" name="Content Placeholder 2"/>
          <p:cNvSpPr>
            <a:spLocks noGrp="1"/>
          </p:cNvSpPr>
          <p:nvPr>
            <p:ph idx="1"/>
          </p:nvPr>
        </p:nvSpPr>
        <p:spPr>
          <a:xfrm>
            <a:off x="2082800" y="2206215"/>
            <a:ext cx="5879888" cy="2002529"/>
          </a:xfrm>
        </p:spPr>
        <p:txBody>
          <a:bodyPr/>
          <a:lstStyle/>
          <a:p>
            <a:r>
              <a:rPr lang="en-US" b="0" dirty="0">
                <a:solidFill>
                  <a:schemeClr val="tx1"/>
                </a:solidFill>
              </a:rPr>
              <a:t>P</a:t>
            </a:r>
            <a:r>
              <a:rPr lang="en-US" b="0" dirty="0" smtClean="0">
                <a:solidFill>
                  <a:schemeClr val="tx1"/>
                </a:solidFill>
              </a:rPr>
              <a:t>articipation </a:t>
            </a:r>
            <a:r>
              <a:rPr lang="en-US" b="0" dirty="0">
                <a:solidFill>
                  <a:schemeClr val="tx1"/>
                </a:solidFill>
              </a:rPr>
              <a:t>of communities </a:t>
            </a:r>
            <a:endParaRPr lang="en-US" b="0" dirty="0" smtClean="0">
              <a:solidFill>
                <a:schemeClr val="tx1"/>
              </a:solidFill>
            </a:endParaRPr>
          </a:p>
          <a:p>
            <a:r>
              <a:rPr lang="en-GB" b="0" dirty="0" smtClean="0">
                <a:solidFill>
                  <a:schemeClr val="tx1"/>
                </a:solidFill>
              </a:rPr>
              <a:t>Broad public support</a:t>
            </a:r>
            <a:endParaRPr lang="en-US" b="0" dirty="0" smtClean="0">
              <a:solidFill>
                <a:schemeClr val="tx1"/>
              </a:solidFill>
            </a:endParaRPr>
          </a:p>
          <a:p>
            <a:r>
              <a:rPr lang="en-US" b="0" dirty="0" smtClean="0">
                <a:solidFill>
                  <a:schemeClr val="tx1"/>
                </a:solidFill>
              </a:rPr>
              <a:t>Political </a:t>
            </a:r>
            <a:r>
              <a:rPr lang="en-US" b="0" dirty="0">
                <a:solidFill>
                  <a:schemeClr val="tx1"/>
                </a:solidFill>
              </a:rPr>
              <a:t>will </a:t>
            </a:r>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15364397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0806" y="2303074"/>
            <a:ext cx="6526060" cy="3609211"/>
          </a:xfrm>
        </p:spPr>
        <p:txBody>
          <a:bodyPr/>
          <a:lstStyle/>
          <a:p>
            <a:r>
              <a:rPr lang="en-GB" sz="2000" b="0" dirty="0">
                <a:solidFill>
                  <a:schemeClr val="tx1"/>
                </a:solidFill>
              </a:rPr>
              <a:t>Broad definition of communities</a:t>
            </a:r>
          </a:p>
          <a:p>
            <a:r>
              <a:rPr lang="en-GB" sz="2000" b="0" dirty="0" smtClean="0">
                <a:solidFill>
                  <a:schemeClr val="tx1"/>
                </a:solidFill>
              </a:rPr>
              <a:t>Participation </a:t>
            </a:r>
            <a:r>
              <a:rPr lang="en-GB" sz="2000" b="0" dirty="0">
                <a:solidFill>
                  <a:schemeClr val="tx1"/>
                </a:solidFill>
              </a:rPr>
              <a:t>by a diversity of communities and </a:t>
            </a:r>
            <a:r>
              <a:rPr lang="en-GB" sz="2000" b="0" dirty="0" smtClean="0">
                <a:solidFill>
                  <a:schemeClr val="tx1"/>
                </a:solidFill>
              </a:rPr>
              <a:t>groups</a:t>
            </a:r>
          </a:p>
          <a:p>
            <a:r>
              <a:rPr lang="en-GB" sz="2000" b="0" dirty="0" smtClean="0">
                <a:solidFill>
                  <a:schemeClr val="tx1"/>
                </a:solidFill>
              </a:rPr>
              <a:t>Diversity of ways to involve the public</a:t>
            </a:r>
            <a:endParaRPr lang="en-GB" sz="2000" b="0" dirty="0">
              <a:solidFill>
                <a:schemeClr val="tx1"/>
              </a:solidFill>
            </a:endParaRPr>
          </a:p>
          <a:p>
            <a:r>
              <a:rPr lang="en-GB" sz="2000" b="0" dirty="0" smtClean="0">
                <a:solidFill>
                  <a:schemeClr val="tx1"/>
                </a:solidFill>
              </a:rPr>
              <a:t>Ensuring representatives of </a:t>
            </a:r>
            <a:r>
              <a:rPr lang="en-GB" sz="2000" b="0" dirty="0">
                <a:solidFill>
                  <a:schemeClr val="tx1"/>
                </a:solidFill>
              </a:rPr>
              <a:t>communities have appropriate </a:t>
            </a:r>
            <a:r>
              <a:rPr lang="en-GB" sz="2000" b="0" dirty="0" smtClean="0">
                <a:solidFill>
                  <a:schemeClr val="tx1"/>
                </a:solidFill>
              </a:rPr>
              <a:t>mandates to do so and are given the opportunity to consult with their constituencies </a:t>
            </a:r>
          </a:p>
          <a:p>
            <a:endParaRPr lang="en-GB" sz="2000" b="0" dirty="0">
              <a:solidFill>
                <a:schemeClr val="tx1"/>
              </a:solidFill>
            </a:endParaRPr>
          </a:p>
        </p:txBody>
      </p:sp>
      <p:sp>
        <p:nvSpPr>
          <p:cNvPr id="3" name="Title 2"/>
          <p:cNvSpPr>
            <a:spLocks noGrp="1"/>
          </p:cNvSpPr>
          <p:nvPr>
            <p:ph type="title"/>
          </p:nvPr>
        </p:nvSpPr>
        <p:spPr>
          <a:xfrm>
            <a:off x="2282825" y="417513"/>
            <a:ext cx="6480175" cy="492443"/>
          </a:xfrm>
        </p:spPr>
        <p:txBody>
          <a:bodyPr/>
          <a:lstStyle/>
          <a:p>
            <a:r>
              <a:rPr lang="en-GB" dirty="0" smtClean="0"/>
              <a:t>Involving communities: process</a:t>
            </a:r>
            <a:endParaRPr lang="en-GB" dirty="0"/>
          </a:p>
        </p:txBody>
      </p:sp>
    </p:spTree>
    <p:extLst>
      <p:ext uri="{BB962C8B-B14F-4D97-AF65-F5344CB8AC3E}">
        <p14:creationId xmlns:p14="http://schemas.microsoft.com/office/powerpoint/2010/main" val="30840765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Other factors for policy success</a:t>
            </a:r>
            <a:endParaRPr lang="en-GB" dirty="0"/>
          </a:p>
        </p:txBody>
      </p:sp>
      <p:sp>
        <p:nvSpPr>
          <p:cNvPr id="5" name="Content Placeholder 4"/>
          <p:cNvSpPr>
            <a:spLocks noGrp="1"/>
          </p:cNvSpPr>
          <p:nvPr>
            <p:ph idx="1"/>
          </p:nvPr>
        </p:nvSpPr>
        <p:spPr>
          <a:xfrm>
            <a:off x="2900664" y="2263260"/>
            <a:ext cx="3846126" cy="1471172"/>
          </a:xfrm>
        </p:spPr>
        <p:txBody>
          <a:bodyPr/>
          <a:lstStyle/>
          <a:p>
            <a:r>
              <a:rPr lang="en-GB" b="0" dirty="0" smtClean="0">
                <a:solidFill>
                  <a:schemeClr val="tx1"/>
                </a:solidFill>
              </a:rPr>
              <a:t>Evidence-based</a:t>
            </a:r>
            <a:endParaRPr lang="en-GB" b="0" dirty="0">
              <a:solidFill>
                <a:schemeClr val="tx1"/>
              </a:solidFill>
            </a:endParaRPr>
          </a:p>
          <a:p>
            <a:r>
              <a:rPr lang="en-GB" b="0" dirty="0" smtClean="0">
                <a:solidFill>
                  <a:schemeClr val="tx1"/>
                </a:solidFill>
              </a:rPr>
              <a:t>Feasible</a:t>
            </a:r>
          </a:p>
          <a:p>
            <a:r>
              <a:rPr lang="en-GB" b="0" dirty="0" smtClean="0">
                <a:solidFill>
                  <a:schemeClr val="tx1"/>
                </a:solidFill>
              </a:rPr>
              <a:t>Effective</a:t>
            </a:r>
          </a:p>
        </p:txBody>
      </p:sp>
      <p:sp>
        <p:nvSpPr>
          <p:cNvPr id="3" name="Footer Placeholder 2"/>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209055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8" y="375262"/>
            <a:ext cx="6476999" cy="2769989"/>
          </a:xfrm>
        </p:spPr>
        <p:txBody>
          <a:bodyPr/>
          <a:lstStyle/>
          <a:p>
            <a:r>
              <a:rPr lang="en-GB" dirty="0" smtClean="0"/>
              <a:t>Policymaking under the Convention</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pic>
        <p:nvPicPr>
          <p:cNvPr id="5" name="Picture 6" descr="http://wa2.www.unesco.org/culture/ich/img/photo/thumb/06003-B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000497" y="3293745"/>
            <a:ext cx="47625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101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Reiterative policy development</a:t>
            </a:r>
          </a:p>
        </p:txBody>
      </p:sp>
      <p:sp>
        <p:nvSpPr>
          <p:cNvPr id="3" name="Content Placeholder 2"/>
          <p:cNvSpPr>
            <a:spLocks noGrp="1"/>
          </p:cNvSpPr>
          <p:nvPr>
            <p:ph idx="1"/>
          </p:nvPr>
        </p:nvSpPr>
        <p:spPr>
          <a:xfrm>
            <a:off x="1518737" y="1904350"/>
            <a:ext cx="6480175" cy="4025717"/>
          </a:xfrm>
        </p:spPr>
        <p:txBody>
          <a:bodyPr/>
          <a:lstStyle/>
          <a:p>
            <a:r>
              <a:rPr lang="en-GB" b="0" dirty="0">
                <a:solidFill>
                  <a:schemeClr val="tx1"/>
                </a:solidFill>
              </a:rPr>
              <a:t>P</a:t>
            </a:r>
            <a:r>
              <a:rPr lang="en-GB" b="0" dirty="0" smtClean="0">
                <a:solidFill>
                  <a:schemeClr val="tx1"/>
                </a:solidFill>
              </a:rPr>
              <a:t>ilot </a:t>
            </a:r>
            <a:r>
              <a:rPr lang="en-GB" b="0" dirty="0">
                <a:solidFill>
                  <a:schemeClr val="tx1"/>
                </a:solidFill>
              </a:rPr>
              <a:t>projects </a:t>
            </a:r>
            <a:r>
              <a:rPr lang="en-GB" b="0" dirty="0" smtClean="0">
                <a:solidFill>
                  <a:schemeClr val="tx1"/>
                </a:solidFill>
              </a:rPr>
              <a:t>testing policy approaches in different contexts</a:t>
            </a:r>
          </a:p>
          <a:p>
            <a:r>
              <a:rPr lang="en-GB" b="0" dirty="0" smtClean="0">
                <a:solidFill>
                  <a:schemeClr val="tx1"/>
                </a:solidFill>
              </a:rPr>
              <a:t>Explore impacts</a:t>
            </a:r>
          </a:p>
          <a:p>
            <a:r>
              <a:rPr lang="en-GB" b="0" dirty="0" smtClean="0">
                <a:solidFill>
                  <a:schemeClr val="tx1"/>
                </a:solidFill>
              </a:rPr>
              <a:t>Adjust policy</a:t>
            </a:r>
          </a:p>
          <a:p>
            <a:r>
              <a:rPr lang="en-GB" b="0" dirty="0" smtClean="0">
                <a:solidFill>
                  <a:schemeClr val="tx1"/>
                </a:solidFill>
              </a:rPr>
              <a:t>Refine approaches</a:t>
            </a:r>
          </a:p>
          <a:p>
            <a:r>
              <a:rPr lang="en-GB" b="0" dirty="0" smtClean="0">
                <a:solidFill>
                  <a:schemeClr val="tx1"/>
                </a:solidFill>
              </a:rPr>
              <a:t>Develop policies</a:t>
            </a:r>
          </a:p>
          <a:p>
            <a:r>
              <a:rPr lang="en-GB" b="0" dirty="0" smtClean="0">
                <a:solidFill>
                  <a:schemeClr val="tx1"/>
                </a:solidFill>
              </a:rPr>
              <a:t>Monitor and evaluate</a:t>
            </a:r>
          </a:p>
          <a:p>
            <a:r>
              <a:rPr lang="en-GB" b="0" dirty="0" smtClean="0">
                <a:solidFill>
                  <a:schemeClr val="tx1"/>
                </a:solidFill>
              </a:rPr>
              <a:t>Adjust policies</a:t>
            </a:r>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40699470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57392" y="981183"/>
            <a:ext cx="4629411" cy="1423813"/>
          </a:xfrm>
        </p:spPr>
        <p:txBody>
          <a:bodyPr/>
          <a:lstStyle/>
          <a:p>
            <a:r>
              <a:rPr lang="en-GB" dirty="0" smtClean="0"/>
              <a:t>When all you have is a hammer, every problem looks like a nail</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107" y="2063662"/>
            <a:ext cx="3891419" cy="3891419"/>
          </a:xfrm>
          <a:prstGeom prst="rect">
            <a:avLst/>
          </a:prstGeom>
        </p:spPr>
      </p:pic>
      <p:sp>
        <p:nvSpPr>
          <p:cNvPr id="2" name="Rectangle 1"/>
          <p:cNvSpPr/>
          <p:nvPr/>
        </p:nvSpPr>
        <p:spPr>
          <a:xfrm>
            <a:off x="3951961" y="5676071"/>
            <a:ext cx="4572000" cy="646331"/>
          </a:xfrm>
          <a:prstGeom prst="rect">
            <a:avLst/>
          </a:prstGeom>
        </p:spPr>
        <p:txBody>
          <a:bodyPr>
            <a:spAutoFit/>
          </a:bodyPr>
          <a:lstStyle/>
          <a:p>
            <a:r>
              <a:rPr lang="en-GB" dirty="0"/>
              <a:t>It may </a:t>
            </a:r>
            <a:r>
              <a:rPr lang="en-GB" dirty="0" smtClean="0"/>
              <a:t>be </a:t>
            </a:r>
            <a:r>
              <a:rPr lang="en-GB" dirty="0"/>
              <a:t>important to look for new and innovative approaches.</a:t>
            </a:r>
          </a:p>
        </p:txBody>
      </p:sp>
    </p:spTree>
    <p:extLst>
      <p:ext uri="{BB962C8B-B14F-4D97-AF65-F5344CB8AC3E}">
        <p14:creationId xmlns:p14="http://schemas.microsoft.com/office/powerpoint/2010/main" val="12534554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en-US" altLang="en-US" dirty="0" smtClean="0"/>
              <a:t>Thank you</a:t>
            </a:r>
          </a:p>
        </p:txBody>
      </p:sp>
      <p:sp>
        <p:nvSpPr>
          <p:cNvPr id="10244" name="Espace réservé du pied de page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fr-FR" altLang="en-US" smtClean="0">
                <a:solidFill>
                  <a:srgbClr val="000000"/>
                </a:solidFill>
              </a:rPr>
              <a:t>© All Rights Reserved: UNESCO/ ICH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746" y="476672"/>
            <a:ext cx="6065646" cy="553998"/>
          </a:xfrm>
        </p:spPr>
        <p:txBody>
          <a:bodyPr/>
          <a:lstStyle/>
          <a:p>
            <a:r>
              <a:rPr lang="en-GB" sz="3600" dirty="0" smtClean="0"/>
              <a:t>Policymaking encouraged</a:t>
            </a:r>
            <a:endParaRPr lang="en-GB" sz="3600" dirty="0"/>
          </a:p>
        </p:txBody>
      </p:sp>
      <p:sp>
        <p:nvSpPr>
          <p:cNvPr id="3" name="Content Placeholder 2"/>
          <p:cNvSpPr>
            <a:spLocks noGrp="1"/>
          </p:cNvSpPr>
          <p:nvPr>
            <p:ph idx="1"/>
          </p:nvPr>
        </p:nvSpPr>
        <p:spPr>
          <a:xfrm>
            <a:off x="2833439" y="1795002"/>
            <a:ext cx="5760640" cy="4571016"/>
          </a:xfrm>
        </p:spPr>
        <p:txBody>
          <a:bodyPr>
            <a:noAutofit/>
          </a:bodyPr>
          <a:lstStyle/>
          <a:p>
            <a:pPr marL="0" indent="0">
              <a:buNone/>
            </a:pPr>
            <a:r>
              <a:rPr lang="en-GB" sz="2000" b="0" dirty="0">
                <a:solidFill>
                  <a:schemeClr val="tx1"/>
                </a:solidFill>
              </a:rPr>
              <a:t>Article </a:t>
            </a:r>
            <a:r>
              <a:rPr lang="en-GB" sz="2000" b="0" dirty="0" smtClean="0">
                <a:solidFill>
                  <a:schemeClr val="tx1"/>
                </a:solidFill>
              </a:rPr>
              <a:t>13</a:t>
            </a:r>
          </a:p>
          <a:p>
            <a:pPr marL="0" indent="0">
              <a:buNone/>
            </a:pPr>
            <a:endParaRPr lang="en-GB" sz="2000" b="0" dirty="0" smtClean="0">
              <a:solidFill>
                <a:schemeClr val="tx1"/>
              </a:solidFill>
            </a:endParaRPr>
          </a:p>
          <a:p>
            <a:pPr marL="0" indent="0">
              <a:buNone/>
            </a:pPr>
            <a:r>
              <a:rPr lang="en-GB" sz="2000" b="0" dirty="0" smtClean="0">
                <a:solidFill>
                  <a:schemeClr val="tx1"/>
                </a:solidFill>
              </a:rPr>
              <a:t>To </a:t>
            </a:r>
            <a:r>
              <a:rPr lang="en-GB" sz="2000" b="0" dirty="0">
                <a:solidFill>
                  <a:schemeClr val="tx1"/>
                </a:solidFill>
              </a:rPr>
              <a:t>ensure the safeguarding, development and promotion of the ICH present in its territory, each State Party shall </a:t>
            </a:r>
            <a:r>
              <a:rPr lang="en-GB" sz="2000" b="0" dirty="0">
                <a:solidFill>
                  <a:srgbClr val="FF0000"/>
                </a:solidFill>
              </a:rPr>
              <a:t>endeavour</a:t>
            </a:r>
            <a:r>
              <a:rPr lang="en-GB" sz="2000" b="0" dirty="0">
                <a:solidFill>
                  <a:schemeClr val="tx1"/>
                </a:solidFill>
              </a:rPr>
              <a:t> to: </a:t>
            </a:r>
          </a:p>
          <a:p>
            <a:pPr marL="0" lvl="0" indent="0">
              <a:buNone/>
            </a:pPr>
            <a:r>
              <a:rPr lang="en-GB" sz="2000" b="0" dirty="0">
                <a:solidFill>
                  <a:schemeClr val="tx1"/>
                </a:solidFill>
              </a:rPr>
              <a:t>(a) adopt a general policy </a:t>
            </a:r>
            <a:r>
              <a:rPr lang="en-GB" sz="2000" b="0" dirty="0" smtClean="0">
                <a:solidFill>
                  <a:schemeClr val="tx1"/>
                </a:solidFill>
              </a:rPr>
              <a:t>…</a:t>
            </a:r>
            <a:endParaRPr lang="en-GB" sz="2000" b="0" dirty="0">
              <a:solidFill>
                <a:schemeClr val="tx1"/>
              </a:solidFill>
            </a:endParaRPr>
          </a:p>
          <a:p>
            <a:pPr marL="0" indent="0">
              <a:buNone/>
            </a:pPr>
            <a:r>
              <a:rPr lang="en-GB" sz="2000" b="0" dirty="0">
                <a:solidFill>
                  <a:schemeClr val="tx1"/>
                </a:solidFill>
              </a:rPr>
              <a:t>(d) adopt appropriate legal, technical, administrative and financial measures </a:t>
            </a:r>
            <a:r>
              <a:rPr lang="en-GB" sz="2000" b="0" dirty="0" smtClean="0">
                <a:solidFill>
                  <a:schemeClr val="tx1"/>
                </a:solidFill>
              </a:rPr>
              <a:t>…</a:t>
            </a:r>
            <a:endParaRPr lang="en-GB" sz="2000" b="0" dirty="0">
              <a:solidFill>
                <a:schemeClr val="tx1"/>
              </a:solidFill>
            </a:endParaRPr>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06889" y="3135628"/>
            <a:ext cx="1550882" cy="944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7916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638" y="332656"/>
            <a:ext cx="6104236" cy="1107996"/>
          </a:xfrm>
        </p:spPr>
        <p:txBody>
          <a:bodyPr/>
          <a:lstStyle/>
          <a:p>
            <a:r>
              <a:rPr lang="en-GB" sz="3600" dirty="0" smtClean="0"/>
              <a:t>An </a:t>
            </a:r>
            <a:r>
              <a:rPr lang="en-GB" sz="3600" dirty="0"/>
              <a:t>infrastructure for </a:t>
            </a:r>
            <a:r>
              <a:rPr lang="en-GB" sz="3600" dirty="0" smtClean="0"/>
              <a:t>safeguarding - I</a:t>
            </a:r>
            <a:endParaRPr lang="en-GB" sz="3600" dirty="0"/>
          </a:p>
        </p:txBody>
      </p:sp>
      <p:sp>
        <p:nvSpPr>
          <p:cNvPr id="3" name="Content Placeholder 2"/>
          <p:cNvSpPr>
            <a:spLocks noGrp="1"/>
          </p:cNvSpPr>
          <p:nvPr>
            <p:ph idx="1"/>
          </p:nvPr>
        </p:nvSpPr>
        <p:spPr>
          <a:xfrm>
            <a:off x="1272802" y="2139254"/>
            <a:ext cx="6681225" cy="3793525"/>
          </a:xfrm>
        </p:spPr>
        <p:txBody>
          <a:bodyPr>
            <a:noAutofit/>
          </a:bodyPr>
          <a:lstStyle/>
          <a:p>
            <a:pPr lvl="0">
              <a:lnSpc>
                <a:spcPct val="100000"/>
              </a:lnSpc>
            </a:pPr>
            <a:r>
              <a:rPr lang="en-GB" sz="2000" b="0" dirty="0" smtClean="0">
                <a:solidFill>
                  <a:schemeClr val="tx1"/>
                </a:solidFill>
              </a:rPr>
              <a:t>ICH-related </a:t>
            </a:r>
            <a:r>
              <a:rPr lang="en-GB" sz="2000" b="0" dirty="0">
                <a:solidFill>
                  <a:schemeClr val="tx1"/>
                </a:solidFill>
              </a:rPr>
              <a:t>policy, regulations and legislation </a:t>
            </a:r>
            <a:r>
              <a:rPr lang="en-GB" sz="2000" b="0" dirty="0" smtClean="0">
                <a:solidFill>
                  <a:schemeClr val="tx1"/>
                </a:solidFill>
              </a:rPr>
              <a:t>(</a:t>
            </a:r>
            <a:r>
              <a:rPr lang="en-GB" sz="2000" b="0" dirty="0">
                <a:solidFill>
                  <a:schemeClr val="tx1"/>
                </a:solidFill>
              </a:rPr>
              <a:t>Article 13; ODs 103–105);</a:t>
            </a:r>
          </a:p>
          <a:p>
            <a:pPr lvl="0">
              <a:lnSpc>
                <a:spcPct val="100000"/>
              </a:lnSpc>
            </a:pPr>
            <a:r>
              <a:rPr lang="en-GB" sz="2000" b="0" dirty="0" smtClean="0">
                <a:solidFill>
                  <a:schemeClr val="tx1"/>
                </a:solidFill>
              </a:rPr>
              <a:t>Bodies to assist in safeguarding with communities (Article 13(b-c); OD 109);</a:t>
            </a:r>
          </a:p>
          <a:p>
            <a:pPr lvl="0">
              <a:lnSpc>
                <a:spcPct val="100000"/>
              </a:lnSpc>
            </a:pPr>
            <a:r>
              <a:rPr lang="en-GB" sz="2000" b="0" dirty="0">
                <a:solidFill>
                  <a:schemeClr val="tx1"/>
                </a:solidFill>
              </a:rPr>
              <a:t>Consultative bodies or coordination mechanisms with community representation …(OD 80); </a:t>
            </a:r>
            <a:endParaRPr lang="en-GB" sz="2000" b="0" dirty="0" smtClean="0">
              <a:solidFill>
                <a:schemeClr val="tx1"/>
              </a:solidFill>
            </a:endParaRPr>
          </a:p>
          <a:p>
            <a:pPr lvl="0">
              <a:lnSpc>
                <a:spcPct val="100000"/>
              </a:lnSpc>
            </a:pPr>
            <a:r>
              <a:rPr lang="en-GB" sz="2000" b="0" dirty="0" smtClean="0">
                <a:solidFill>
                  <a:schemeClr val="tx1"/>
                </a:solidFill>
              </a:rPr>
              <a:t>Documentation </a:t>
            </a:r>
            <a:r>
              <a:rPr lang="en-GB" sz="2000" b="0" dirty="0">
                <a:solidFill>
                  <a:schemeClr val="tx1"/>
                </a:solidFill>
              </a:rPr>
              <a:t>centres for management and access to information about the ICH (Article </a:t>
            </a:r>
            <a:r>
              <a:rPr lang="en-GB" sz="2000" b="0">
                <a:solidFill>
                  <a:schemeClr val="tx1"/>
                </a:solidFill>
              </a:rPr>
              <a:t>13(d</a:t>
            </a:r>
            <a:r>
              <a:rPr lang="en-GB" sz="2000" b="0" smtClean="0">
                <a:solidFill>
                  <a:schemeClr val="tx1"/>
                </a:solidFill>
              </a:rPr>
              <a:t>); </a:t>
            </a:r>
            <a:r>
              <a:rPr lang="en-GB" sz="2000" b="0" dirty="0">
                <a:solidFill>
                  <a:schemeClr val="tx1"/>
                </a:solidFill>
              </a:rPr>
              <a:t>OD </a:t>
            </a:r>
            <a:r>
              <a:rPr lang="en-GB" sz="2000" b="0" smtClean="0">
                <a:solidFill>
                  <a:schemeClr val="tx1"/>
                </a:solidFill>
              </a:rPr>
              <a:t>109);</a:t>
            </a:r>
            <a:endParaRPr lang="en-GB" sz="2000" b="0" dirty="0" smtClean="0">
              <a:solidFill>
                <a:schemeClr val="tx1"/>
              </a:solidFill>
            </a:endParaRPr>
          </a:p>
        </p:txBody>
      </p:sp>
    </p:spTree>
    <p:extLst>
      <p:ext uri="{BB962C8B-B14F-4D97-AF65-F5344CB8AC3E}">
        <p14:creationId xmlns:p14="http://schemas.microsoft.com/office/powerpoint/2010/main" val="131989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368" y="332656"/>
            <a:ext cx="6636415" cy="1107996"/>
          </a:xfrm>
        </p:spPr>
        <p:txBody>
          <a:bodyPr/>
          <a:lstStyle/>
          <a:p>
            <a:r>
              <a:rPr lang="en-GB" sz="3600" dirty="0"/>
              <a:t>An infrastructure for </a:t>
            </a:r>
            <a:r>
              <a:rPr lang="en-GB" sz="3600" dirty="0" smtClean="0"/>
              <a:t>safeguarding - II</a:t>
            </a:r>
            <a:endParaRPr lang="en-GB" sz="3600" dirty="0"/>
          </a:p>
        </p:txBody>
      </p:sp>
      <p:sp>
        <p:nvSpPr>
          <p:cNvPr id="3" name="Content Placeholder 2"/>
          <p:cNvSpPr>
            <a:spLocks noGrp="1"/>
          </p:cNvSpPr>
          <p:nvPr>
            <p:ph idx="1"/>
          </p:nvPr>
        </p:nvSpPr>
        <p:spPr>
          <a:xfrm>
            <a:off x="1425760" y="2285403"/>
            <a:ext cx="7041835" cy="3175946"/>
          </a:xfrm>
        </p:spPr>
        <p:txBody>
          <a:bodyPr>
            <a:normAutofit/>
          </a:bodyPr>
          <a:lstStyle/>
          <a:p>
            <a:pPr lvl="0">
              <a:lnSpc>
                <a:spcPct val="100000"/>
              </a:lnSpc>
            </a:pPr>
            <a:r>
              <a:rPr lang="en-GB" sz="2000" b="0" dirty="0">
                <a:solidFill>
                  <a:schemeClr val="tx1"/>
                </a:solidFill>
              </a:rPr>
              <a:t>Building capacity for safeguarding (13(d)(i), 14, OD 82, 86, 107(k) and 109); </a:t>
            </a:r>
            <a:endParaRPr lang="en-GB" sz="2000" b="0" dirty="0" smtClean="0">
              <a:solidFill>
                <a:schemeClr val="tx1"/>
              </a:solidFill>
            </a:endParaRPr>
          </a:p>
          <a:p>
            <a:pPr lvl="0">
              <a:lnSpc>
                <a:spcPct val="100000"/>
              </a:lnSpc>
            </a:pPr>
            <a:r>
              <a:rPr lang="en-GB" sz="2000" b="0" dirty="0">
                <a:solidFill>
                  <a:schemeClr val="tx1"/>
                </a:solidFill>
              </a:rPr>
              <a:t>Encouraging cooperation and networking between communities, and between communities and other stakeholders (ODs 79–80, 86 and 88); </a:t>
            </a:r>
            <a:endParaRPr lang="en-GB" sz="2000" b="0" dirty="0" smtClean="0">
              <a:solidFill>
                <a:schemeClr val="tx1"/>
              </a:solidFill>
            </a:endParaRPr>
          </a:p>
          <a:p>
            <a:pPr lvl="0">
              <a:lnSpc>
                <a:spcPct val="100000"/>
              </a:lnSpc>
            </a:pPr>
            <a:r>
              <a:rPr lang="en-GB" sz="2000" b="0" dirty="0" smtClean="0">
                <a:solidFill>
                  <a:schemeClr val="tx1"/>
                </a:solidFill>
              </a:rPr>
              <a:t>Financial </a:t>
            </a:r>
            <a:r>
              <a:rPr lang="en-GB" sz="2000" b="0" dirty="0">
                <a:solidFill>
                  <a:schemeClr val="tx1"/>
                </a:solidFill>
              </a:rPr>
              <a:t>measures </a:t>
            </a:r>
            <a:r>
              <a:rPr lang="en-GB" sz="2000" b="0" dirty="0" smtClean="0">
                <a:solidFill>
                  <a:schemeClr val="tx1"/>
                </a:solidFill>
              </a:rPr>
              <a:t>(</a:t>
            </a:r>
            <a:r>
              <a:rPr lang="en-GB" sz="2000" b="0" dirty="0">
                <a:solidFill>
                  <a:schemeClr val="tx1"/>
                </a:solidFill>
              </a:rPr>
              <a:t>Article </a:t>
            </a:r>
            <a:r>
              <a:rPr lang="en-GB" sz="2000" b="0" dirty="0" smtClean="0">
                <a:solidFill>
                  <a:schemeClr val="tx1"/>
                </a:solidFill>
              </a:rPr>
              <a:t>13(d) and OD </a:t>
            </a:r>
            <a:r>
              <a:rPr lang="en-GB" sz="2000" b="0" dirty="0">
                <a:solidFill>
                  <a:schemeClr val="tx1"/>
                </a:solidFill>
              </a:rPr>
              <a:t>78</a:t>
            </a:r>
            <a:r>
              <a:rPr lang="en-GB" sz="2000" b="0" dirty="0" smtClean="0">
                <a:solidFill>
                  <a:schemeClr val="tx1"/>
                </a:solidFill>
              </a:rPr>
              <a:t>); and</a:t>
            </a:r>
          </a:p>
          <a:p>
            <a:pPr lvl="0">
              <a:lnSpc>
                <a:spcPct val="100000"/>
              </a:lnSpc>
            </a:pPr>
            <a:r>
              <a:rPr lang="en-GB" sz="2000" b="0" dirty="0" smtClean="0">
                <a:solidFill>
                  <a:schemeClr val="tx1"/>
                </a:solidFill>
              </a:rPr>
              <a:t>Sharing </a:t>
            </a:r>
            <a:r>
              <a:rPr lang="en-GB" sz="2000" b="0" dirty="0">
                <a:solidFill>
                  <a:schemeClr val="tx1"/>
                </a:solidFill>
              </a:rPr>
              <a:t>expertise and information internationally (Articles 1(d) and 19, ODs 86–88</a:t>
            </a:r>
            <a:r>
              <a:rPr lang="en-GB" sz="2000" b="0" dirty="0" smtClean="0">
                <a:solidFill>
                  <a:schemeClr val="tx1"/>
                </a:solidFill>
              </a:rPr>
              <a:t>).</a:t>
            </a:r>
            <a:endParaRPr lang="en-GB" sz="2000" b="0" dirty="0">
              <a:solidFill>
                <a:schemeClr val="tx1"/>
              </a:solidFill>
            </a:endParaRPr>
          </a:p>
          <a:p>
            <a:pPr lvl="0">
              <a:lnSpc>
                <a:spcPct val="100000"/>
              </a:lnSpc>
            </a:pPr>
            <a:endParaRPr lang="en-GB" sz="2000" b="0" dirty="0">
              <a:solidFill>
                <a:schemeClr val="tx1"/>
              </a:solidFill>
            </a:endParaRPr>
          </a:p>
        </p:txBody>
      </p:sp>
    </p:spTree>
    <p:extLst>
      <p:ext uri="{BB962C8B-B14F-4D97-AF65-F5344CB8AC3E}">
        <p14:creationId xmlns:p14="http://schemas.microsoft.com/office/powerpoint/2010/main" val="3633440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5319" y="548680"/>
            <a:ext cx="6678451" cy="553998"/>
          </a:xfrm>
        </p:spPr>
        <p:txBody>
          <a:bodyPr/>
          <a:lstStyle/>
          <a:p>
            <a:r>
              <a:rPr lang="en-GB" sz="3600" dirty="0" smtClean="0"/>
              <a:t>In the spirit of the Convention</a:t>
            </a:r>
            <a:endParaRPr lang="en-GB" sz="3600" dirty="0"/>
          </a:p>
        </p:txBody>
      </p:sp>
      <p:sp>
        <p:nvSpPr>
          <p:cNvPr id="3" name="Content Placeholder 2"/>
          <p:cNvSpPr>
            <a:spLocks noGrp="1"/>
          </p:cNvSpPr>
          <p:nvPr>
            <p:ph idx="1"/>
          </p:nvPr>
        </p:nvSpPr>
        <p:spPr>
          <a:xfrm>
            <a:off x="1768700" y="1692875"/>
            <a:ext cx="6213765" cy="4458001"/>
          </a:xfrm>
        </p:spPr>
        <p:txBody>
          <a:bodyPr>
            <a:normAutofit/>
          </a:bodyPr>
          <a:lstStyle/>
          <a:p>
            <a:pPr marL="0" lvl="0" indent="0">
              <a:buNone/>
            </a:pPr>
            <a:r>
              <a:rPr lang="en-GB" sz="2000" b="0" dirty="0" smtClean="0">
                <a:solidFill>
                  <a:schemeClr val="tx1"/>
                </a:solidFill>
              </a:rPr>
              <a:t>Policy to support </a:t>
            </a:r>
            <a:r>
              <a:rPr lang="en-GB" sz="2000" b="0" dirty="0">
                <a:solidFill>
                  <a:schemeClr val="tx1"/>
                </a:solidFill>
              </a:rPr>
              <a:t>the safeguarding of ICH </a:t>
            </a:r>
            <a:r>
              <a:rPr lang="en-GB" sz="2000" b="0" dirty="0" smtClean="0">
                <a:solidFill>
                  <a:schemeClr val="tx1"/>
                </a:solidFill>
              </a:rPr>
              <a:t>should ideally …</a:t>
            </a:r>
          </a:p>
          <a:p>
            <a:pPr lvl="0"/>
            <a:r>
              <a:rPr lang="en-GB" sz="2000" b="0" dirty="0" smtClean="0">
                <a:solidFill>
                  <a:schemeClr val="tx1"/>
                </a:solidFill>
              </a:rPr>
              <a:t>Promote recognition of diversity </a:t>
            </a:r>
            <a:r>
              <a:rPr lang="en-GB" sz="2000" b="0" dirty="0">
                <a:solidFill>
                  <a:schemeClr val="tx1"/>
                </a:solidFill>
              </a:rPr>
              <a:t>of ICH </a:t>
            </a:r>
            <a:r>
              <a:rPr lang="en-GB" sz="2000" b="0" dirty="0" smtClean="0">
                <a:solidFill>
                  <a:schemeClr val="tx1"/>
                </a:solidFill>
              </a:rPr>
              <a:t>(</a:t>
            </a:r>
            <a:r>
              <a:rPr lang="en-GB" sz="2000" b="0" dirty="0">
                <a:solidFill>
                  <a:schemeClr val="tx1"/>
                </a:solidFill>
              </a:rPr>
              <a:t>Article 1, Preamble</a:t>
            </a:r>
            <a:r>
              <a:rPr lang="en-GB" sz="2000" b="0" dirty="0" smtClean="0">
                <a:solidFill>
                  <a:schemeClr val="tx1"/>
                </a:solidFill>
              </a:rPr>
              <a:t>),</a:t>
            </a:r>
          </a:p>
          <a:p>
            <a:pPr lvl="0"/>
            <a:r>
              <a:rPr lang="en-GB" sz="2000" b="0" dirty="0" smtClean="0">
                <a:solidFill>
                  <a:schemeClr val="tx1"/>
                </a:solidFill>
              </a:rPr>
              <a:t>Promote community participation in ICH safeguarding activities (Article 15, </a:t>
            </a:r>
            <a:r>
              <a:rPr lang="en-GB" sz="2000" b="0" dirty="0">
                <a:solidFill>
                  <a:schemeClr val="tx1"/>
                </a:solidFill>
              </a:rPr>
              <a:t>11(b));</a:t>
            </a:r>
          </a:p>
          <a:p>
            <a:pPr lvl="0"/>
            <a:r>
              <a:rPr lang="en-GB" sz="2000" b="0" dirty="0" smtClean="0">
                <a:solidFill>
                  <a:schemeClr val="tx1"/>
                </a:solidFill>
              </a:rPr>
              <a:t>Respect the </a:t>
            </a:r>
            <a:r>
              <a:rPr lang="en-GB" sz="2000" b="0" dirty="0">
                <a:solidFill>
                  <a:schemeClr val="tx1"/>
                </a:solidFill>
              </a:rPr>
              <a:t>principles of human </a:t>
            </a:r>
            <a:r>
              <a:rPr lang="en-GB" sz="2000" b="0" dirty="0" smtClean="0">
                <a:solidFill>
                  <a:schemeClr val="tx1"/>
                </a:solidFill>
              </a:rPr>
              <a:t>rights, sustainable </a:t>
            </a:r>
            <a:r>
              <a:rPr lang="en-GB" sz="2000" b="0" dirty="0">
                <a:solidFill>
                  <a:schemeClr val="tx1"/>
                </a:solidFill>
              </a:rPr>
              <a:t>development and </a:t>
            </a:r>
            <a:r>
              <a:rPr lang="en-GB" sz="2000" b="0" dirty="0" smtClean="0">
                <a:solidFill>
                  <a:schemeClr val="tx1"/>
                </a:solidFill>
              </a:rPr>
              <a:t>mutual respect (Article </a:t>
            </a:r>
            <a:r>
              <a:rPr lang="en-GB" sz="2000" b="0" dirty="0">
                <a:solidFill>
                  <a:schemeClr val="tx1"/>
                </a:solidFill>
              </a:rPr>
              <a:t>2.1); and</a:t>
            </a:r>
          </a:p>
          <a:p>
            <a:r>
              <a:rPr lang="en-GB" sz="2000" b="0" dirty="0" smtClean="0">
                <a:solidFill>
                  <a:schemeClr val="tx1"/>
                </a:solidFill>
              </a:rPr>
              <a:t>Promote international cooperation and assistance (</a:t>
            </a:r>
            <a:r>
              <a:rPr lang="en-GB" sz="2000" b="0" dirty="0">
                <a:solidFill>
                  <a:schemeClr val="tx1"/>
                </a:solidFill>
              </a:rPr>
              <a:t>Articles 19-20).</a:t>
            </a:r>
          </a:p>
        </p:txBody>
      </p:sp>
    </p:spTree>
    <p:extLst>
      <p:ext uri="{BB962C8B-B14F-4D97-AF65-F5344CB8AC3E}">
        <p14:creationId xmlns:p14="http://schemas.microsoft.com/office/powerpoint/2010/main" val="3977544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the emphasis?</a:t>
            </a:r>
            <a:endParaRPr lang="en-GB"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
        <p:nvSpPr>
          <p:cNvPr id="5" name="TextBox 4"/>
          <p:cNvSpPr txBox="1"/>
          <p:nvPr/>
        </p:nvSpPr>
        <p:spPr>
          <a:xfrm>
            <a:off x="1787833" y="2064773"/>
            <a:ext cx="6095917" cy="2492990"/>
          </a:xfrm>
          <a:prstGeom prst="rect">
            <a:avLst/>
          </a:prstGeom>
          <a:noFill/>
        </p:spPr>
        <p:txBody>
          <a:bodyPr wrap="square" lIns="0" tIns="0" rIns="0" bIns="0" rtlCol="0">
            <a:spAutoFit/>
          </a:bodyPr>
          <a:lstStyle/>
          <a:p>
            <a:r>
              <a:rPr lang="en-GB" b="1" dirty="0" smtClean="0"/>
              <a:t>State encourages communities in their safeguarding activities, and </a:t>
            </a:r>
            <a:r>
              <a:rPr lang="en-GB" b="1" u="sng" dirty="0" smtClean="0"/>
              <a:t>assists</a:t>
            </a:r>
            <a:r>
              <a:rPr lang="en-GB" b="1" dirty="0" smtClean="0"/>
              <a:t> in creating a supporting infrastructure </a:t>
            </a:r>
          </a:p>
          <a:p>
            <a:endParaRPr lang="en-GB" b="1" dirty="0" smtClean="0"/>
          </a:p>
          <a:p>
            <a:r>
              <a:rPr lang="en-GB" b="1" dirty="0" smtClean="0"/>
              <a:t>NGOs, research institutions and centres of expertise play a supportive role </a:t>
            </a:r>
          </a:p>
          <a:p>
            <a:endParaRPr lang="en-GB" b="1" dirty="0"/>
          </a:p>
          <a:p>
            <a:r>
              <a:rPr lang="en-GB" b="1" dirty="0" smtClean="0"/>
              <a:t>Emphasis </a:t>
            </a:r>
            <a:r>
              <a:rPr lang="en-GB" b="1" dirty="0"/>
              <a:t>on community involvement in identification and safeguarding of their </a:t>
            </a:r>
            <a:r>
              <a:rPr lang="en-GB" b="1" dirty="0" smtClean="0"/>
              <a:t>ICH</a:t>
            </a:r>
          </a:p>
        </p:txBody>
      </p:sp>
    </p:spTree>
    <p:extLst>
      <p:ext uri="{BB962C8B-B14F-4D97-AF65-F5344CB8AC3E}">
        <p14:creationId xmlns:p14="http://schemas.microsoft.com/office/powerpoint/2010/main" val="1973767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12803</TotalTime>
  <Words>1938</Words>
  <Application>Microsoft Office PowerPoint</Application>
  <PresentationFormat>Affichage à l'écran (4:3)</PresentationFormat>
  <Paragraphs>251</Paragraphs>
  <Slides>42</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42</vt:i4>
      </vt:variant>
    </vt:vector>
  </HeadingPairs>
  <TitlesOfParts>
    <vt:vector size="48" baseType="lpstr">
      <vt:lpstr>SimSun</vt:lpstr>
      <vt:lpstr>Arial</vt:lpstr>
      <vt:lpstr>Arial Bold</vt:lpstr>
      <vt:lpstr>Calibri</vt:lpstr>
      <vt:lpstr>Wingdings</vt:lpstr>
      <vt:lpstr>Thème Office</vt:lpstr>
      <vt:lpstr>Policy development in the framework of the 2003 Convention for the Safeguarding of the Intangible Cultural Heritage</vt:lpstr>
      <vt:lpstr>Présentation PowerPoint</vt:lpstr>
      <vt:lpstr>Overview</vt:lpstr>
      <vt:lpstr>Policymaking under the Convention</vt:lpstr>
      <vt:lpstr>Policymaking encouraged</vt:lpstr>
      <vt:lpstr>An infrastructure for safeguarding - I</vt:lpstr>
      <vt:lpstr>An infrastructure for safeguarding - II</vt:lpstr>
      <vt:lpstr>In the spirit of the Convention</vt:lpstr>
      <vt:lpstr>Where is the emphasis?</vt:lpstr>
      <vt:lpstr>Experiences so far</vt:lpstr>
      <vt:lpstr>National policy-making grows</vt:lpstr>
      <vt:lpstr>Diversity in approaches</vt:lpstr>
      <vt:lpstr>Why this diversity?</vt:lpstr>
      <vt:lpstr>Policy challenges and opportunities</vt:lpstr>
      <vt:lpstr>Challenges and opportunities</vt:lpstr>
      <vt:lpstr>1. General challenges and opportunities</vt:lpstr>
      <vt:lpstr>Different policy goals</vt:lpstr>
      <vt:lpstr>The global context: shifting priorities</vt:lpstr>
      <vt:lpstr>Different policy frameworks affect ICH safeguarding</vt:lpstr>
      <vt:lpstr>Synergy and tensions</vt:lpstr>
      <vt:lpstr>Different stakeholders</vt:lpstr>
      <vt:lpstr>The work that ‘culture’ does</vt:lpstr>
      <vt:lpstr>Kenya: three different visions of culture in the Constitution               National culture</vt:lpstr>
      <vt:lpstr>‘Cultures’ of groups</vt:lpstr>
      <vt:lpstr>Culture as creativity</vt:lpstr>
      <vt:lpstr>Relative priorities for culture</vt:lpstr>
      <vt:lpstr>2. Challenges and opportunities within the culture sector</vt:lpstr>
      <vt:lpstr>Relationships and interactions</vt:lpstr>
      <vt:lpstr>How to classify ICH?</vt:lpstr>
      <vt:lpstr>Whose participation? How to encourage it?</vt:lpstr>
      <vt:lpstr>Involving communities: how policies can help</vt:lpstr>
      <vt:lpstr>3. Operational challenges</vt:lpstr>
      <vt:lpstr>Policy development processes </vt:lpstr>
      <vt:lpstr>Présentation PowerPoint</vt:lpstr>
      <vt:lpstr>Common questions</vt:lpstr>
      <vt:lpstr>No simple recipe</vt:lpstr>
      <vt:lpstr>Key ingredients</vt:lpstr>
      <vt:lpstr>Involving communities: process</vt:lpstr>
      <vt:lpstr>Other factors for policy success</vt:lpstr>
      <vt:lpstr>Reiterative policy development</vt:lpstr>
      <vt:lpstr>When all you have is a hammer, every problem looks like a nail</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User</cp:lastModifiedBy>
  <cp:revision>271</cp:revision>
  <cp:lastPrinted>2015-09-27T15:23:18Z</cp:lastPrinted>
  <dcterms:created xsi:type="dcterms:W3CDTF">2013-04-24T00:14:44Z</dcterms:created>
  <dcterms:modified xsi:type="dcterms:W3CDTF">2015-09-27T15:23:26Z</dcterms:modified>
</cp:coreProperties>
</file>