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1"/>
  </p:notesMasterIdLst>
  <p:handoutMasterIdLst>
    <p:handoutMasterId r:id="rId22"/>
  </p:handoutMasterIdLst>
  <p:sldIdLst>
    <p:sldId id="270" r:id="rId2"/>
    <p:sldId id="271" r:id="rId3"/>
    <p:sldId id="259" r:id="rId4"/>
    <p:sldId id="274" r:id="rId5"/>
    <p:sldId id="276" r:id="rId6"/>
    <p:sldId id="277" r:id="rId7"/>
    <p:sldId id="278" r:id="rId8"/>
    <p:sldId id="279" r:id="rId9"/>
    <p:sldId id="281" r:id="rId10"/>
    <p:sldId id="282" r:id="rId11"/>
    <p:sldId id="283" r:id="rId12"/>
    <p:sldId id="284" r:id="rId13"/>
    <p:sldId id="285" r:id="rId14"/>
    <p:sldId id="286" r:id="rId15"/>
    <p:sldId id="292" r:id="rId16"/>
    <p:sldId id="280" r:id="rId17"/>
    <p:sldId id="287" r:id="rId18"/>
    <p:sldId id="293" r:id="rId19"/>
    <p:sldId id="294" r:id="rId20"/>
  </p:sldIdLst>
  <p:sldSz cx="9144000" cy="6858000" type="screen4x3"/>
  <p:notesSz cx="6797675" cy="9926638"/>
  <p:embeddedFontLst>
    <p:embeddedFont>
      <p:font typeface="Calibri" panose="020F0502020204030204" pitchFamily="34" charset="0"/>
      <p:regular r:id="rId23"/>
      <p:bold r:id="rId24"/>
      <p:italic r:id="rId25"/>
      <p:boldItalic r:id="rId26"/>
    </p:embeddedFont>
    <p:embeddedFont>
      <p:font typeface="Malgun Gothic" panose="020B0503020000020004" pitchFamily="34" charset="-127"/>
      <p:regular r:id="rId27"/>
      <p:bold r:id="rId28"/>
    </p:embeddedFont>
    <p:embeddedFont>
      <p:font typeface="나눔고딕" panose="020B0604020202020204" charset="-127"/>
      <p:regular r:id="rId29"/>
      <p:bold r:id="rId30"/>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759"/>
    <a:srgbClr val="FFFF65"/>
    <a:srgbClr val="D1AD9F"/>
    <a:srgbClr val="334059"/>
    <a:srgbClr val="5C608A"/>
    <a:srgbClr val="4F9DB9"/>
    <a:srgbClr val="346880"/>
    <a:srgbClr val="377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67" autoAdjust="0"/>
    <p:restoredTop sz="84198" autoAdjust="0"/>
  </p:normalViewPr>
  <p:slideViewPr>
    <p:cSldViewPr>
      <p:cViewPr>
        <p:scale>
          <a:sx n="62" d="100"/>
          <a:sy n="62" d="100"/>
        </p:scale>
        <p:origin x="-1704"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4" d="100"/>
          <a:sy n="74" d="100"/>
        </p:scale>
        <p:origin x="-2124"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45432;&#49888;&#55148;\Documents\NEOBIZBOX%20&#48155;&#51008;%20&#54028;&#51068;\&#52509;&#51109;&#45784;%20&#51648;&#49884;&#49324;&#54637;-&#44397;&#44032;%20&#54252;&#52972;&#54252;&#51064;&#53944;%20&#51221;&#47532;%20&#49884;&#53944;.&#51333;&#54633;(150623)-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50629;&#47924;\2015\%23&#44592;&#53440;\07&#50900;_&#44544;&#47196;&#48268;%20c2&#49468;&#53552;%20&#54924;&#51032;\&#52509;&#51109;&#45784;%20&#51648;&#49884;&#49324;&#54637;-&#44397;&#44032;%20&#54252;&#52972;&#54252;&#51064;&#53944;%20&#51221;&#47532;%20&#49884;&#53944;.&#51333;&#54633;(150623)-03_&#50689;&#4792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열1</c:v>
                </c:pt>
              </c:strCache>
            </c:strRef>
          </c:tx>
          <c:spPr>
            <a:solidFill>
              <a:schemeClr val="accent2"/>
            </a:solidFill>
            <a:ln w="6350">
              <a:noFill/>
            </a:ln>
            <a:effectLst/>
          </c:spPr>
          <c:invertIfNegative val="0"/>
          <c:dLbls>
            <c:spPr>
              <a:noFill/>
              <a:ln>
                <a:noFill/>
              </a:ln>
              <a:effectLst/>
            </c:spPr>
            <c:txPr>
              <a:bodyPr/>
              <a:lstStyle/>
              <a:p>
                <a:pPr>
                  <a:defRPr sz="1400">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Others</c:v>
                </c:pt>
                <c:pt idx="1">
                  <c:v>Restoring and digitizing analogue materials</c:v>
                </c:pt>
                <c:pt idx="2">
                  <c:v>Publications and digital contents</c:v>
                </c:pt>
                <c:pt idx="3">
                  <c:v>Producing ICH video</c:v>
                </c:pt>
                <c:pt idx="4">
                  <c:v>Establishing archives and DB</c:v>
                </c:pt>
                <c:pt idx="5">
                  <c:v>Supporting ICH identification and documentation</c:v>
                </c:pt>
                <c:pt idx="6">
                  <c:v>Collecting and distributing safeguarding information</c:v>
                </c:pt>
              </c:strCache>
            </c:strRef>
          </c:cat>
          <c:val>
            <c:numRef>
              <c:f>Sheet1!$B$2:$B$8</c:f>
              <c:numCache>
                <c:formatCode>0.0%</c:formatCode>
                <c:ptCount val="7"/>
                <c:pt idx="0">
                  <c:v>4.0000000000000036E-3</c:v>
                </c:pt>
                <c:pt idx="1">
                  <c:v>8.4000000000000047E-2</c:v>
                </c:pt>
                <c:pt idx="2">
                  <c:v>0.115</c:v>
                </c:pt>
                <c:pt idx="3">
                  <c:v>0.1450000000000001</c:v>
                </c:pt>
                <c:pt idx="4">
                  <c:v>0.15000000000000011</c:v>
                </c:pt>
                <c:pt idx="5">
                  <c:v>0.23800000000000004</c:v>
                </c:pt>
                <c:pt idx="6">
                  <c:v>0.26400000000000001</c:v>
                </c:pt>
              </c:numCache>
            </c:numRef>
          </c:val>
        </c:ser>
        <c:dLbls>
          <c:showLegendKey val="0"/>
          <c:showVal val="1"/>
          <c:showCatName val="0"/>
          <c:showSerName val="0"/>
          <c:showPercent val="0"/>
          <c:showBubbleSize val="0"/>
        </c:dLbls>
        <c:gapWidth val="75"/>
        <c:axId val="37307904"/>
        <c:axId val="73900032"/>
      </c:barChart>
      <c:catAx>
        <c:axId val="37307904"/>
        <c:scaling>
          <c:orientation val="minMax"/>
        </c:scaling>
        <c:delete val="0"/>
        <c:axPos val="l"/>
        <c:numFmt formatCode="General" sourceLinked="0"/>
        <c:majorTickMark val="none"/>
        <c:minorTickMark val="none"/>
        <c:tickLblPos val="nextTo"/>
        <c:spPr>
          <a:ln>
            <a:solidFill>
              <a:schemeClr val="bg1"/>
            </a:solidFill>
          </a:ln>
        </c:spPr>
        <c:txPr>
          <a:bodyPr/>
          <a:lstStyle/>
          <a:p>
            <a:pPr>
              <a:defRPr sz="1200" b="0" kern="0" baseline="0">
                <a:solidFill>
                  <a:schemeClr val="tx1"/>
                </a:solidFill>
                <a:latin typeface="Arial" pitchFamily="34" charset="0"/>
                <a:ea typeface="나눔고딕" pitchFamily="50" charset="-127"/>
                <a:cs typeface="Arial" pitchFamily="34" charset="0"/>
              </a:defRPr>
            </a:pPr>
            <a:endParaRPr lang="fr-FR"/>
          </a:p>
        </c:txPr>
        <c:crossAx val="73900032"/>
        <c:crosses val="autoZero"/>
        <c:auto val="1"/>
        <c:lblAlgn val="ctr"/>
        <c:lblOffset val="100"/>
        <c:noMultiLvlLbl val="0"/>
      </c:catAx>
      <c:valAx>
        <c:axId val="73900032"/>
        <c:scaling>
          <c:orientation val="minMax"/>
        </c:scaling>
        <c:delete val="0"/>
        <c:axPos val="b"/>
        <c:numFmt formatCode="0.0%" sourceLinked="1"/>
        <c:majorTickMark val="none"/>
        <c:minorTickMark val="none"/>
        <c:tickLblPos val="nextTo"/>
        <c:txPr>
          <a:bodyPr/>
          <a:lstStyle/>
          <a:p>
            <a:pPr>
              <a:defRPr sz="1100" b="0">
                <a:solidFill>
                  <a:schemeClr val="tx1"/>
                </a:solidFill>
                <a:latin typeface="Arial" pitchFamily="34" charset="0"/>
                <a:ea typeface="나눔고딕" pitchFamily="50" charset="-127"/>
                <a:cs typeface="Arial" pitchFamily="34" charset="0"/>
              </a:defRPr>
            </a:pPr>
            <a:endParaRPr lang="fr-FR"/>
          </a:p>
        </c:txPr>
        <c:crossAx val="37307904"/>
        <c:crosses val="autoZero"/>
        <c:crossBetween val="between"/>
      </c:valAx>
      <c:spPr>
        <a:noFill/>
        <a:ln w="3175">
          <a:noFill/>
        </a:ln>
      </c:spPr>
    </c:plotArea>
    <c:plotVisOnly val="1"/>
    <c:dispBlanksAs val="gap"/>
    <c:showDLblsOverMax val="0"/>
  </c:chart>
  <c:spPr>
    <a:noFill/>
  </c:spPr>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[총장님 지시사항-국가 포컬포인트 정리 시트.종합(150623)-03_영문.xlsx]통계!피벗 테이블6</c:name>
    <c:fmtId val="3"/>
  </c:pivotSource>
  <c:chart>
    <c:autoTitleDeleted val="1"/>
    <c:pivotFmts>
      <c:pivotFmt>
        <c:idx val="0"/>
        <c:spPr>
          <a:solidFill>
            <a:schemeClr val="accent1"/>
          </a:solidFill>
        </c:spPr>
        <c:marker>
          <c:symbol val="none"/>
        </c:marker>
        <c:dLbl>
          <c:idx val="0"/>
          <c:spPr/>
          <c:txPr>
            <a:bodyPr/>
            <a:lstStyle/>
            <a:p>
              <a:pPr>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
      </c:pivotFmt>
      <c:pivotFmt>
        <c:idx val="2"/>
        <c:spPr>
          <a:solidFill>
            <a:schemeClr val="accent1"/>
          </a:solidFill>
        </c:spPr>
        <c:marker>
          <c:symbol val="none"/>
        </c:marker>
        <c:dLbl>
          <c:idx val="0"/>
          <c:spPr/>
          <c:txPr>
            <a:bodyPr/>
            <a:lstStyle/>
            <a:p>
              <a:pPr>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통계!$B$23</c:f>
              <c:strCache>
                <c:ptCount val="1"/>
                <c:pt idx="0">
                  <c:v>Total</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통계!$A$24:$A$66</c:f>
              <c:multiLvlStrCache>
                <c:ptCount val="37"/>
                <c:lvl>
                  <c:pt idx="0">
                    <c:v>Bhutan</c:v>
                  </c:pt>
                  <c:pt idx="1">
                    <c:v>Sri Lanka</c:v>
                  </c:pt>
                  <c:pt idx="2">
                    <c:v>Pakistan</c:v>
                  </c:pt>
                  <c:pt idx="3">
                    <c:v>Turkey</c:v>
                  </c:pt>
                  <c:pt idx="4">
                    <c:v>Bangladesh</c:v>
                  </c:pt>
                  <c:pt idx="5">
                    <c:v>Maldives</c:v>
                  </c:pt>
                  <c:pt idx="6">
                    <c:v>Nepal</c:v>
                  </c:pt>
                  <c:pt idx="7">
                    <c:v>Myanmar</c:v>
                  </c:pt>
                  <c:pt idx="8">
                    <c:v>Viet Nam</c:v>
                  </c:pt>
                  <c:pt idx="9">
                    <c:v>Thailand</c:v>
                  </c:pt>
                  <c:pt idx="10">
                    <c:v>Cambodia</c:v>
                  </c:pt>
                  <c:pt idx="11">
                    <c:v>Indonesia</c:v>
                  </c:pt>
                  <c:pt idx="12">
                    <c:v>Laos</c:v>
                  </c:pt>
                  <c:pt idx="13">
                    <c:v>Philippines</c:v>
                  </c:pt>
                  <c:pt idx="14">
                    <c:v>Singapore</c:v>
                  </c:pt>
                  <c:pt idx="15">
                    <c:v>Malaysia</c:v>
                  </c:pt>
                  <c:pt idx="16">
                    <c:v>East Timor</c:v>
                  </c:pt>
                  <c:pt idx="17">
                    <c:v>Brunei</c:v>
                  </c:pt>
                  <c:pt idx="18">
                    <c:v>Mongolia</c:v>
                  </c:pt>
                  <c:pt idx="19">
                    <c:v>China</c:v>
                  </c:pt>
                  <c:pt idx="20">
                    <c:v>Korea (Republic of)</c:v>
                  </c:pt>
                  <c:pt idx="21">
                    <c:v>Japan</c:v>
                  </c:pt>
                  <c:pt idx="22">
                    <c:v>Kazakhstan</c:v>
                  </c:pt>
                  <c:pt idx="23">
                    <c:v>Uzbekistan</c:v>
                  </c:pt>
                  <c:pt idx="24">
                    <c:v>Kyrgyzstan</c:v>
                  </c:pt>
                  <c:pt idx="25">
                    <c:v>Tajikistan</c:v>
                  </c:pt>
                  <c:pt idx="26">
                    <c:v>Turkmenistan</c:v>
                  </c:pt>
                  <c:pt idx="27">
                    <c:v>Tonga</c:v>
                  </c:pt>
                  <c:pt idx="28">
                    <c:v>Papua New Guinea</c:v>
                  </c:pt>
                  <c:pt idx="29">
                    <c:v>Palau</c:v>
                  </c:pt>
                  <c:pt idx="30">
                    <c:v>Vanuatu</c:v>
                  </c:pt>
                  <c:pt idx="31">
                    <c:v>Marshall Islands</c:v>
                  </c:pt>
                  <c:pt idx="32">
                    <c:v>Fiji</c:v>
                  </c:pt>
                  <c:pt idx="33">
                    <c:v>Samoa</c:v>
                  </c:pt>
                  <c:pt idx="34">
                    <c:v>Cook Islands</c:v>
                  </c:pt>
                  <c:pt idx="35">
                    <c:v>Micronesia</c:v>
                  </c:pt>
                  <c:pt idx="36">
                    <c:v>Solomon Islands</c:v>
                  </c:pt>
                </c:lvl>
                <c:lvl>
                  <c:pt idx="0">
                    <c:v>South Asia</c:v>
                  </c:pt>
                  <c:pt idx="7">
                    <c:v>South-East Asia</c:v>
                  </c:pt>
                  <c:pt idx="18">
                    <c:v>East Asia</c:v>
                  </c:pt>
                  <c:pt idx="22">
                    <c:v>Central Asia</c:v>
                  </c:pt>
                  <c:pt idx="27">
                    <c:v>Pacific</c:v>
                  </c:pt>
                </c:lvl>
              </c:multiLvlStrCache>
            </c:multiLvlStrRef>
          </c:cat>
          <c:val>
            <c:numRef>
              <c:f>통계!$B$24:$B$66</c:f>
              <c:numCache>
                <c:formatCode>General</c:formatCode>
                <c:ptCount val="37"/>
                <c:pt idx="0">
                  <c:v>6</c:v>
                </c:pt>
                <c:pt idx="1">
                  <c:v>2</c:v>
                </c:pt>
                <c:pt idx="2">
                  <c:v>2</c:v>
                </c:pt>
                <c:pt idx="3">
                  <c:v>1</c:v>
                </c:pt>
                <c:pt idx="4">
                  <c:v>1</c:v>
                </c:pt>
                <c:pt idx="5">
                  <c:v>1</c:v>
                </c:pt>
                <c:pt idx="6">
                  <c:v>1</c:v>
                </c:pt>
                <c:pt idx="7">
                  <c:v>7</c:v>
                </c:pt>
                <c:pt idx="8">
                  <c:v>6</c:v>
                </c:pt>
                <c:pt idx="9">
                  <c:v>4</c:v>
                </c:pt>
                <c:pt idx="10">
                  <c:v>3</c:v>
                </c:pt>
                <c:pt idx="11">
                  <c:v>3</c:v>
                </c:pt>
                <c:pt idx="12">
                  <c:v>3</c:v>
                </c:pt>
                <c:pt idx="13">
                  <c:v>3</c:v>
                </c:pt>
                <c:pt idx="14">
                  <c:v>1</c:v>
                </c:pt>
                <c:pt idx="15">
                  <c:v>1</c:v>
                </c:pt>
                <c:pt idx="16">
                  <c:v>1</c:v>
                </c:pt>
                <c:pt idx="17">
                  <c:v>1</c:v>
                </c:pt>
                <c:pt idx="18">
                  <c:v>3</c:v>
                </c:pt>
                <c:pt idx="19">
                  <c:v>2</c:v>
                </c:pt>
                <c:pt idx="20">
                  <c:v>1</c:v>
                </c:pt>
                <c:pt idx="21">
                  <c:v>1</c:v>
                </c:pt>
                <c:pt idx="22">
                  <c:v>5</c:v>
                </c:pt>
                <c:pt idx="23">
                  <c:v>5</c:v>
                </c:pt>
                <c:pt idx="24">
                  <c:v>5</c:v>
                </c:pt>
                <c:pt idx="25">
                  <c:v>4</c:v>
                </c:pt>
                <c:pt idx="26">
                  <c:v>1</c:v>
                </c:pt>
                <c:pt idx="27">
                  <c:v>3</c:v>
                </c:pt>
                <c:pt idx="28">
                  <c:v>2</c:v>
                </c:pt>
                <c:pt idx="29">
                  <c:v>2</c:v>
                </c:pt>
                <c:pt idx="30">
                  <c:v>2</c:v>
                </c:pt>
                <c:pt idx="31">
                  <c:v>2</c:v>
                </c:pt>
                <c:pt idx="32">
                  <c:v>1</c:v>
                </c:pt>
                <c:pt idx="33">
                  <c:v>1</c:v>
                </c:pt>
                <c:pt idx="34">
                  <c:v>1</c:v>
                </c:pt>
                <c:pt idx="35">
                  <c:v>1</c:v>
                </c:pt>
                <c:pt idx="36">
                  <c:v>1</c:v>
                </c:pt>
              </c:numCache>
            </c:numRef>
          </c:val>
        </c:ser>
        <c:dLbls>
          <c:showLegendKey val="0"/>
          <c:showVal val="0"/>
          <c:showCatName val="0"/>
          <c:showSerName val="0"/>
          <c:showPercent val="0"/>
          <c:showBubbleSize val="0"/>
        </c:dLbls>
        <c:gapWidth val="150"/>
        <c:axId val="124450816"/>
        <c:axId val="93580096"/>
      </c:barChart>
      <c:catAx>
        <c:axId val="124450816"/>
        <c:scaling>
          <c:orientation val="minMax"/>
        </c:scaling>
        <c:delete val="0"/>
        <c:axPos val="b"/>
        <c:numFmt formatCode="General" sourceLinked="0"/>
        <c:majorTickMark val="none"/>
        <c:minorTickMark val="none"/>
        <c:tickLblPos val="nextTo"/>
        <c:txPr>
          <a:bodyPr rot="0" vert="eaVert"/>
          <a:lstStyle/>
          <a:p>
            <a:pPr>
              <a:defRPr/>
            </a:pPr>
            <a:endParaRPr lang="fr-FR"/>
          </a:p>
        </c:txPr>
        <c:crossAx val="93580096"/>
        <c:crosses val="autoZero"/>
        <c:auto val="1"/>
        <c:lblAlgn val="ctr"/>
        <c:lblOffset val="100"/>
        <c:noMultiLvlLbl val="0"/>
      </c:catAx>
      <c:valAx>
        <c:axId val="93580096"/>
        <c:scaling>
          <c:orientation val="minMax"/>
        </c:scaling>
        <c:delete val="0"/>
        <c:axPos val="l"/>
        <c:majorGridlines/>
        <c:numFmt formatCode="General" sourceLinked="1"/>
        <c:majorTickMark val="none"/>
        <c:minorTickMark val="none"/>
        <c:tickLblPos val="nextTo"/>
        <c:crossAx val="124450816"/>
        <c:crosses val="autoZero"/>
        <c:crossBetween val="between"/>
      </c:valAx>
    </c:plotArea>
    <c:plotVisOnly val="1"/>
    <c:dispBlanksAs val="gap"/>
    <c:showDLblsOverMax val="0"/>
  </c:chart>
  <c:txPr>
    <a:bodyPr/>
    <a:lstStyle/>
    <a:p>
      <a:pPr>
        <a:defRPr>
          <a:latin typeface="Arial" pitchFamily="34" charset="0"/>
          <a:cs typeface="Arial" pitchFamily="34" charset="0"/>
        </a:defRPr>
      </a:pPr>
      <a:endParaRPr lang="fr-FR"/>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[총장님 지시사항-국가 포컬포인트 정리 시트.종합(150623)-03_영문.xlsx]통계!피벗 테이블7</c:name>
    <c:fmtId val="6"/>
  </c:pivotSource>
  <c:chart>
    <c:autoTitleDeleted val="1"/>
    <c:pivotFmts>
      <c:pivotFmt>
        <c:idx val="0"/>
        <c:marker>
          <c:symbol val="none"/>
        </c:marker>
        <c:dLbl>
          <c:idx val="0"/>
          <c:spPr/>
          <c:txPr>
            <a:bodyPr/>
            <a:lstStyle/>
            <a:p>
              <a:pPr>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통계!$B$68</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통계!$A$69:$A$97</c:f>
              <c:multiLvlStrCache>
                <c:ptCount val="23"/>
                <c:lvl>
                  <c:pt idx="0">
                    <c:v>Government (Ministry)</c:v>
                  </c:pt>
                  <c:pt idx="1">
                    <c:v>Gov't agencies</c:v>
                  </c:pt>
                  <c:pt idx="2">
                    <c:v>Educational inst.</c:v>
                  </c:pt>
                  <c:pt idx="3">
                    <c:v>Government (Ministry)</c:v>
                  </c:pt>
                  <c:pt idx="4">
                    <c:v>Gov't agencies</c:v>
                  </c:pt>
                  <c:pt idx="5">
                    <c:v>Research Inst.</c:v>
                  </c:pt>
                  <c:pt idx="6">
                    <c:v>Museum</c:v>
                  </c:pt>
                  <c:pt idx="7">
                    <c:v>Others</c:v>
                  </c:pt>
                  <c:pt idx="8">
                    <c:v>Int'l organization</c:v>
                  </c:pt>
                  <c:pt idx="9">
                    <c:v>Educational inst.</c:v>
                  </c:pt>
                  <c:pt idx="10">
                    <c:v>NGO</c:v>
                  </c:pt>
                  <c:pt idx="11">
                    <c:v>Government (Ministry)</c:v>
                  </c:pt>
                  <c:pt idx="12">
                    <c:v>Gov't agencies</c:v>
                  </c:pt>
                  <c:pt idx="13">
                    <c:v>Int'l organization</c:v>
                  </c:pt>
                  <c:pt idx="14">
                    <c:v>NGO</c:v>
                  </c:pt>
                  <c:pt idx="15">
                    <c:v>Government (Ministry)</c:v>
                  </c:pt>
                  <c:pt idx="16">
                    <c:v>Gov't agencies</c:v>
                  </c:pt>
                  <c:pt idx="17">
                    <c:v>Research Inst.</c:v>
                  </c:pt>
                  <c:pt idx="18">
                    <c:v>Educational inst.</c:v>
                  </c:pt>
                  <c:pt idx="19">
                    <c:v>NGO</c:v>
                  </c:pt>
                  <c:pt idx="20">
                    <c:v>Government (Ministry)</c:v>
                  </c:pt>
                  <c:pt idx="21">
                    <c:v>Gov't agencies</c:v>
                  </c:pt>
                  <c:pt idx="22">
                    <c:v>Museum</c:v>
                  </c:pt>
                </c:lvl>
                <c:lvl>
                  <c:pt idx="0">
                    <c:v>South Asia</c:v>
                  </c:pt>
                  <c:pt idx="3">
                    <c:v>South-East Asia</c:v>
                  </c:pt>
                  <c:pt idx="11">
                    <c:v>East Asia</c:v>
                  </c:pt>
                  <c:pt idx="15">
                    <c:v>Central Asia</c:v>
                  </c:pt>
                  <c:pt idx="20">
                    <c:v>Pacific</c:v>
                  </c:pt>
                </c:lvl>
              </c:multiLvlStrCache>
            </c:multiLvlStrRef>
          </c:cat>
          <c:val>
            <c:numRef>
              <c:f>통계!$B$69:$B$97</c:f>
              <c:numCache>
                <c:formatCode>General</c:formatCode>
                <c:ptCount val="23"/>
                <c:pt idx="0">
                  <c:v>9</c:v>
                </c:pt>
                <c:pt idx="1">
                  <c:v>4</c:v>
                </c:pt>
                <c:pt idx="2">
                  <c:v>1</c:v>
                </c:pt>
                <c:pt idx="3">
                  <c:v>18</c:v>
                </c:pt>
                <c:pt idx="4">
                  <c:v>5</c:v>
                </c:pt>
                <c:pt idx="5">
                  <c:v>1</c:v>
                </c:pt>
                <c:pt idx="6">
                  <c:v>2</c:v>
                </c:pt>
                <c:pt idx="7">
                  <c:v>1</c:v>
                </c:pt>
                <c:pt idx="8">
                  <c:v>1</c:v>
                </c:pt>
                <c:pt idx="9">
                  <c:v>3</c:v>
                </c:pt>
                <c:pt idx="10">
                  <c:v>2</c:v>
                </c:pt>
                <c:pt idx="11">
                  <c:v>1</c:v>
                </c:pt>
                <c:pt idx="12">
                  <c:v>4</c:v>
                </c:pt>
                <c:pt idx="13">
                  <c:v>1</c:v>
                </c:pt>
                <c:pt idx="14">
                  <c:v>1</c:v>
                </c:pt>
                <c:pt idx="15">
                  <c:v>2</c:v>
                </c:pt>
                <c:pt idx="16">
                  <c:v>9</c:v>
                </c:pt>
                <c:pt idx="17">
                  <c:v>4</c:v>
                </c:pt>
                <c:pt idx="18">
                  <c:v>4</c:v>
                </c:pt>
                <c:pt idx="19">
                  <c:v>1</c:v>
                </c:pt>
                <c:pt idx="20">
                  <c:v>9</c:v>
                </c:pt>
                <c:pt idx="21">
                  <c:v>6</c:v>
                </c:pt>
                <c:pt idx="22">
                  <c:v>1</c:v>
                </c:pt>
              </c:numCache>
            </c:numRef>
          </c:val>
        </c:ser>
        <c:dLbls>
          <c:showLegendKey val="0"/>
          <c:showVal val="0"/>
          <c:showCatName val="0"/>
          <c:showSerName val="0"/>
          <c:showPercent val="0"/>
          <c:showBubbleSize val="0"/>
        </c:dLbls>
        <c:gapWidth val="150"/>
        <c:axId val="96870912"/>
        <c:axId val="93583552"/>
      </c:barChart>
      <c:catAx>
        <c:axId val="96870912"/>
        <c:scaling>
          <c:orientation val="minMax"/>
        </c:scaling>
        <c:delete val="0"/>
        <c:axPos val="b"/>
        <c:numFmt formatCode="General" sourceLinked="0"/>
        <c:majorTickMark val="none"/>
        <c:minorTickMark val="none"/>
        <c:tickLblPos val="nextTo"/>
        <c:txPr>
          <a:bodyPr rot="0" vert="eaVert"/>
          <a:lstStyle/>
          <a:p>
            <a:pPr>
              <a:defRPr/>
            </a:pPr>
            <a:endParaRPr lang="fr-FR"/>
          </a:p>
        </c:txPr>
        <c:crossAx val="93583552"/>
        <c:crosses val="autoZero"/>
        <c:auto val="1"/>
        <c:lblAlgn val="ctr"/>
        <c:lblOffset val="100"/>
        <c:noMultiLvlLbl val="0"/>
      </c:catAx>
      <c:valAx>
        <c:axId val="93583552"/>
        <c:scaling>
          <c:orientation val="minMax"/>
        </c:scaling>
        <c:delete val="0"/>
        <c:axPos val="l"/>
        <c:majorGridlines/>
        <c:numFmt formatCode="General" sourceLinked="1"/>
        <c:majorTickMark val="out"/>
        <c:minorTickMark val="none"/>
        <c:tickLblPos val="nextTo"/>
        <c:crossAx val="96870912"/>
        <c:crosses val="autoZero"/>
        <c:crossBetween val="between"/>
      </c:valAx>
    </c:plotArea>
    <c:plotVisOnly val="1"/>
    <c:dispBlanksAs val="gap"/>
    <c:showDLblsOverMax val="0"/>
  </c:chart>
  <c:txPr>
    <a:bodyPr/>
    <a:lstStyle/>
    <a:p>
      <a:pPr>
        <a:defRPr>
          <a:latin typeface="Arial" pitchFamily="34" charset="0"/>
          <a:cs typeface="Arial" pitchFamily="34" charset="0"/>
        </a:defRPr>
      </a:pPr>
      <a:endParaRPr lang="fr-FR"/>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253"/>
          </a:xfrm>
          <a:prstGeom prst="rect">
            <a:avLst/>
          </a:prstGeom>
        </p:spPr>
        <p:txBody>
          <a:bodyPr vert="horz" lIns="91321" tIns="45661" rIns="91321" bIns="45661" rtlCol="0"/>
          <a:lstStyle>
            <a:lvl1pPr algn="l">
              <a:defRPr sz="1200"/>
            </a:lvl1pPr>
          </a:lstStyle>
          <a:p>
            <a:endParaRPr lang="en-US"/>
          </a:p>
        </p:txBody>
      </p:sp>
      <p:sp>
        <p:nvSpPr>
          <p:cNvPr id="3" name="Date Placeholder 2"/>
          <p:cNvSpPr>
            <a:spLocks noGrp="1"/>
          </p:cNvSpPr>
          <p:nvPr>
            <p:ph type="dt" sz="quarter" idx="1"/>
          </p:nvPr>
        </p:nvSpPr>
        <p:spPr>
          <a:xfrm>
            <a:off x="3849955" y="0"/>
            <a:ext cx="2946135" cy="496253"/>
          </a:xfrm>
          <a:prstGeom prst="rect">
            <a:avLst/>
          </a:prstGeom>
        </p:spPr>
        <p:txBody>
          <a:bodyPr vert="horz" lIns="91321" tIns="45661" rIns="91321" bIns="45661" rtlCol="0"/>
          <a:lstStyle>
            <a:lvl1pPr algn="r">
              <a:defRPr sz="1200"/>
            </a:lvl1pPr>
          </a:lstStyle>
          <a:p>
            <a:fld id="{3FAF1775-F5D5-4CB9-B5F6-FB186BECFDB7}" type="datetimeFigureOut">
              <a:rPr lang="en-US" smtClean="0"/>
              <a:pPr/>
              <a:t>7/15/2015</a:t>
            </a:fld>
            <a:endParaRPr lang="en-US"/>
          </a:p>
        </p:txBody>
      </p:sp>
      <p:sp>
        <p:nvSpPr>
          <p:cNvPr id="4" name="Footer Placeholder 3"/>
          <p:cNvSpPr>
            <a:spLocks noGrp="1"/>
          </p:cNvSpPr>
          <p:nvPr>
            <p:ph type="ftr" sz="quarter" idx="2"/>
          </p:nvPr>
        </p:nvSpPr>
        <p:spPr>
          <a:xfrm>
            <a:off x="0" y="9428800"/>
            <a:ext cx="2946135" cy="496252"/>
          </a:xfrm>
          <a:prstGeom prst="rect">
            <a:avLst/>
          </a:prstGeom>
        </p:spPr>
        <p:txBody>
          <a:bodyPr vert="horz" lIns="91321" tIns="45661" rIns="91321"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849955" y="9428800"/>
            <a:ext cx="2946135" cy="496252"/>
          </a:xfrm>
          <a:prstGeom prst="rect">
            <a:avLst/>
          </a:prstGeom>
        </p:spPr>
        <p:txBody>
          <a:bodyPr vert="horz" lIns="91321" tIns="45661" rIns="91321" bIns="45661" rtlCol="0" anchor="b"/>
          <a:lstStyle>
            <a:lvl1pPr algn="r">
              <a:defRPr sz="1200"/>
            </a:lvl1pPr>
          </a:lstStyle>
          <a:p>
            <a:fld id="{7DC1E6CB-9466-4FE8-858E-55B960635D80}" type="slidenum">
              <a:rPr lang="en-US" smtClean="0"/>
              <a:pPr/>
              <a:t>‹#›</a:t>
            </a:fld>
            <a:endParaRPr lang="en-US"/>
          </a:p>
        </p:txBody>
      </p:sp>
    </p:spTree>
    <p:extLst>
      <p:ext uri="{BB962C8B-B14F-4D97-AF65-F5344CB8AC3E}">
        <p14:creationId xmlns:p14="http://schemas.microsoft.com/office/powerpoint/2010/main" val="228121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253"/>
          </a:xfrm>
          <a:prstGeom prst="rect">
            <a:avLst/>
          </a:prstGeom>
        </p:spPr>
        <p:txBody>
          <a:bodyPr vert="horz" lIns="91321" tIns="45661" rIns="91321" bIns="45661" rtlCol="0"/>
          <a:lstStyle>
            <a:lvl1pPr algn="l">
              <a:defRPr sz="1200"/>
            </a:lvl1pPr>
          </a:lstStyle>
          <a:p>
            <a:endParaRPr lang="en-US"/>
          </a:p>
        </p:txBody>
      </p:sp>
      <p:sp>
        <p:nvSpPr>
          <p:cNvPr id="3" name="Date Placeholder 2"/>
          <p:cNvSpPr>
            <a:spLocks noGrp="1"/>
          </p:cNvSpPr>
          <p:nvPr>
            <p:ph type="dt" idx="1"/>
          </p:nvPr>
        </p:nvSpPr>
        <p:spPr>
          <a:xfrm>
            <a:off x="3849955" y="0"/>
            <a:ext cx="2946135" cy="496253"/>
          </a:xfrm>
          <a:prstGeom prst="rect">
            <a:avLst/>
          </a:prstGeom>
        </p:spPr>
        <p:txBody>
          <a:bodyPr vert="horz" lIns="91321" tIns="45661" rIns="91321" bIns="45661" rtlCol="0"/>
          <a:lstStyle>
            <a:lvl1pPr algn="r">
              <a:defRPr sz="1200"/>
            </a:lvl1pPr>
          </a:lstStyle>
          <a:p>
            <a:fld id="{A3602F70-D7F0-47DC-8EEE-4FADF308D934}" type="datetimeFigureOut">
              <a:rPr lang="en-US" smtClean="0"/>
              <a:pPr/>
              <a:t>7/15/2015</a:t>
            </a:fld>
            <a:endParaRPr lang="en-US"/>
          </a:p>
        </p:txBody>
      </p:sp>
      <p:sp>
        <p:nvSpPr>
          <p:cNvPr id="4" name="Slide Image Placeholder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21" tIns="45661" rIns="91321" bIns="45661" rtlCol="0" anchor="ctr"/>
          <a:lstStyle/>
          <a:p>
            <a:endParaRPr lang="en-US"/>
          </a:p>
        </p:txBody>
      </p:sp>
      <p:sp>
        <p:nvSpPr>
          <p:cNvPr id="5" name="Notes Placeholder 4"/>
          <p:cNvSpPr>
            <a:spLocks noGrp="1"/>
          </p:cNvSpPr>
          <p:nvPr>
            <p:ph type="body" sz="quarter" idx="3"/>
          </p:nvPr>
        </p:nvSpPr>
        <p:spPr>
          <a:xfrm>
            <a:off x="680244" y="4715192"/>
            <a:ext cx="5437188" cy="4466274"/>
          </a:xfrm>
          <a:prstGeom prst="rect">
            <a:avLst/>
          </a:prstGeom>
        </p:spPr>
        <p:txBody>
          <a:bodyPr vert="horz" lIns="91321" tIns="45661" rIns="91321" bIns="456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800"/>
            <a:ext cx="2946135" cy="496252"/>
          </a:xfrm>
          <a:prstGeom prst="rect">
            <a:avLst/>
          </a:prstGeom>
        </p:spPr>
        <p:txBody>
          <a:bodyPr vert="horz" lIns="91321" tIns="45661" rIns="91321" bIns="45661" rtlCol="0" anchor="b"/>
          <a:lstStyle>
            <a:lvl1pPr algn="l">
              <a:defRPr sz="1200"/>
            </a:lvl1pPr>
          </a:lstStyle>
          <a:p>
            <a:endParaRPr lang="en-US"/>
          </a:p>
        </p:txBody>
      </p:sp>
      <p:sp>
        <p:nvSpPr>
          <p:cNvPr id="7" name="Slide Number Placeholder 6"/>
          <p:cNvSpPr>
            <a:spLocks noGrp="1"/>
          </p:cNvSpPr>
          <p:nvPr>
            <p:ph type="sldNum" sz="quarter" idx="5"/>
          </p:nvPr>
        </p:nvSpPr>
        <p:spPr>
          <a:xfrm>
            <a:off x="3849955" y="9428800"/>
            <a:ext cx="2946135" cy="496252"/>
          </a:xfrm>
          <a:prstGeom prst="rect">
            <a:avLst/>
          </a:prstGeom>
        </p:spPr>
        <p:txBody>
          <a:bodyPr vert="horz" lIns="91321" tIns="45661" rIns="91321" bIns="45661" rtlCol="0" anchor="b"/>
          <a:lstStyle>
            <a:lvl1pPr algn="r">
              <a:defRPr sz="1200"/>
            </a:lvl1pPr>
          </a:lstStyle>
          <a:p>
            <a:fld id="{12C08365-4610-442D-8A20-8201DA0FF078}" type="slidenum">
              <a:rPr lang="en-US" smtClean="0"/>
              <a:pPr/>
              <a:t>‹#›</a:t>
            </a:fld>
            <a:endParaRPr lang="en-US"/>
          </a:p>
        </p:txBody>
      </p:sp>
    </p:spTree>
    <p:extLst>
      <p:ext uri="{BB962C8B-B14F-4D97-AF65-F5344CB8AC3E}">
        <p14:creationId xmlns:p14="http://schemas.microsoft.com/office/powerpoint/2010/main" val="2493098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endParaRPr lang="ko-KR" altLang="ko-KR"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1</a:t>
            </a:fld>
            <a:endParaRPr lang="en-US"/>
          </a:p>
        </p:txBody>
      </p:sp>
    </p:spTree>
    <p:extLst>
      <p:ext uri="{BB962C8B-B14F-4D97-AF65-F5344CB8AC3E}">
        <p14:creationId xmlns:p14="http://schemas.microsoft.com/office/powerpoint/2010/main" val="1124109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0"/>
            <a:endParaRPr lang="ko-KR" altLang="ko-KR"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10</a:t>
            </a:fld>
            <a:endParaRPr lang="en-US"/>
          </a:p>
        </p:txBody>
      </p:sp>
    </p:spTree>
    <p:extLst>
      <p:ext uri="{BB962C8B-B14F-4D97-AF65-F5344CB8AC3E}">
        <p14:creationId xmlns:p14="http://schemas.microsoft.com/office/powerpoint/2010/main" val="356022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77500" lnSpcReduction="20000"/>
          </a:bodyPr>
          <a:lstStyle/>
          <a:p>
            <a:endParaRPr lang="ko-KR" altLang="en-US"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11</a:t>
            </a:fld>
            <a:endParaRPr lang="en-US"/>
          </a:p>
        </p:txBody>
      </p:sp>
    </p:spTree>
    <p:extLst>
      <p:ext uri="{BB962C8B-B14F-4D97-AF65-F5344CB8AC3E}">
        <p14:creationId xmlns:p14="http://schemas.microsoft.com/office/powerpoint/2010/main" val="306532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0"/>
            <a:endParaRPr lang="ko-KR" altLang="ko-KR"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12</a:t>
            </a:fld>
            <a:endParaRPr lang="en-US"/>
          </a:p>
        </p:txBody>
      </p:sp>
    </p:spTree>
    <p:extLst>
      <p:ext uri="{BB962C8B-B14F-4D97-AF65-F5344CB8AC3E}">
        <p14:creationId xmlns:p14="http://schemas.microsoft.com/office/powerpoint/2010/main" val="1366811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0"/>
            <a:endParaRPr lang="ko-KR" altLang="ko-KR"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13</a:t>
            </a:fld>
            <a:endParaRPr lang="en-US"/>
          </a:p>
        </p:txBody>
      </p:sp>
    </p:spTree>
    <p:extLst>
      <p:ext uri="{BB962C8B-B14F-4D97-AF65-F5344CB8AC3E}">
        <p14:creationId xmlns:p14="http://schemas.microsoft.com/office/powerpoint/2010/main" val="136953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14</a:t>
            </a:fld>
            <a:endParaRPr lang="en-US"/>
          </a:p>
        </p:txBody>
      </p:sp>
    </p:spTree>
    <p:extLst>
      <p:ext uri="{BB962C8B-B14F-4D97-AF65-F5344CB8AC3E}">
        <p14:creationId xmlns:p14="http://schemas.microsoft.com/office/powerpoint/2010/main" val="1695537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15</a:t>
            </a:fld>
            <a:endParaRPr lang="en-US"/>
          </a:p>
        </p:txBody>
      </p:sp>
    </p:spTree>
    <p:extLst>
      <p:ext uri="{BB962C8B-B14F-4D97-AF65-F5344CB8AC3E}">
        <p14:creationId xmlns:p14="http://schemas.microsoft.com/office/powerpoint/2010/main" val="422389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0"/>
            <a:endParaRPr lang="ko-KR" altLang="ko-KR"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16</a:t>
            </a:fld>
            <a:endParaRPr lang="en-US"/>
          </a:p>
        </p:txBody>
      </p:sp>
    </p:spTree>
    <p:extLst>
      <p:ext uri="{BB962C8B-B14F-4D97-AF65-F5344CB8AC3E}">
        <p14:creationId xmlns:p14="http://schemas.microsoft.com/office/powerpoint/2010/main" val="579595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17</a:t>
            </a:fld>
            <a:endParaRPr lang="en-US"/>
          </a:p>
        </p:txBody>
      </p:sp>
    </p:spTree>
    <p:extLst>
      <p:ext uri="{BB962C8B-B14F-4D97-AF65-F5344CB8AC3E}">
        <p14:creationId xmlns:p14="http://schemas.microsoft.com/office/powerpoint/2010/main" val="1945473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18</a:t>
            </a:fld>
            <a:endParaRPr lang="en-US"/>
          </a:p>
        </p:txBody>
      </p:sp>
    </p:spTree>
    <p:extLst>
      <p:ext uri="{BB962C8B-B14F-4D97-AF65-F5344CB8AC3E}">
        <p14:creationId xmlns:p14="http://schemas.microsoft.com/office/powerpoint/2010/main" val="299023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19</a:t>
            </a:fld>
            <a:endParaRPr lang="en-US"/>
          </a:p>
        </p:txBody>
      </p:sp>
    </p:spTree>
    <p:extLst>
      <p:ext uri="{BB962C8B-B14F-4D97-AF65-F5344CB8AC3E}">
        <p14:creationId xmlns:p14="http://schemas.microsoft.com/office/powerpoint/2010/main" val="231841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endParaRPr lang="ko-KR" altLang="ko-KR"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2</a:t>
            </a:fld>
            <a:endParaRPr lang="en-US"/>
          </a:p>
        </p:txBody>
      </p:sp>
    </p:spTree>
    <p:extLst>
      <p:ext uri="{BB962C8B-B14F-4D97-AF65-F5344CB8AC3E}">
        <p14:creationId xmlns:p14="http://schemas.microsoft.com/office/powerpoint/2010/main" val="33981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0"/>
            <a:endParaRPr lang="ko-KR" altLang="ko-KR"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3</a:t>
            </a:fld>
            <a:endParaRPr lang="en-US"/>
          </a:p>
        </p:txBody>
      </p:sp>
    </p:spTree>
    <p:extLst>
      <p:ext uri="{BB962C8B-B14F-4D97-AF65-F5344CB8AC3E}">
        <p14:creationId xmlns:p14="http://schemas.microsoft.com/office/powerpoint/2010/main" val="19128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4</a:t>
            </a:fld>
            <a:endParaRPr lang="en-US"/>
          </a:p>
        </p:txBody>
      </p:sp>
    </p:spTree>
    <p:extLst>
      <p:ext uri="{BB962C8B-B14F-4D97-AF65-F5344CB8AC3E}">
        <p14:creationId xmlns:p14="http://schemas.microsoft.com/office/powerpoint/2010/main" val="230718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lnSpcReduction="10000"/>
          </a:bodyPr>
          <a:lstStyle/>
          <a:p>
            <a:pPr latinLnBrk="0"/>
            <a:endParaRPr lang="ko-KR" altLang="ko-KR"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5</a:t>
            </a:fld>
            <a:endParaRPr lang="en-US"/>
          </a:p>
        </p:txBody>
      </p:sp>
    </p:spTree>
    <p:extLst>
      <p:ext uri="{BB962C8B-B14F-4D97-AF65-F5344CB8AC3E}">
        <p14:creationId xmlns:p14="http://schemas.microsoft.com/office/powerpoint/2010/main" val="32098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lnSpcReduction="10000"/>
          </a:bodyPr>
          <a:lstStyle/>
          <a:p>
            <a:endParaRPr lang="ko-KR" altLang="en-US"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6</a:t>
            </a:fld>
            <a:endParaRPr lang="en-US"/>
          </a:p>
        </p:txBody>
      </p:sp>
    </p:spTree>
    <p:extLst>
      <p:ext uri="{BB962C8B-B14F-4D97-AF65-F5344CB8AC3E}">
        <p14:creationId xmlns:p14="http://schemas.microsoft.com/office/powerpoint/2010/main" val="183680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7</a:t>
            </a:fld>
            <a:endParaRPr lang="en-US"/>
          </a:p>
        </p:txBody>
      </p:sp>
    </p:spTree>
    <p:extLst>
      <p:ext uri="{BB962C8B-B14F-4D97-AF65-F5344CB8AC3E}">
        <p14:creationId xmlns:p14="http://schemas.microsoft.com/office/powerpoint/2010/main" val="102694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ko-KR"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8</a:t>
            </a:fld>
            <a:endParaRPr lang="en-US"/>
          </a:p>
        </p:txBody>
      </p:sp>
    </p:spTree>
    <p:extLst>
      <p:ext uri="{BB962C8B-B14F-4D97-AF65-F5344CB8AC3E}">
        <p14:creationId xmlns:p14="http://schemas.microsoft.com/office/powerpoint/2010/main" val="339431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12C08365-4610-442D-8A20-8201DA0FF078}" type="slidenum">
              <a:rPr lang="en-US" smtClean="0"/>
              <a:pPr/>
              <a:t>9</a:t>
            </a:fld>
            <a:endParaRPr lang="en-US"/>
          </a:p>
        </p:txBody>
      </p:sp>
    </p:spTree>
    <p:extLst>
      <p:ext uri="{BB962C8B-B14F-4D97-AF65-F5344CB8AC3E}">
        <p14:creationId xmlns:p14="http://schemas.microsoft.com/office/powerpoint/2010/main" val="625228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hangeul.naver.com/font"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hangeul.naver.com/font"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표지1">
    <p:spTree>
      <p:nvGrpSpPr>
        <p:cNvPr id="1" name=""/>
        <p:cNvGrpSpPr/>
        <p:nvPr/>
      </p:nvGrpSpPr>
      <p:grpSpPr>
        <a:xfrm>
          <a:off x="0" y="0"/>
          <a:ext cx="0" cy="0"/>
          <a:chOff x="0" y="0"/>
          <a:chExt cx="0" cy="0"/>
        </a:xfrm>
      </p:grpSpPr>
      <p:pic>
        <p:nvPicPr>
          <p:cNvPr id="5" name="그림 4" descr="d16_패브릭_표지01.jpg"/>
          <p:cNvPicPr>
            <a:picLocks noChangeAspect="1"/>
          </p:cNvPicPr>
          <p:nvPr userDrawn="1"/>
        </p:nvPicPr>
        <p:blipFill>
          <a:blip r:embed="rId2" cstate="email"/>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간지2_텍스트">
    <p:spTree>
      <p:nvGrpSpPr>
        <p:cNvPr id="1" name=""/>
        <p:cNvGrpSpPr/>
        <p:nvPr/>
      </p:nvGrpSpPr>
      <p:grpSpPr>
        <a:xfrm>
          <a:off x="0" y="0"/>
          <a:ext cx="0" cy="0"/>
          <a:chOff x="0" y="0"/>
          <a:chExt cx="0" cy="0"/>
        </a:xfrm>
      </p:grpSpPr>
      <p:sp>
        <p:nvSpPr>
          <p:cNvPr id="5" name="직사각형 4"/>
          <p:cNvSpPr/>
          <p:nvPr userDrawn="1"/>
        </p:nvSpPr>
        <p:spPr>
          <a:xfrm>
            <a:off x="1" y="0"/>
            <a:ext cx="9144000" cy="52292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userDrawn="1"/>
        </p:nvSpPr>
        <p:spPr>
          <a:xfrm>
            <a:off x="-2" y="0"/>
            <a:ext cx="7452322" cy="6861600"/>
          </a:xfrm>
          <a:prstGeom prst="rect">
            <a:avLst/>
          </a:prstGeom>
          <a:blipFill>
            <a:blip r:embed="rId2" cstate="email"/>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제목 1"/>
          <p:cNvSpPr>
            <a:spLocks noGrp="1"/>
          </p:cNvSpPr>
          <p:nvPr>
            <p:ph type="title"/>
          </p:nvPr>
        </p:nvSpPr>
        <p:spPr>
          <a:xfrm>
            <a:off x="323528" y="1628800"/>
            <a:ext cx="8229600" cy="1143000"/>
          </a:xfrm>
        </p:spPr>
        <p:txBody>
          <a:bodyPr>
            <a:normAutofit/>
          </a:bodyPr>
          <a:lstStyle>
            <a:lvl1pPr algn="l">
              <a:lnSpc>
                <a:spcPct val="105000"/>
              </a:lnSpc>
              <a:defRPr sz="4000" b="1" spc="-150" baseline="0">
                <a:solidFill>
                  <a:schemeClr val="bg1"/>
                </a:solidFill>
                <a:effectLst>
                  <a:outerShdw blurRad="50800" dir="2700000" algn="tl" rotWithShape="0">
                    <a:prstClr val="black">
                      <a:alpha val="40000"/>
                    </a:prstClr>
                  </a:outerShdw>
                </a:effectLst>
              </a:defRPr>
            </a:lvl1pPr>
          </a:lstStyle>
          <a:p>
            <a:r>
              <a:rPr lang="ko-KR" altLang="en-US" dirty="0" smtClean="0"/>
              <a:t>마스터 제목 스타일 편집</a:t>
            </a:r>
            <a:endParaRPr lang="ko-K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내지1_텍스트">
    <p:spTree>
      <p:nvGrpSpPr>
        <p:cNvPr id="1" name=""/>
        <p:cNvGrpSpPr/>
        <p:nvPr/>
      </p:nvGrpSpPr>
      <p:grpSpPr>
        <a:xfrm>
          <a:off x="0" y="0"/>
          <a:ext cx="0" cy="0"/>
          <a:chOff x="0" y="0"/>
          <a:chExt cx="0" cy="0"/>
        </a:xfrm>
      </p:grpSpPr>
      <p:sp>
        <p:nvSpPr>
          <p:cNvPr id="6" name="직사각형 5"/>
          <p:cNvSpPr/>
          <p:nvPr userDrawn="1"/>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userDrawn="1"/>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457200" y="274638"/>
            <a:ext cx="8219256" cy="706090"/>
          </a:xfrm>
        </p:spPr>
        <p:txBody>
          <a:bodyPr>
            <a:normAutofit/>
          </a:bodyPr>
          <a:lstStyle>
            <a:lvl1pPr algn="l">
              <a:defRPr sz="2400" b="1" spc="-50" baseline="0">
                <a:solidFill>
                  <a:schemeClr val="bg1"/>
                </a:solidFill>
                <a:effectLst>
                  <a:outerShdw blurRad="50800" dir="2700000" algn="tl" rotWithShape="0">
                    <a:prstClr val="black">
                      <a:alpha val="40000"/>
                    </a:prstClr>
                  </a:outerShdw>
                </a:effectLst>
              </a:defRPr>
            </a:lvl1pPr>
          </a:lstStyle>
          <a:p>
            <a:r>
              <a:rPr lang="ko-KR" altLang="en-US" dirty="0" smtClean="0"/>
              <a:t>마스터 제목 스타일 편집</a:t>
            </a:r>
            <a:endParaRPr lang="ko-KR" altLang="en-US" dirty="0"/>
          </a:p>
        </p:txBody>
      </p:sp>
      <p:sp>
        <p:nvSpPr>
          <p:cNvPr id="8" name="부제목 2"/>
          <p:cNvSpPr>
            <a:spLocks noGrp="1"/>
          </p:cNvSpPr>
          <p:nvPr userDrawn="1">
            <p:ph type="subTitle" idx="1" hasCustomPrompt="1"/>
          </p:nvPr>
        </p:nvSpPr>
        <p:spPr>
          <a:xfrm>
            <a:off x="1323770" y="1628800"/>
            <a:ext cx="3312368" cy="360040"/>
          </a:xfrm>
        </p:spPr>
        <p:txBody>
          <a:bodyPr>
            <a:normAutofit/>
          </a:bodyPr>
          <a:lstStyle>
            <a:lvl1pPr>
              <a:buNone/>
              <a:defRPr/>
            </a:lvl1pPr>
          </a:lstStyle>
          <a:p>
            <a:pPr algn="l"/>
            <a:r>
              <a:rPr lang="ko-KR" altLang="en-US" sz="1400" b="1" spc="-20" dirty="0" smtClean="0">
                <a:solidFill>
                  <a:schemeClr val="tx1">
                    <a:lumMod val="75000"/>
                    <a:lumOff val="25000"/>
                  </a:schemeClr>
                </a:solidFill>
                <a:latin typeface="나눔고딕" pitchFamily="50" charset="-127"/>
                <a:ea typeface="나눔고딕" pitchFamily="50" charset="-127"/>
              </a:rPr>
              <a:t>내용 제목</a:t>
            </a:r>
            <a:endParaRPr lang="en-US" altLang="ko-KR" sz="1400" b="1" spc="-20" dirty="0" smtClean="0">
              <a:solidFill>
                <a:schemeClr val="tx1">
                  <a:lumMod val="75000"/>
                  <a:lumOff val="25000"/>
                </a:schemeClr>
              </a:solidFill>
              <a:latin typeface="나눔고딕" pitchFamily="50" charset="-127"/>
              <a:ea typeface="나눔고딕" pitchFamily="50" charset="-127"/>
            </a:endParaRPr>
          </a:p>
        </p:txBody>
      </p:sp>
      <p:sp>
        <p:nvSpPr>
          <p:cNvPr id="14" name="슬라이드 번호 개체 틀 4"/>
          <p:cNvSpPr>
            <a:spLocks noGrp="1"/>
          </p:cNvSpPr>
          <p:nvPr>
            <p:ph type="sldNum" sz="quarter" idx="12"/>
          </p:nvPr>
        </p:nvSpPr>
        <p:spPr>
          <a:xfrm>
            <a:off x="6758880" y="6356350"/>
            <a:ext cx="2133600" cy="365125"/>
          </a:xfrm>
        </p:spPr>
        <p:txBody>
          <a:bodyPr/>
          <a:lstStyle>
            <a:lvl1pPr>
              <a:defRPr sz="800"/>
            </a:lvl1pPr>
          </a:lstStyle>
          <a:p>
            <a:fld id="{698D8404-51C6-4B08-BD89-F174425806F8}" type="slidenum">
              <a:rPr lang="ko-KR" altLang="en-US" smtClean="0"/>
              <a:pPr/>
              <a:t>‹#›</a:t>
            </a:fld>
            <a:r>
              <a:rPr lang="ko-KR" altLang="en-US" dirty="0" smtClean="0"/>
              <a:t> </a:t>
            </a:r>
            <a:r>
              <a:rPr lang="en-US" altLang="ko-KR" dirty="0" smtClean="0"/>
              <a:t>/ 12</a:t>
            </a:r>
            <a:endParaRPr lang="ko-KR" altLang="en-US"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내지2_텍스트">
    <p:spTree>
      <p:nvGrpSpPr>
        <p:cNvPr id="1" name=""/>
        <p:cNvGrpSpPr/>
        <p:nvPr/>
      </p:nvGrpSpPr>
      <p:grpSpPr>
        <a:xfrm>
          <a:off x="0" y="0"/>
          <a:ext cx="0" cy="0"/>
          <a:chOff x="0" y="0"/>
          <a:chExt cx="0" cy="0"/>
        </a:xfrm>
      </p:grpSpPr>
      <p:sp>
        <p:nvSpPr>
          <p:cNvPr id="6" name="직사각형 5"/>
          <p:cNvSpPr/>
          <p:nvPr userDrawn="1"/>
        </p:nvSpPr>
        <p:spPr>
          <a:xfrm>
            <a:off x="0" y="0"/>
            <a:ext cx="899592" cy="6858000"/>
          </a:xfrm>
          <a:prstGeom prst="rect">
            <a:avLst/>
          </a:prstGeom>
          <a:solidFill>
            <a:schemeClr val="bg2">
              <a:lumMod val="9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userDrawn="1"/>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슬라이드 번호 개체 틀 4"/>
          <p:cNvSpPr>
            <a:spLocks noGrp="1"/>
          </p:cNvSpPr>
          <p:nvPr>
            <p:ph type="sldNum" sz="quarter" idx="12"/>
          </p:nvPr>
        </p:nvSpPr>
        <p:spPr>
          <a:xfrm>
            <a:off x="6758880" y="6356350"/>
            <a:ext cx="2133600" cy="365125"/>
          </a:xfrm>
        </p:spPr>
        <p:txBody>
          <a:bodyPr/>
          <a:lstStyle>
            <a:lvl1pPr>
              <a:defRPr sz="800"/>
            </a:lvl1pPr>
          </a:lstStyle>
          <a:p>
            <a:fld id="{698D8404-51C6-4B08-BD89-F174425806F8}" type="slidenum">
              <a:rPr lang="ko-KR" altLang="en-US" smtClean="0"/>
              <a:pPr/>
              <a:t>‹#›</a:t>
            </a:fld>
            <a:r>
              <a:rPr lang="ko-KR" altLang="en-US" dirty="0" smtClean="0"/>
              <a:t> </a:t>
            </a:r>
            <a:r>
              <a:rPr lang="en-US" altLang="ko-KR" dirty="0" smtClean="0"/>
              <a:t>/ 12</a:t>
            </a:r>
            <a:endParaRPr lang="ko-KR" altLang="en-US" dirty="0"/>
          </a:p>
        </p:txBody>
      </p:sp>
      <p:sp>
        <p:nvSpPr>
          <p:cNvPr id="8" name="제목 1"/>
          <p:cNvSpPr>
            <a:spLocks noGrp="1"/>
          </p:cNvSpPr>
          <p:nvPr>
            <p:ph type="title"/>
          </p:nvPr>
        </p:nvSpPr>
        <p:spPr>
          <a:xfrm>
            <a:off x="457200" y="274638"/>
            <a:ext cx="8219256" cy="706090"/>
          </a:xfrm>
        </p:spPr>
        <p:txBody>
          <a:bodyPr>
            <a:normAutofit/>
          </a:bodyPr>
          <a:lstStyle>
            <a:lvl1pPr algn="l">
              <a:defRPr sz="2400" b="1" spc="-50" baseline="0">
                <a:solidFill>
                  <a:schemeClr val="bg1"/>
                </a:solidFill>
                <a:effectLst>
                  <a:outerShdw blurRad="50800" dir="2700000" algn="tl" rotWithShape="0">
                    <a:prstClr val="black">
                      <a:alpha val="40000"/>
                    </a:prstClr>
                  </a:outerShdw>
                </a:effectLst>
              </a:defRPr>
            </a:lvl1pPr>
          </a:lstStyle>
          <a:p>
            <a:r>
              <a:rPr lang="ko-KR" altLang="en-US" dirty="0" smtClean="0"/>
              <a:t>마스터 제목 스타일 편집</a:t>
            </a:r>
            <a:endParaRPr lang="ko-KR" altLang="en-US" dirty="0"/>
          </a:p>
        </p:txBody>
      </p:sp>
      <p:sp>
        <p:nvSpPr>
          <p:cNvPr id="9" name="부제목 2"/>
          <p:cNvSpPr>
            <a:spLocks noGrp="1"/>
          </p:cNvSpPr>
          <p:nvPr userDrawn="1">
            <p:ph type="subTitle" idx="1" hasCustomPrompt="1"/>
          </p:nvPr>
        </p:nvSpPr>
        <p:spPr>
          <a:xfrm>
            <a:off x="1323770" y="1628800"/>
            <a:ext cx="3312368" cy="360040"/>
          </a:xfrm>
        </p:spPr>
        <p:txBody>
          <a:bodyPr>
            <a:normAutofit/>
          </a:bodyPr>
          <a:lstStyle>
            <a:lvl1pPr>
              <a:buNone/>
              <a:defRPr/>
            </a:lvl1pPr>
          </a:lstStyle>
          <a:p>
            <a:pPr algn="l"/>
            <a:r>
              <a:rPr lang="ko-KR" altLang="en-US" sz="1400" b="1" spc="-20" dirty="0" smtClean="0">
                <a:solidFill>
                  <a:schemeClr val="tx1">
                    <a:lumMod val="75000"/>
                    <a:lumOff val="25000"/>
                  </a:schemeClr>
                </a:solidFill>
                <a:latin typeface="나눔고딕" pitchFamily="50" charset="-127"/>
                <a:ea typeface="나눔고딕" pitchFamily="50" charset="-127"/>
              </a:rPr>
              <a:t>내용 제목</a:t>
            </a:r>
            <a:endParaRPr lang="en-US" altLang="ko-KR" sz="1400" b="1" spc="-20" dirty="0" smtClean="0">
              <a:solidFill>
                <a:schemeClr val="tx1">
                  <a:lumMod val="75000"/>
                  <a:lumOff val="25000"/>
                </a:schemeClr>
              </a:solidFill>
              <a:latin typeface="나눔고딕" pitchFamily="50" charset="-127"/>
              <a:ea typeface="나눔고딕" pitchFamily="50" charset="-127"/>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F28C9156-D337-4AD4-B377-5FFD52A11C9C}" type="datetimeFigureOut">
              <a:rPr lang="ko-KR" altLang="en-US" smtClean="0"/>
              <a:pPr/>
              <a:t>2015-07-15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98D8404-51C6-4B08-BD89-F174425806F8}"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표지2">
    <p:spTree>
      <p:nvGrpSpPr>
        <p:cNvPr id="1" name=""/>
        <p:cNvGrpSpPr/>
        <p:nvPr/>
      </p:nvGrpSpPr>
      <p:grpSpPr>
        <a:xfrm>
          <a:off x="0" y="0"/>
          <a:ext cx="0" cy="0"/>
          <a:chOff x="0" y="0"/>
          <a:chExt cx="0" cy="0"/>
        </a:xfrm>
      </p:grpSpPr>
      <p:pic>
        <p:nvPicPr>
          <p:cNvPr id="6" name="그림 5" descr="d16_패브릭_표지02.jpg"/>
          <p:cNvPicPr>
            <a:picLocks noChangeAspect="1"/>
          </p:cNvPicPr>
          <p:nvPr userDrawn="1"/>
        </p:nvPicPr>
        <p:blipFill>
          <a:blip r:embed="rId2" cstate="email"/>
          <a:stretch>
            <a:fillRect/>
          </a:stretch>
        </p:blipFill>
        <p:spPr>
          <a:xfrm>
            <a:off x="0" y="0"/>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간지1">
    <p:spTree>
      <p:nvGrpSpPr>
        <p:cNvPr id="1" name=""/>
        <p:cNvGrpSpPr/>
        <p:nvPr/>
      </p:nvGrpSpPr>
      <p:grpSpPr>
        <a:xfrm>
          <a:off x="0" y="0"/>
          <a:ext cx="0" cy="0"/>
          <a:chOff x="0" y="0"/>
          <a:chExt cx="0" cy="0"/>
        </a:xfrm>
      </p:grpSpPr>
      <p:sp>
        <p:nvSpPr>
          <p:cNvPr id="6" name="직사각형 5"/>
          <p:cNvSpPr/>
          <p:nvPr userDrawn="1"/>
        </p:nvSpPr>
        <p:spPr>
          <a:xfrm>
            <a:off x="1" y="0"/>
            <a:ext cx="9144000" cy="5229200"/>
          </a:xfrm>
          <a:prstGeom prst="rect">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userDrawn="1"/>
        </p:nvSpPr>
        <p:spPr>
          <a:xfrm>
            <a:off x="-2" y="0"/>
            <a:ext cx="7452322" cy="6861600"/>
          </a:xfrm>
          <a:prstGeom prst="rect">
            <a:avLst/>
          </a:prstGeom>
          <a:blipFill dpi="0" rotWithShape="1">
            <a:blip r:embed="rId2" cstate="email"/>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간지2">
    <p:spTree>
      <p:nvGrpSpPr>
        <p:cNvPr id="1" name=""/>
        <p:cNvGrpSpPr/>
        <p:nvPr/>
      </p:nvGrpSpPr>
      <p:grpSpPr>
        <a:xfrm>
          <a:off x="0" y="0"/>
          <a:ext cx="0" cy="0"/>
          <a:chOff x="0" y="0"/>
          <a:chExt cx="0" cy="0"/>
        </a:xfrm>
      </p:grpSpPr>
      <p:sp>
        <p:nvSpPr>
          <p:cNvPr id="5" name="직사각형 4"/>
          <p:cNvSpPr/>
          <p:nvPr userDrawn="1"/>
        </p:nvSpPr>
        <p:spPr>
          <a:xfrm>
            <a:off x="1" y="0"/>
            <a:ext cx="9144000" cy="52292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userDrawn="1"/>
        </p:nvSpPr>
        <p:spPr>
          <a:xfrm>
            <a:off x="-2" y="0"/>
            <a:ext cx="7452322" cy="6861600"/>
          </a:xfrm>
          <a:prstGeom prst="rect">
            <a:avLst/>
          </a:prstGeom>
          <a:blipFill>
            <a:blip r:embed="rId2" cstate="email"/>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내지1">
    <p:spTree>
      <p:nvGrpSpPr>
        <p:cNvPr id="1" name=""/>
        <p:cNvGrpSpPr/>
        <p:nvPr/>
      </p:nvGrpSpPr>
      <p:grpSpPr>
        <a:xfrm>
          <a:off x="0" y="0"/>
          <a:ext cx="0" cy="0"/>
          <a:chOff x="0" y="0"/>
          <a:chExt cx="0" cy="0"/>
        </a:xfrm>
      </p:grpSpPr>
      <p:sp>
        <p:nvSpPr>
          <p:cNvPr id="6" name="직사각형 5"/>
          <p:cNvSpPr/>
          <p:nvPr userDrawn="1"/>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userDrawn="1"/>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슬라이드 번호 개체 틀 4"/>
          <p:cNvSpPr>
            <a:spLocks noGrp="1"/>
          </p:cNvSpPr>
          <p:nvPr>
            <p:ph type="sldNum" sz="quarter" idx="12"/>
          </p:nvPr>
        </p:nvSpPr>
        <p:spPr>
          <a:xfrm>
            <a:off x="6758880" y="6356350"/>
            <a:ext cx="2133600" cy="365125"/>
          </a:xfrm>
        </p:spPr>
        <p:txBody>
          <a:bodyPr/>
          <a:lstStyle>
            <a:lvl1pPr>
              <a:defRPr sz="800"/>
            </a:lvl1pPr>
          </a:lstStyle>
          <a:p>
            <a:fld id="{698D8404-51C6-4B08-BD89-F174425806F8}" type="slidenum">
              <a:rPr lang="ko-KR" altLang="en-US" smtClean="0"/>
              <a:pPr/>
              <a:t>‹#›</a:t>
            </a:fld>
            <a:r>
              <a:rPr lang="ko-KR" altLang="en-US" dirty="0" smtClean="0"/>
              <a:t> </a:t>
            </a:r>
            <a:r>
              <a:rPr lang="en-US" altLang="ko-KR" dirty="0" smtClean="0"/>
              <a:t>/ 12</a:t>
            </a:r>
            <a:endParaRPr lang="ko-KR" alt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내지2">
    <p:spTree>
      <p:nvGrpSpPr>
        <p:cNvPr id="1" name=""/>
        <p:cNvGrpSpPr/>
        <p:nvPr/>
      </p:nvGrpSpPr>
      <p:grpSpPr>
        <a:xfrm>
          <a:off x="0" y="0"/>
          <a:ext cx="0" cy="0"/>
          <a:chOff x="0" y="0"/>
          <a:chExt cx="0" cy="0"/>
        </a:xfrm>
      </p:grpSpPr>
      <p:sp>
        <p:nvSpPr>
          <p:cNvPr id="6" name="직사각형 5"/>
          <p:cNvSpPr/>
          <p:nvPr userDrawn="1"/>
        </p:nvSpPr>
        <p:spPr>
          <a:xfrm>
            <a:off x="0" y="0"/>
            <a:ext cx="899592" cy="6858000"/>
          </a:xfrm>
          <a:prstGeom prst="rect">
            <a:avLst/>
          </a:prstGeom>
          <a:solidFill>
            <a:schemeClr val="bg2">
              <a:lumMod val="9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userDrawn="1"/>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슬라이드 번호 개체 틀 4"/>
          <p:cNvSpPr>
            <a:spLocks noGrp="1"/>
          </p:cNvSpPr>
          <p:nvPr>
            <p:ph type="sldNum" sz="quarter" idx="12"/>
          </p:nvPr>
        </p:nvSpPr>
        <p:spPr>
          <a:xfrm>
            <a:off x="6758880" y="6356350"/>
            <a:ext cx="2133600" cy="365125"/>
          </a:xfrm>
        </p:spPr>
        <p:txBody>
          <a:bodyPr/>
          <a:lstStyle>
            <a:lvl1pPr>
              <a:defRPr sz="800"/>
            </a:lvl1pPr>
          </a:lstStyle>
          <a:p>
            <a:fld id="{698D8404-51C6-4B08-BD89-F174425806F8}" type="slidenum">
              <a:rPr lang="ko-KR" altLang="en-US" smtClean="0"/>
              <a:pPr/>
              <a:t>‹#›</a:t>
            </a:fld>
            <a:r>
              <a:rPr lang="ko-KR" altLang="en-US" dirty="0" smtClean="0"/>
              <a:t> </a:t>
            </a:r>
            <a:r>
              <a:rPr lang="en-US" altLang="ko-KR" dirty="0" smtClean="0"/>
              <a:t>/ 12</a:t>
            </a:r>
            <a:endParaRPr lang="ko-KR" alt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표지1_텍스트">
    <p:spTree>
      <p:nvGrpSpPr>
        <p:cNvPr id="1" name=""/>
        <p:cNvGrpSpPr/>
        <p:nvPr/>
      </p:nvGrpSpPr>
      <p:grpSpPr>
        <a:xfrm>
          <a:off x="0" y="0"/>
          <a:ext cx="0" cy="0"/>
          <a:chOff x="0" y="0"/>
          <a:chExt cx="0" cy="0"/>
        </a:xfrm>
      </p:grpSpPr>
      <p:pic>
        <p:nvPicPr>
          <p:cNvPr id="5" name="그림 4" descr="d16_패브릭_표지01.jpg"/>
          <p:cNvPicPr>
            <a:picLocks noChangeAspect="1"/>
          </p:cNvPicPr>
          <p:nvPr userDrawn="1"/>
        </p:nvPicPr>
        <p:blipFill>
          <a:blip r:embed="rId2" cstate="email"/>
          <a:stretch>
            <a:fillRect/>
          </a:stretch>
        </p:blipFill>
        <p:spPr>
          <a:xfrm>
            <a:off x="0" y="0"/>
            <a:ext cx="9144000" cy="6858000"/>
          </a:xfrm>
          <a:prstGeom prst="rect">
            <a:avLst/>
          </a:prstGeom>
        </p:spPr>
      </p:pic>
      <p:sp>
        <p:nvSpPr>
          <p:cNvPr id="8" name="제목 1"/>
          <p:cNvSpPr>
            <a:spLocks noGrp="1"/>
          </p:cNvSpPr>
          <p:nvPr>
            <p:ph type="title"/>
          </p:nvPr>
        </p:nvSpPr>
        <p:spPr>
          <a:xfrm>
            <a:off x="323528" y="188640"/>
            <a:ext cx="8229600" cy="1143000"/>
          </a:xfrm>
        </p:spPr>
        <p:txBody>
          <a:bodyPr>
            <a:normAutofit/>
          </a:bodyPr>
          <a:lstStyle>
            <a:lvl1pPr algn="l">
              <a:lnSpc>
                <a:spcPct val="105000"/>
              </a:lnSpc>
              <a:defRPr sz="4500" b="1" spc="-150" baseline="0">
                <a:solidFill>
                  <a:schemeClr val="bg1"/>
                </a:solidFill>
                <a:effectLst>
                  <a:outerShdw blurRad="50800" dir="2700000" algn="tl" rotWithShape="0">
                    <a:prstClr val="black">
                      <a:alpha val="40000"/>
                    </a:prstClr>
                  </a:outerShdw>
                </a:effectLst>
              </a:defRPr>
            </a:lvl1pPr>
          </a:lstStyle>
          <a:p>
            <a:r>
              <a:rPr lang="ko-KR" altLang="en-US" dirty="0" smtClean="0"/>
              <a:t>마스터 제목 스타일 편집</a:t>
            </a:r>
            <a:endParaRPr lang="ko-KR" altLang="en-US" dirty="0"/>
          </a:p>
        </p:txBody>
      </p:sp>
      <p:sp>
        <p:nvSpPr>
          <p:cNvPr id="9" name="부제목 2"/>
          <p:cNvSpPr txBox="1">
            <a:spLocks/>
          </p:cNvSpPr>
          <p:nvPr userDrawn="1"/>
        </p:nvSpPr>
        <p:spPr>
          <a:xfrm>
            <a:off x="251520" y="6452092"/>
            <a:ext cx="3024336" cy="289276"/>
          </a:xfrm>
          <a:prstGeom prst="rect">
            <a:avLst/>
          </a:prstGeom>
        </p:spPr>
        <p:txBody>
          <a:bodyPr vert="horz" lIns="91440" tIns="45720" rIns="91440" bIns="45720" rtlCol="0">
            <a:normAutofit/>
          </a:bodyPr>
          <a:lstStyle/>
          <a:p>
            <a:pPr lvl="0">
              <a:spcBef>
                <a:spcPct val="20000"/>
              </a:spcBef>
              <a:defRPr/>
            </a:pPr>
            <a:r>
              <a:rPr lang="ko-KR" altLang="en-US" sz="800" dirty="0" smtClean="0">
                <a:solidFill>
                  <a:schemeClr val="tx1">
                    <a:lumMod val="50000"/>
                    <a:lumOff val="50000"/>
                  </a:schemeClr>
                </a:solidFill>
                <a:latin typeface="나눔고딕" pitchFamily="50" charset="-127"/>
                <a:ea typeface="나눔고딕" pitchFamily="50" charset="-127"/>
              </a:rPr>
              <a:t>이 문서는 </a:t>
            </a:r>
            <a:r>
              <a:rPr lang="ko-KR" altLang="en-US" sz="800" dirty="0" err="1" smtClean="0">
                <a:solidFill>
                  <a:schemeClr val="tx1">
                    <a:lumMod val="50000"/>
                    <a:lumOff val="50000"/>
                  </a:schemeClr>
                </a:solidFill>
                <a:latin typeface="나눔고딕" pitchFamily="50" charset="-127"/>
                <a:ea typeface="나눔고딕" pitchFamily="50" charset="-127"/>
              </a:rPr>
              <a:t>나눔글꼴로</a:t>
            </a:r>
            <a:r>
              <a:rPr lang="ko-KR" altLang="en-US" sz="800" dirty="0" smtClean="0">
                <a:solidFill>
                  <a:schemeClr val="tx1">
                    <a:lumMod val="50000"/>
                    <a:lumOff val="50000"/>
                  </a:schemeClr>
                </a:solidFill>
                <a:latin typeface="나눔고딕" pitchFamily="50" charset="-127"/>
                <a:ea typeface="나눔고딕" pitchFamily="50" charset="-127"/>
              </a:rPr>
              <a:t> 작성되었습니다</a:t>
            </a:r>
            <a:r>
              <a:rPr lang="en-US" altLang="ko-KR" sz="800" dirty="0" smtClean="0">
                <a:solidFill>
                  <a:schemeClr val="tx1">
                    <a:lumMod val="50000"/>
                    <a:lumOff val="50000"/>
                  </a:schemeClr>
                </a:solidFill>
                <a:latin typeface="나눔고딕" pitchFamily="50" charset="-127"/>
                <a:ea typeface="나눔고딕" pitchFamily="50" charset="-127"/>
              </a:rPr>
              <a:t>. </a:t>
            </a:r>
            <a:r>
              <a:rPr lang="ko-KR" altLang="en-US" sz="800" u="sng" dirty="0" smtClean="0">
                <a:solidFill>
                  <a:schemeClr val="tx1">
                    <a:lumMod val="50000"/>
                    <a:lumOff val="50000"/>
                  </a:schemeClr>
                </a:solidFill>
                <a:latin typeface="나눔고딕" pitchFamily="50" charset="-127"/>
                <a:ea typeface="나눔고딕" pitchFamily="50" charset="-127"/>
                <a:hlinkClick r:id="rId3"/>
              </a:rPr>
              <a:t>설치하기</a:t>
            </a:r>
            <a:endParaRPr lang="ko-KR" altLang="en-US" sz="800" u="sng" dirty="0" smtClean="0">
              <a:solidFill>
                <a:schemeClr val="tx1">
                  <a:lumMod val="50000"/>
                  <a:lumOff val="50000"/>
                </a:schemeClr>
              </a:solidFill>
              <a:latin typeface="나눔고딕" pitchFamily="50" charset="-127"/>
              <a:ea typeface="나눔고딕" pitchFamily="50" charset="-127"/>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표지2_텍스트">
    <p:spTree>
      <p:nvGrpSpPr>
        <p:cNvPr id="1" name=""/>
        <p:cNvGrpSpPr/>
        <p:nvPr/>
      </p:nvGrpSpPr>
      <p:grpSpPr>
        <a:xfrm>
          <a:off x="0" y="0"/>
          <a:ext cx="0" cy="0"/>
          <a:chOff x="0" y="0"/>
          <a:chExt cx="0" cy="0"/>
        </a:xfrm>
      </p:grpSpPr>
      <p:pic>
        <p:nvPicPr>
          <p:cNvPr id="6" name="그림 5" descr="d16_패브릭_표지02.jpg"/>
          <p:cNvPicPr>
            <a:picLocks noChangeAspect="1"/>
          </p:cNvPicPr>
          <p:nvPr userDrawn="1"/>
        </p:nvPicPr>
        <p:blipFill>
          <a:blip r:embed="rId2" cstate="email"/>
          <a:stretch>
            <a:fillRect/>
          </a:stretch>
        </p:blipFill>
        <p:spPr>
          <a:xfrm>
            <a:off x="0" y="0"/>
            <a:ext cx="9144000" cy="6858000"/>
          </a:xfrm>
          <a:prstGeom prst="rect">
            <a:avLst/>
          </a:prstGeom>
        </p:spPr>
      </p:pic>
      <p:sp>
        <p:nvSpPr>
          <p:cNvPr id="7" name="부제목 2"/>
          <p:cNvSpPr txBox="1">
            <a:spLocks/>
          </p:cNvSpPr>
          <p:nvPr userDrawn="1"/>
        </p:nvSpPr>
        <p:spPr>
          <a:xfrm>
            <a:off x="251520" y="6452092"/>
            <a:ext cx="3024336" cy="289276"/>
          </a:xfrm>
          <a:prstGeom prst="rect">
            <a:avLst/>
          </a:prstGeom>
        </p:spPr>
        <p:txBody>
          <a:bodyPr vert="horz" lIns="91440" tIns="45720" rIns="91440" bIns="45720" rtlCol="0">
            <a:normAutofit/>
          </a:bodyPr>
          <a:lstStyle/>
          <a:p>
            <a:pPr lvl="0">
              <a:spcBef>
                <a:spcPct val="20000"/>
              </a:spcBef>
              <a:defRPr/>
            </a:pPr>
            <a:r>
              <a:rPr lang="ko-KR" altLang="en-US" sz="800" dirty="0" smtClean="0">
                <a:solidFill>
                  <a:schemeClr val="tx1">
                    <a:lumMod val="50000"/>
                    <a:lumOff val="50000"/>
                  </a:schemeClr>
                </a:solidFill>
                <a:latin typeface="나눔고딕" pitchFamily="50" charset="-127"/>
                <a:ea typeface="나눔고딕" pitchFamily="50" charset="-127"/>
              </a:rPr>
              <a:t>이 문서는 </a:t>
            </a:r>
            <a:r>
              <a:rPr lang="ko-KR" altLang="en-US" sz="800" dirty="0" err="1" smtClean="0">
                <a:solidFill>
                  <a:schemeClr val="tx1">
                    <a:lumMod val="50000"/>
                    <a:lumOff val="50000"/>
                  </a:schemeClr>
                </a:solidFill>
                <a:latin typeface="나눔고딕" pitchFamily="50" charset="-127"/>
                <a:ea typeface="나눔고딕" pitchFamily="50" charset="-127"/>
              </a:rPr>
              <a:t>나눔글꼴로</a:t>
            </a:r>
            <a:r>
              <a:rPr lang="ko-KR" altLang="en-US" sz="800" dirty="0" smtClean="0">
                <a:solidFill>
                  <a:schemeClr val="tx1">
                    <a:lumMod val="50000"/>
                    <a:lumOff val="50000"/>
                  </a:schemeClr>
                </a:solidFill>
                <a:latin typeface="나눔고딕" pitchFamily="50" charset="-127"/>
                <a:ea typeface="나눔고딕" pitchFamily="50" charset="-127"/>
              </a:rPr>
              <a:t> 작성되었습니다</a:t>
            </a:r>
            <a:r>
              <a:rPr lang="en-US" altLang="ko-KR" sz="800" dirty="0" smtClean="0">
                <a:solidFill>
                  <a:schemeClr val="tx1">
                    <a:lumMod val="50000"/>
                    <a:lumOff val="50000"/>
                  </a:schemeClr>
                </a:solidFill>
                <a:latin typeface="나눔고딕" pitchFamily="50" charset="-127"/>
                <a:ea typeface="나눔고딕" pitchFamily="50" charset="-127"/>
              </a:rPr>
              <a:t>. </a:t>
            </a:r>
            <a:r>
              <a:rPr lang="ko-KR" altLang="en-US" sz="800" u="sng" dirty="0" smtClean="0">
                <a:solidFill>
                  <a:schemeClr val="tx1">
                    <a:lumMod val="50000"/>
                    <a:lumOff val="50000"/>
                  </a:schemeClr>
                </a:solidFill>
                <a:latin typeface="나눔고딕" pitchFamily="50" charset="-127"/>
                <a:ea typeface="나눔고딕" pitchFamily="50" charset="-127"/>
                <a:hlinkClick r:id="rId3"/>
              </a:rPr>
              <a:t>설치하기</a:t>
            </a:r>
            <a:endParaRPr lang="ko-KR" altLang="en-US" sz="800" u="sng" dirty="0" smtClean="0">
              <a:solidFill>
                <a:schemeClr val="tx1">
                  <a:lumMod val="50000"/>
                  <a:lumOff val="50000"/>
                </a:schemeClr>
              </a:solidFill>
              <a:latin typeface="나눔고딕" pitchFamily="50" charset="-127"/>
              <a:ea typeface="나눔고딕" pitchFamily="50" charset="-127"/>
            </a:endParaRPr>
          </a:p>
        </p:txBody>
      </p:sp>
      <p:sp>
        <p:nvSpPr>
          <p:cNvPr id="8" name="제목 1"/>
          <p:cNvSpPr>
            <a:spLocks noGrp="1"/>
          </p:cNvSpPr>
          <p:nvPr>
            <p:ph type="title"/>
          </p:nvPr>
        </p:nvSpPr>
        <p:spPr>
          <a:xfrm>
            <a:off x="323528" y="188640"/>
            <a:ext cx="8229600" cy="1143000"/>
          </a:xfrm>
        </p:spPr>
        <p:txBody>
          <a:bodyPr>
            <a:normAutofit/>
          </a:bodyPr>
          <a:lstStyle>
            <a:lvl1pPr algn="l">
              <a:lnSpc>
                <a:spcPct val="105000"/>
              </a:lnSpc>
              <a:defRPr sz="4500" b="1" spc="-150" baseline="0">
                <a:solidFill>
                  <a:schemeClr val="bg1"/>
                </a:solidFill>
                <a:effectLst>
                  <a:outerShdw blurRad="50800" dir="2700000" algn="tl" rotWithShape="0">
                    <a:prstClr val="black">
                      <a:alpha val="40000"/>
                    </a:prstClr>
                  </a:outerShdw>
                </a:effectLst>
              </a:defRPr>
            </a:lvl1pPr>
          </a:lstStyle>
          <a:p>
            <a:r>
              <a:rPr lang="ko-KR" altLang="en-US" dirty="0" smtClean="0"/>
              <a:t>마스터 제목 스타일 편집</a:t>
            </a:r>
            <a:endParaRPr lang="ko-K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간지1_텍스트">
    <p:spTree>
      <p:nvGrpSpPr>
        <p:cNvPr id="1" name=""/>
        <p:cNvGrpSpPr/>
        <p:nvPr/>
      </p:nvGrpSpPr>
      <p:grpSpPr>
        <a:xfrm>
          <a:off x="0" y="0"/>
          <a:ext cx="0" cy="0"/>
          <a:chOff x="0" y="0"/>
          <a:chExt cx="0" cy="0"/>
        </a:xfrm>
      </p:grpSpPr>
      <p:sp>
        <p:nvSpPr>
          <p:cNvPr id="6" name="직사각형 5"/>
          <p:cNvSpPr/>
          <p:nvPr userDrawn="1"/>
        </p:nvSpPr>
        <p:spPr>
          <a:xfrm>
            <a:off x="1" y="0"/>
            <a:ext cx="9144000" cy="5229200"/>
          </a:xfrm>
          <a:prstGeom prst="rect">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userDrawn="1"/>
        </p:nvSpPr>
        <p:spPr>
          <a:xfrm>
            <a:off x="-2" y="0"/>
            <a:ext cx="7452322" cy="6861600"/>
          </a:xfrm>
          <a:prstGeom prst="rect">
            <a:avLst/>
          </a:prstGeom>
          <a:blipFill dpi="0" rotWithShape="1">
            <a:blip r:embed="rId2" cstate="email"/>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제목 1"/>
          <p:cNvSpPr>
            <a:spLocks noGrp="1"/>
          </p:cNvSpPr>
          <p:nvPr>
            <p:ph type="title"/>
          </p:nvPr>
        </p:nvSpPr>
        <p:spPr>
          <a:xfrm>
            <a:off x="323528" y="1628800"/>
            <a:ext cx="8229600" cy="1143000"/>
          </a:xfrm>
        </p:spPr>
        <p:txBody>
          <a:bodyPr>
            <a:normAutofit/>
          </a:bodyPr>
          <a:lstStyle>
            <a:lvl1pPr algn="l">
              <a:lnSpc>
                <a:spcPct val="105000"/>
              </a:lnSpc>
              <a:defRPr sz="4000" b="1" spc="-150" baseline="0">
                <a:solidFill>
                  <a:schemeClr val="bg1"/>
                </a:solidFill>
                <a:effectLst>
                  <a:outerShdw blurRad="50800" dir="2700000" algn="tl" rotWithShape="0">
                    <a:prstClr val="black">
                      <a:alpha val="40000"/>
                    </a:prstClr>
                  </a:outerShdw>
                </a:effectLst>
              </a:defRPr>
            </a:lvl1pPr>
          </a:lstStyle>
          <a:p>
            <a:r>
              <a:rPr lang="ko-KR" altLang="en-US" dirty="0" smtClean="0"/>
              <a:t>마스터 제목 스타일 편집</a:t>
            </a:r>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나눔고딕" pitchFamily="50" charset="-127"/>
                <a:ea typeface="나눔고딕" pitchFamily="50" charset="-127"/>
              </a:defRPr>
            </a:lvl1pPr>
          </a:lstStyle>
          <a:p>
            <a:fld id="{F28C9156-D337-4AD4-B377-5FFD52A11C9C}" type="datetimeFigureOut">
              <a:rPr lang="ko-KR" altLang="en-US" smtClean="0"/>
              <a:pPr/>
              <a:t>2015-07-15</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나눔고딕" pitchFamily="50" charset="-127"/>
                <a:ea typeface="나눔고딕" pitchFamily="50" charset="-127"/>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나눔고딕" pitchFamily="50" charset="-127"/>
                <a:ea typeface="나눔고딕" pitchFamily="50" charset="-127"/>
              </a:defRPr>
            </a:lvl1pPr>
          </a:lstStyle>
          <a:p>
            <a:fld id="{698D8404-51C6-4B08-BD89-F174425806F8}"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55" r:id="rId1"/>
    <p:sldLayoutId id="2147483672" r:id="rId2"/>
    <p:sldLayoutId id="2147483673" r:id="rId3"/>
    <p:sldLayoutId id="2147483683" r:id="rId4"/>
    <p:sldLayoutId id="2147483675" r:id="rId5"/>
    <p:sldLayoutId id="2147483676" r:id="rId6"/>
    <p:sldLayoutId id="2147483677" r:id="rId7"/>
    <p:sldLayoutId id="2147483678" r:id="rId8"/>
    <p:sldLayoutId id="2147483679" r:id="rId9"/>
    <p:sldLayoutId id="2147483684" r:id="rId10"/>
    <p:sldLayoutId id="2147483681" r:id="rId11"/>
    <p:sldLayoutId id="2147483682" r:id="rId12"/>
    <p:sldLayoutId id="2147483649" r:id="rId13"/>
  </p:sldLayoutIdLst>
  <p:txStyles>
    <p:titleStyle>
      <a:lvl1pPr algn="ctr" defTabSz="914400" rtl="0" eaLnBrk="1" latinLnBrk="1" hangingPunct="1">
        <a:spcBef>
          <a:spcPct val="0"/>
        </a:spcBef>
        <a:buNone/>
        <a:defRPr sz="4400" kern="1200">
          <a:solidFill>
            <a:schemeClr val="tx1">
              <a:lumMod val="75000"/>
              <a:lumOff val="25000"/>
            </a:schemeClr>
          </a:solidFill>
          <a:latin typeface="나눔고딕" pitchFamily="50" charset="-127"/>
          <a:ea typeface="나눔고딕" pitchFamily="50" charset="-127"/>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lumMod val="75000"/>
              <a:lumOff val="25000"/>
            </a:schemeClr>
          </a:solidFill>
          <a:latin typeface="나눔고딕" pitchFamily="50" charset="-127"/>
          <a:ea typeface="나눔고딕" pitchFamily="50" charset="-127"/>
          <a:cs typeface="+mn-cs"/>
        </a:defRPr>
      </a:lvl1pPr>
      <a:lvl2pPr marL="742950" indent="-285750" algn="l" defTabSz="914400" rtl="0" eaLnBrk="1" latinLnBrk="1" hangingPunct="1">
        <a:spcBef>
          <a:spcPct val="20000"/>
        </a:spcBef>
        <a:buFont typeface="Arial" pitchFamily="34" charset="0"/>
        <a:buChar char="–"/>
        <a:defRPr sz="2800" kern="1200">
          <a:solidFill>
            <a:schemeClr val="tx1">
              <a:lumMod val="75000"/>
              <a:lumOff val="25000"/>
            </a:schemeClr>
          </a:solidFill>
          <a:latin typeface="나눔고딕" pitchFamily="50" charset="-127"/>
          <a:ea typeface="나눔고딕" pitchFamily="50" charset="-127"/>
          <a:cs typeface="+mn-cs"/>
        </a:defRPr>
      </a:lvl2pPr>
      <a:lvl3pPr marL="1143000" indent="-228600" algn="l" defTabSz="914400" rtl="0" eaLnBrk="1" latinLnBrk="1" hangingPunct="1">
        <a:spcBef>
          <a:spcPct val="20000"/>
        </a:spcBef>
        <a:buFont typeface="Arial" pitchFamily="34" charset="0"/>
        <a:buChar char="•"/>
        <a:defRPr sz="2400" kern="1200">
          <a:solidFill>
            <a:schemeClr val="tx1">
              <a:lumMod val="75000"/>
              <a:lumOff val="25000"/>
            </a:schemeClr>
          </a:solidFill>
          <a:latin typeface="나눔고딕" pitchFamily="50" charset="-127"/>
          <a:ea typeface="나눔고딕" pitchFamily="50" charset="-127"/>
          <a:cs typeface="+mn-cs"/>
        </a:defRPr>
      </a:lvl3pPr>
      <a:lvl4pPr marL="1600200" indent="-228600" algn="l" defTabSz="914400" rtl="0" eaLnBrk="1" latinLnBrk="1" hangingPunct="1">
        <a:spcBef>
          <a:spcPct val="20000"/>
        </a:spcBef>
        <a:buFont typeface="Arial" pitchFamily="34" charset="0"/>
        <a:buChar char="–"/>
        <a:defRPr sz="2000" kern="1200">
          <a:solidFill>
            <a:schemeClr val="tx1">
              <a:lumMod val="75000"/>
              <a:lumOff val="25000"/>
            </a:schemeClr>
          </a:solidFill>
          <a:latin typeface="나눔고딕" pitchFamily="50" charset="-127"/>
          <a:ea typeface="나눔고딕" pitchFamily="50" charset="-127"/>
          <a:cs typeface="+mn-cs"/>
        </a:defRPr>
      </a:lvl4pPr>
      <a:lvl5pPr marL="2057400" indent="-228600" algn="l" defTabSz="914400" rtl="0" eaLnBrk="1" latinLnBrk="1" hangingPunct="1">
        <a:spcBef>
          <a:spcPct val="20000"/>
        </a:spcBef>
        <a:buFont typeface="Arial" pitchFamily="34" charset="0"/>
        <a:buChar char="»"/>
        <a:defRPr sz="2000" kern="1200">
          <a:solidFill>
            <a:schemeClr val="tx1">
              <a:lumMod val="75000"/>
              <a:lumOff val="25000"/>
            </a:schemeClr>
          </a:solidFill>
          <a:latin typeface="나눔고딕" pitchFamily="50" charset="-127"/>
          <a:ea typeface="나눔고딕" pitchFamily="50" charset="-127"/>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chart" Target="../charts/char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descr="d16_패브릭_표지02.jpg"/>
          <p:cNvPicPr>
            <a:picLocks noChangeAspect="1"/>
          </p:cNvPicPr>
          <p:nvPr/>
        </p:nvPicPr>
        <p:blipFill>
          <a:blip r:embed="rId3" cstate="email"/>
          <a:stretch>
            <a:fillRect/>
          </a:stretch>
        </p:blipFill>
        <p:spPr>
          <a:xfrm>
            <a:off x="0" y="0"/>
            <a:ext cx="9144000" cy="6858000"/>
          </a:xfrm>
          <a:prstGeom prst="rect">
            <a:avLst/>
          </a:prstGeom>
        </p:spPr>
      </p:pic>
      <p:sp>
        <p:nvSpPr>
          <p:cNvPr id="15" name="제목 1"/>
          <p:cNvSpPr txBox="1">
            <a:spLocks/>
          </p:cNvSpPr>
          <p:nvPr/>
        </p:nvSpPr>
        <p:spPr>
          <a:xfrm>
            <a:off x="179512" y="692696"/>
            <a:ext cx="7772400" cy="3672408"/>
          </a:xfrm>
          <a:prstGeom prst="rect">
            <a:avLst/>
          </a:prstGeom>
          <a:effectLst>
            <a:outerShdw blurRad="63500" dir="2700000" algn="tl" rotWithShape="0">
              <a:prstClr val="black">
                <a:alpha val="37000"/>
              </a:prstClr>
            </a:outerShdw>
          </a:effectLst>
        </p:spPr>
        <p:txBody>
          <a:bodyPr vert="horz" lIns="91440" tIns="45720" rIns="91440" bIns="45720" rtlCol="0" anchor="ctr">
            <a:noAutofit/>
          </a:bodyPr>
          <a:lstStyle/>
          <a:p>
            <a:pPr lvl="0">
              <a:lnSpc>
                <a:spcPts val="5600"/>
              </a:lnSpc>
              <a:spcBef>
                <a:spcPct val="0"/>
              </a:spcBef>
              <a:defRPr/>
            </a:pPr>
            <a:r>
              <a:rPr lang="en-US" altLang="ko-KR" sz="6000" spc="-150" dirty="0" smtClean="0">
                <a:solidFill>
                  <a:schemeClr val="bg1"/>
                </a:solidFill>
                <a:latin typeface="Calibri" pitchFamily="34" charset="0"/>
              </a:rPr>
              <a:t>Major Challenges for </a:t>
            </a:r>
            <a:br>
              <a:rPr lang="en-US" altLang="ko-KR" sz="6000" spc="-150" dirty="0" smtClean="0">
                <a:solidFill>
                  <a:schemeClr val="bg1"/>
                </a:solidFill>
                <a:latin typeface="Calibri" pitchFamily="34" charset="0"/>
              </a:rPr>
            </a:br>
            <a:r>
              <a:rPr lang="en-US" altLang="ko-KR" sz="6000" spc="-150" dirty="0" smtClean="0">
                <a:solidFill>
                  <a:schemeClr val="bg1"/>
                </a:solidFill>
                <a:latin typeface="Calibri" pitchFamily="34" charset="0"/>
              </a:rPr>
              <a:t>the Safeguarding of ICH</a:t>
            </a:r>
            <a:r>
              <a:rPr lang="en-US" altLang="ko-KR" sz="7200" b="1" spc="-150" dirty="0" smtClean="0">
                <a:solidFill>
                  <a:schemeClr val="bg1"/>
                </a:solidFill>
                <a:latin typeface="Calibri" pitchFamily="34" charset="0"/>
              </a:rPr>
              <a:t/>
            </a:r>
            <a:br>
              <a:rPr lang="en-US" altLang="ko-KR" sz="7200" b="1" spc="-150" dirty="0" smtClean="0">
                <a:solidFill>
                  <a:schemeClr val="bg1"/>
                </a:solidFill>
                <a:latin typeface="Calibri" pitchFamily="34" charset="0"/>
              </a:rPr>
            </a:br>
            <a:r>
              <a:rPr lang="en-US" altLang="ko-KR" sz="4800" spc="-150" dirty="0" smtClean="0">
                <a:solidFill>
                  <a:schemeClr val="accent2">
                    <a:lumMod val="50000"/>
                  </a:schemeClr>
                </a:solidFill>
                <a:latin typeface="Calibri" pitchFamily="34" charset="0"/>
              </a:rPr>
              <a:t>Information and Networking, Including Through the Web</a:t>
            </a:r>
            <a:endParaRPr kumimoji="0" lang="ko-KR" altLang="en-US" sz="4500" b="0" i="0" u="none" strike="noStrike" kern="1200" cap="none" spc="0" normalizeH="0" baseline="0" noProof="0" dirty="0">
              <a:ln>
                <a:noFill/>
              </a:ln>
              <a:solidFill>
                <a:schemeClr val="bg1"/>
              </a:solidFill>
              <a:effectLst/>
              <a:uLnTx/>
              <a:uFillTx/>
              <a:latin typeface="나눔고딕" pitchFamily="50" charset="-127"/>
              <a:ea typeface="나눔고딕" pitchFamily="50" charset="-127"/>
              <a:cs typeface="+mj-cs"/>
            </a:endParaRPr>
          </a:p>
        </p:txBody>
      </p:sp>
      <p:sp>
        <p:nvSpPr>
          <p:cNvPr id="7" name="부제목 2"/>
          <p:cNvSpPr txBox="1">
            <a:spLocks/>
          </p:cNvSpPr>
          <p:nvPr/>
        </p:nvSpPr>
        <p:spPr>
          <a:xfrm>
            <a:off x="251520" y="4581128"/>
            <a:ext cx="2192288" cy="792088"/>
          </a:xfrm>
          <a:prstGeom prst="rect">
            <a:avLst/>
          </a:prstGeom>
        </p:spPr>
        <p:txBody>
          <a:bodyPr vert="horz" lIns="91440" tIns="45720" rIns="91440" bIns="45720" rtlCol="0">
            <a:noAutofit/>
          </a:body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b="1" spc="-20" dirty="0" smtClean="0">
                <a:solidFill>
                  <a:schemeClr val="tx1">
                    <a:lumMod val="85000"/>
                    <a:lumOff val="15000"/>
                  </a:schemeClr>
                </a:solidFill>
                <a:latin typeface="Calibri" pitchFamily="34" charset="0"/>
                <a:ea typeface="나눔고딕" pitchFamily="50" charset="-127"/>
                <a:cs typeface="Arial" pitchFamily="34" charset="0"/>
              </a:rPr>
              <a:t>HUH Kwon</a:t>
            </a:r>
            <a:r>
              <a:rPr kumimoji="0" lang="en-US" altLang="ko-KR" sz="1800" b="1" i="0" u="none" strike="noStrike" kern="1200" cap="none" spc="-20" normalizeH="0" baseline="0" noProof="0" dirty="0" smtClean="0">
                <a:ln>
                  <a:noFill/>
                </a:ln>
                <a:solidFill>
                  <a:schemeClr val="tx1">
                    <a:lumMod val="85000"/>
                    <a:lumOff val="15000"/>
                  </a:schemeClr>
                </a:solidFill>
                <a:effectLst/>
                <a:uLnTx/>
                <a:uFillTx/>
                <a:latin typeface="Calibri" pitchFamily="34" charset="0"/>
                <a:ea typeface="나눔고딕" pitchFamily="50" charset="-127"/>
                <a:cs typeface="Arial" pitchFamily="34" charset="0"/>
              </a:rPr>
              <a:t> </a:t>
            </a:r>
            <a:r>
              <a:rPr kumimoji="0" lang="ko-KR" altLang="en-US" sz="1800" b="1" i="0" u="none" strike="noStrike" kern="1200" cap="none" spc="-20" normalizeH="0" baseline="0" noProof="0" dirty="0" err="1" smtClean="0">
                <a:ln>
                  <a:noFill/>
                </a:ln>
                <a:solidFill>
                  <a:schemeClr val="tx1">
                    <a:lumMod val="85000"/>
                    <a:lumOff val="15000"/>
                  </a:schemeClr>
                </a:solidFill>
                <a:effectLst/>
                <a:uLnTx/>
                <a:uFillTx/>
                <a:latin typeface="Calibri" pitchFamily="34" charset="0"/>
                <a:ea typeface="나눔고딕" pitchFamily="50" charset="-127"/>
                <a:cs typeface="Arial" pitchFamily="34" charset="0"/>
              </a:rPr>
              <a:t>許權</a:t>
            </a:r>
            <a:endParaRPr kumimoji="0" lang="en-US" altLang="ko-KR" sz="1800" b="1" i="0" u="none" strike="noStrike" kern="1200" cap="none" spc="-20" normalizeH="0" baseline="0" noProof="0" dirty="0" smtClean="0">
              <a:ln>
                <a:noFill/>
              </a:ln>
              <a:solidFill>
                <a:schemeClr val="tx1">
                  <a:lumMod val="85000"/>
                  <a:lumOff val="15000"/>
                </a:schemeClr>
              </a:solidFill>
              <a:effectLst/>
              <a:uLnTx/>
              <a:uFillTx/>
              <a:latin typeface="Calibri" pitchFamily="34" charset="0"/>
              <a:ea typeface="나눔고딕" pitchFamily="50" charset="-127"/>
              <a:cs typeface="Arial" pitchFamily="34" charset="0"/>
            </a:endParaRPr>
          </a:p>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1800" b="1" i="0" u="none" strike="noStrike" kern="1200" cap="none" spc="-20" normalizeH="0" baseline="0" noProof="0" dirty="0" smtClean="0">
                <a:ln>
                  <a:noFill/>
                </a:ln>
                <a:solidFill>
                  <a:schemeClr val="tx1">
                    <a:lumMod val="85000"/>
                    <a:lumOff val="15000"/>
                  </a:schemeClr>
                </a:solidFill>
                <a:effectLst/>
                <a:uLnTx/>
                <a:uFillTx/>
                <a:latin typeface="Calibri" pitchFamily="34" charset="0"/>
                <a:ea typeface="나눔고딕" pitchFamily="50" charset="-127"/>
                <a:cs typeface="Arial" pitchFamily="34" charset="0"/>
              </a:rPr>
              <a:t>Director-General </a:t>
            </a:r>
          </a:p>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1800" b="1" i="0" u="none" strike="noStrike" kern="1200" cap="none" spc="-20" normalizeH="0" baseline="0" noProof="0" dirty="0" smtClean="0">
                <a:ln>
                  <a:noFill/>
                </a:ln>
                <a:solidFill>
                  <a:schemeClr val="tx1">
                    <a:lumMod val="85000"/>
                    <a:lumOff val="15000"/>
                  </a:schemeClr>
                </a:solidFill>
                <a:effectLst/>
                <a:uLnTx/>
                <a:uFillTx/>
                <a:latin typeface="Calibri" pitchFamily="34" charset="0"/>
                <a:ea typeface="나눔고딕" pitchFamily="50" charset="-127"/>
                <a:cs typeface="Arial" pitchFamily="34" charset="0"/>
              </a:rPr>
              <a:t>ICHCAP</a:t>
            </a: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023" y="6254947"/>
            <a:ext cx="1691681" cy="60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1187624"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eaLnBrk="0" latinLnBrk="0"/>
            <a:r>
              <a:rPr lang="en-US" sz="2800" b="1" dirty="0" smtClean="0">
                <a:solidFill>
                  <a:schemeClr val="bg1"/>
                </a:solidFill>
                <a:latin typeface="Arial" pitchFamily="34" charset="0"/>
                <a:cs typeface="Arial" pitchFamily="34" charset="0"/>
              </a:rPr>
              <a:t>Information and Networking in ICH Safeguarding</a:t>
            </a:r>
            <a:endParaRPr lang="en-US" sz="2800" dirty="0">
              <a:solidFill>
                <a:schemeClr val="bg1"/>
              </a:solidFill>
              <a:latin typeface="Arial" pitchFamily="34" charset="0"/>
              <a:cs typeface="Arial" pitchFamily="34" charset="0"/>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10</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pic>
        <p:nvPicPr>
          <p:cNvPr id="15"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부제목 2"/>
          <p:cNvSpPr txBox="1">
            <a:spLocks/>
          </p:cNvSpPr>
          <p:nvPr/>
        </p:nvSpPr>
        <p:spPr>
          <a:xfrm>
            <a:off x="1323770" y="1628800"/>
            <a:ext cx="3680278" cy="360040"/>
          </a:xfrm>
          <a:prstGeom prst="rect">
            <a:avLst/>
          </a:prstGeom>
        </p:spPr>
        <p:txBody>
          <a:bodyPr vert="horz" lIns="91440" tIns="45720" rIns="91440" bIns="45720" rtlCol="0">
            <a:noAutofit/>
          </a:bodyPr>
          <a:lstStyle/>
          <a:p>
            <a:pPr marL="0" marR="0" lvl="0" indent="0" algn="l" defTabSz="914400" rtl="0" eaLnBrk="0" fontAlgn="auto" latinLnBrk="0" hangingPunct="1">
              <a:lnSpc>
                <a:spcPct val="100000"/>
              </a:lnSpc>
              <a:spcBef>
                <a:spcPct val="20000"/>
              </a:spcBef>
              <a:spcAft>
                <a:spcPts val="0"/>
              </a:spcAft>
              <a:buClrTx/>
              <a:buSzTx/>
              <a:buFont typeface="Arial" pitchFamily="34" charset="0"/>
              <a:buNone/>
              <a:tabLst/>
              <a:defRPr/>
            </a:pPr>
            <a:r>
              <a:rPr lang="en-US" altLang="ko-KR" sz="2400" b="1" spc="-20" noProof="0" dirty="0" smtClean="0">
                <a:solidFill>
                  <a:srgbClr val="0070C0"/>
                </a:solidFill>
                <a:latin typeface="Arial" pitchFamily="34" charset="0"/>
                <a:ea typeface="나눔고딕" pitchFamily="50" charset="-127"/>
                <a:cs typeface="Arial" pitchFamily="34" charset="0"/>
              </a:rPr>
              <a:t>Networking</a:t>
            </a:r>
          </a:p>
          <a:p>
            <a:pPr eaLnBrk="0" latinLnBrk="0">
              <a:spcBef>
                <a:spcPct val="20000"/>
              </a:spcBef>
              <a:defRPr/>
            </a:pPr>
            <a:r>
              <a:rPr lang="en-US" altLang="en-US" sz="2400" dirty="0" smtClean="0">
                <a:solidFill>
                  <a:schemeClr val="tx1">
                    <a:lumMod val="85000"/>
                    <a:lumOff val="15000"/>
                  </a:schemeClr>
                </a:solidFill>
                <a:latin typeface="Arial" pitchFamily="34" charset="0"/>
                <a:ea typeface="나눔고딕" pitchFamily="50" charset="-127"/>
                <a:cs typeface="Arial" pitchFamily="34" charset="0"/>
              </a:rPr>
              <a:t>Developing and maintaining “networks among all relevant parties and organizations, both online and offline” in relation to promoting the ICH safeguarding</a:t>
            </a:r>
          </a:p>
          <a:p>
            <a:pPr eaLnBrk="0" latinLnBrk="0">
              <a:spcBef>
                <a:spcPct val="20000"/>
              </a:spcBef>
              <a:defRPr/>
            </a:pPr>
            <a:endParaRPr lang="en-US" altLang="ko-KR" sz="1000" dirty="0" smtClean="0">
              <a:solidFill>
                <a:schemeClr val="tx1">
                  <a:lumMod val="75000"/>
                  <a:lumOff val="25000"/>
                </a:schemeClr>
              </a:solidFill>
              <a:latin typeface="Arial" pitchFamily="34" charset="0"/>
              <a:ea typeface="나눔고딕" pitchFamily="50" charset="-127"/>
              <a:cs typeface="Arial" pitchFamily="34" charset="0"/>
            </a:endParaRPr>
          </a:p>
          <a:p>
            <a:pPr marL="88900" lvl="0" indent="363538" eaLnBrk="0" latinLnBrk="0">
              <a:spcBef>
                <a:spcPct val="20000"/>
              </a:spcBef>
              <a:defRPr/>
            </a:pPr>
            <a:r>
              <a:rPr lang="en-US" altLang="en-US" i="1" dirty="0" smtClean="0">
                <a:solidFill>
                  <a:schemeClr val="tx1">
                    <a:lumMod val="75000"/>
                    <a:lumOff val="25000"/>
                  </a:schemeClr>
                </a:solidFill>
                <a:latin typeface="Arial" pitchFamily="34" charset="0"/>
                <a:ea typeface="나눔고딕" pitchFamily="50" charset="-127"/>
                <a:cs typeface="Arial" pitchFamily="34" charset="0"/>
              </a:rPr>
              <a:t>- Reviewing ICHCAP’s Networking Projects and Developing Future Strategies project in 2014</a:t>
            </a:r>
          </a:p>
          <a:p>
            <a:pPr marL="228600" lvl="0" indent="-228600" eaLnBrk="0" latinLnBrk="0">
              <a:spcBef>
                <a:spcPct val="20000"/>
              </a:spcBef>
              <a:buFont typeface="Arial" pitchFamily="34" charset="0"/>
              <a:buChar char="•"/>
              <a:defRPr/>
            </a:pPr>
            <a:endParaRPr lang="en-US" altLang="en-US" sz="2000" dirty="0" smtClean="0">
              <a:solidFill>
                <a:schemeClr val="tx1">
                  <a:lumMod val="75000"/>
                  <a:lumOff val="25000"/>
                </a:schemeClr>
              </a:solidFill>
              <a:latin typeface="Arial" pitchFamily="34" charset="0"/>
              <a:ea typeface="나눔고딕" pitchFamily="50" charset="-127"/>
              <a:cs typeface="Arial" pitchFamily="34" charset="0"/>
            </a:endParaRPr>
          </a:p>
          <a:p>
            <a:pPr marL="228600" indent="-228600" eaLnBrk="0" latinLnBrk="0">
              <a:spcBef>
                <a:spcPct val="20000"/>
              </a:spcBef>
              <a:buFont typeface="Arial" pitchFamily="34" charset="0"/>
              <a:buChar char="•"/>
              <a:defRPr/>
            </a:pPr>
            <a:endParaRPr lang="en-US" altLang="ko-KR" sz="2000" dirty="0" smtClean="0">
              <a:solidFill>
                <a:schemeClr val="tx1">
                  <a:lumMod val="75000"/>
                  <a:lumOff val="25000"/>
                </a:schemeClr>
              </a:solidFill>
              <a:latin typeface="Arial" pitchFamily="34" charset="0"/>
              <a:ea typeface="나눔고딕" pitchFamily="50" charset="-127"/>
              <a:cs typeface="Arial" pitchFamily="34" charset="0"/>
            </a:endParaRPr>
          </a:p>
        </p:txBody>
      </p:sp>
      <p:pic>
        <p:nvPicPr>
          <p:cNvPr id="2050" name="Picture 2" descr="D:\업무\2015\#기타\07월_글로벌 c2센터 회의\images91VF0FYC.jpg"/>
          <p:cNvPicPr>
            <a:picLocks noChangeAspect="1" noChangeArrowheads="1"/>
          </p:cNvPicPr>
          <p:nvPr/>
        </p:nvPicPr>
        <p:blipFill>
          <a:blip r:embed="rId5" cstate="print"/>
          <a:srcRect/>
          <a:stretch>
            <a:fillRect/>
          </a:stretch>
        </p:blipFill>
        <p:spPr bwMode="auto">
          <a:xfrm>
            <a:off x="5004048" y="2132856"/>
            <a:ext cx="3600400" cy="288318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0" y="0"/>
            <a:ext cx="1187624" cy="6858000"/>
          </a:xfrm>
          <a:prstGeom prst="rect">
            <a:avLst/>
          </a:prstGeom>
          <a:solidFill>
            <a:schemeClr val="bg2">
              <a:lumMod val="9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11</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6" name="제목 1"/>
          <p:cNvSpPr txBox="1">
            <a:spLocks/>
          </p:cNvSpPr>
          <p:nvPr/>
        </p:nvSpPr>
        <p:spPr>
          <a:xfrm>
            <a:off x="3347864" y="332656"/>
            <a:ext cx="565212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eaLnBrk="0" latinLnBrk="0"/>
            <a:r>
              <a:rPr lang="en-US" sz="2800" b="1" dirty="0" smtClean="0">
                <a:solidFill>
                  <a:schemeClr val="bg1"/>
                </a:solidFill>
                <a:latin typeface="Arial" pitchFamily="34" charset="0"/>
                <a:cs typeface="Arial" pitchFamily="34" charset="0"/>
              </a:rPr>
              <a:t>Problems in ICH Information-sharing and Network-building</a:t>
            </a:r>
            <a:endParaRPr lang="en-US" sz="2800" dirty="0" smtClean="0">
              <a:solidFill>
                <a:schemeClr val="bg1"/>
              </a:solidFill>
              <a:latin typeface="Arial" pitchFamily="34" charset="0"/>
              <a:cs typeface="Arial" pitchFamily="34" charset="0"/>
            </a:endParaRPr>
          </a:p>
        </p:txBody>
      </p:sp>
      <p:pic>
        <p:nvPicPr>
          <p:cNvPr id="17"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부제목 2"/>
          <p:cNvSpPr txBox="1">
            <a:spLocks/>
          </p:cNvSpPr>
          <p:nvPr/>
        </p:nvSpPr>
        <p:spPr>
          <a:xfrm>
            <a:off x="1323770" y="1628800"/>
            <a:ext cx="7352686" cy="360040"/>
          </a:xfrm>
          <a:prstGeom prst="rect">
            <a:avLst/>
          </a:prstGeom>
        </p:spPr>
        <p:txBody>
          <a:bodyPr vert="horz" lIns="91440" tIns="45720" rIns="91440" bIns="45720" rtlCol="0">
            <a:noAutofit/>
          </a:bodyPr>
          <a:lstStyle/>
          <a:p>
            <a:pPr eaLnBrk="0" latinLnBrk="0">
              <a:spcBef>
                <a:spcPct val="20000"/>
              </a:spcBef>
              <a:defRPr/>
            </a:pPr>
            <a:r>
              <a:rPr lang="en-US" altLang="en-US" sz="2400" b="1" dirty="0" smtClean="0">
                <a:solidFill>
                  <a:srgbClr val="0070C0"/>
                </a:solidFill>
                <a:latin typeface="Arial" pitchFamily="34" charset="0"/>
                <a:ea typeface="나눔고딕" pitchFamily="50" charset="-127"/>
                <a:cs typeface="Arial" pitchFamily="34" charset="0"/>
              </a:rPr>
              <a:t>Problems and issues</a:t>
            </a:r>
          </a:p>
          <a:p>
            <a:pPr marL="228600" indent="-228600" eaLnBrk="0" latinLnBrk="0">
              <a:lnSpc>
                <a:spcPct val="150000"/>
              </a:lnSpc>
              <a:spcBef>
                <a:spcPct val="20000"/>
              </a:spcBef>
              <a:defRPr/>
            </a:pPr>
            <a:r>
              <a:rPr lang="en-US" altLang="en-US" sz="2000" dirty="0" smtClean="0">
                <a:solidFill>
                  <a:schemeClr val="tx1">
                    <a:lumMod val="85000"/>
                    <a:lumOff val="15000"/>
                  </a:schemeClr>
                </a:solidFill>
                <a:latin typeface="Arial" pitchFamily="34" charset="0"/>
                <a:ea typeface="나눔고딕" pitchFamily="50" charset="-127"/>
                <a:cs typeface="Arial" pitchFamily="34" charset="0"/>
              </a:rPr>
              <a:t>1. Weak academic foundations in the ICH field</a:t>
            </a:r>
          </a:p>
          <a:p>
            <a:pPr marL="228600" indent="-228600" eaLnBrk="0" latinLnBrk="0">
              <a:lnSpc>
                <a:spcPct val="150000"/>
              </a:lnSpc>
              <a:spcBef>
                <a:spcPct val="20000"/>
              </a:spcBef>
              <a:defRPr/>
            </a:pPr>
            <a:r>
              <a:rPr lang="en-US" altLang="en-US" sz="2000" dirty="0" smtClean="0">
                <a:solidFill>
                  <a:schemeClr val="tx1">
                    <a:lumMod val="85000"/>
                    <a:lumOff val="15000"/>
                  </a:schemeClr>
                </a:solidFill>
                <a:latin typeface="Arial" pitchFamily="34" charset="0"/>
                <a:ea typeface="나눔고딕" pitchFamily="50" charset="-127"/>
                <a:cs typeface="Arial" pitchFamily="34" charset="0"/>
              </a:rPr>
              <a:t>2. Lack of awareness on ICH</a:t>
            </a:r>
          </a:p>
          <a:p>
            <a:pPr marL="265113" indent="-265113" eaLnBrk="0" latinLnBrk="0">
              <a:spcBef>
                <a:spcPct val="20000"/>
              </a:spcBef>
              <a:defRPr/>
            </a:pPr>
            <a:r>
              <a:rPr lang="en-US" altLang="en-US" sz="2000" dirty="0" smtClean="0">
                <a:solidFill>
                  <a:schemeClr val="tx1">
                    <a:lumMod val="85000"/>
                    <a:lumOff val="15000"/>
                  </a:schemeClr>
                </a:solidFill>
                <a:latin typeface="Arial" pitchFamily="34" charset="0"/>
                <a:ea typeface="나눔고딕" pitchFamily="50" charset="-127"/>
                <a:cs typeface="Arial" pitchFamily="34" charset="0"/>
              </a:rPr>
              <a:t>3. Insufficient policies/approaches for ICH safeguarding encompassing humans, nature, and societies</a:t>
            </a:r>
          </a:p>
          <a:p>
            <a:pPr marL="228600" indent="-228600" eaLnBrk="0" latinLnBrk="0">
              <a:lnSpc>
                <a:spcPct val="150000"/>
              </a:lnSpc>
              <a:spcBef>
                <a:spcPct val="20000"/>
              </a:spcBef>
              <a:defRPr/>
            </a:pPr>
            <a:r>
              <a:rPr lang="en-US" altLang="en-US" sz="2000" dirty="0" smtClean="0">
                <a:solidFill>
                  <a:schemeClr val="tx1">
                    <a:lumMod val="85000"/>
                    <a:lumOff val="15000"/>
                  </a:schemeClr>
                </a:solidFill>
                <a:latin typeface="Arial" pitchFamily="34" charset="0"/>
                <a:ea typeface="나눔고딕" pitchFamily="50" charset="-127"/>
                <a:cs typeface="Arial" pitchFamily="34" charset="0"/>
              </a:rPr>
              <a:t>4. Difficulty in identifying needs for ICH information</a:t>
            </a:r>
          </a:p>
          <a:p>
            <a:pPr marL="228600" indent="-228600" eaLnBrk="0" latinLnBrk="0">
              <a:lnSpc>
                <a:spcPct val="150000"/>
              </a:lnSpc>
              <a:spcBef>
                <a:spcPct val="20000"/>
              </a:spcBef>
              <a:defRPr/>
            </a:pPr>
            <a:r>
              <a:rPr lang="en-US" altLang="en-US" sz="2000" dirty="0" smtClean="0">
                <a:solidFill>
                  <a:schemeClr val="tx1">
                    <a:lumMod val="85000"/>
                    <a:lumOff val="15000"/>
                  </a:schemeClr>
                </a:solidFill>
                <a:latin typeface="Arial" pitchFamily="34" charset="0"/>
                <a:ea typeface="나눔고딕" pitchFamily="50" charset="-127"/>
                <a:cs typeface="Arial" pitchFamily="34" charset="0"/>
              </a:rPr>
              <a:t>5. Information divide: vulnerable information society</a:t>
            </a:r>
          </a:p>
          <a:p>
            <a:pPr marL="228600" indent="-228600" eaLnBrk="0" latinLnBrk="0">
              <a:lnSpc>
                <a:spcPct val="150000"/>
              </a:lnSpc>
              <a:spcBef>
                <a:spcPct val="20000"/>
              </a:spcBef>
              <a:defRPr/>
            </a:pPr>
            <a:endParaRPr lang="en-US" altLang="en-US" sz="2000" dirty="0" smtClean="0">
              <a:solidFill>
                <a:schemeClr val="tx1">
                  <a:lumMod val="85000"/>
                  <a:lumOff val="15000"/>
                </a:schemeClr>
              </a:solidFill>
              <a:latin typeface="Arial" pitchFamily="34" charset="0"/>
              <a:ea typeface="나눔고딕" pitchFamily="50" charset="-127"/>
              <a:cs typeface="Arial" pitchFamily="34" charset="0"/>
            </a:endParaRPr>
          </a:p>
          <a:p>
            <a:pPr marL="228600" indent="-228600" eaLnBrk="0" latinLnBrk="0">
              <a:lnSpc>
                <a:spcPct val="150000"/>
              </a:lnSpc>
              <a:spcBef>
                <a:spcPct val="20000"/>
              </a:spcBef>
              <a:defRPr/>
            </a:pPr>
            <a:r>
              <a:rPr lang="en-US" altLang="en-US" sz="2000" dirty="0" smtClean="0">
                <a:solidFill>
                  <a:schemeClr val="tx1">
                    <a:lumMod val="85000"/>
                    <a:lumOff val="15000"/>
                  </a:schemeClr>
                </a:solidFill>
                <a:latin typeface="Arial" pitchFamily="34" charset="0"/>
                <a:ea typeface="나눔고딕" pitchFamily="50" charset="-127"/>
                <a:cs typeface="Arial" pitchFamily="34" charset="0"/>
              </a:rPr>
              <a:t>*. No standards or specific guidelines</a:t>
            </a:r>
          </a:p>
          <a:p>
            <a:pPr marL="228600" indent="-228600" eaLnBrk="0" latinLnBrk="0">
              <a:lnSpc>
                <a:spcPct val="150000"/>
              </a:lnSpc>
              <a:spcBef>
                <a:spcPct val="20000"/>
              </a:spcBef>
              <a:defRPr/>
            </a:pPr>
            <a:r>
              <a:rPr lang="en-US" altLang="en-US" sz="2000" dirty="0" smtClean="0">
                <a:solidFill>
                  <a:schemeClr val="tx1">
                    <a:lumMod val="85000"/>
                    <a:lumOff val="15000"/>
                  </a:schemeClr>
                </a:solidFill>
                <a:latin typeface="Arial" pitchFamily="34" charset="0"/>
                <a:ea typeface="나눔고딕" pitchFamily="50" charset="-127"/>
                <a:cs typeface="Arial" pitchFamily="34" charset="0"/>
              </a:rPr>
              <a:t>*. Large scale of funds required to provide and maintain</a:t>
            </a:r>
          </a:p>
          <a:p>
            <a:pPr marL="228600" lvl="0" indent="-228600" eaLnBrk="0" latinLnBrk="0">
              <a:spcBef>
                <a:spcPct val="20000"/>
              </a:spcBef>
              <a:buFont typeface="Arial" pitchFamily="34" charset="0"/>
              <a:buChar char="•"/>
              <a:defRPr/>
            </a:pPr>
            <a:endParaRPr lang="en-US" altLang="en-US" sz="2000" dirty="0" smtClean="0">
              <a:solidFill>
                <a:schemeClr val="tx1">
                  <a:lumMod val="75000"/>
                  <a:lumOff val="25000"/>
                </a:schemeClr>
              </a:solidFill>
              <a:latin typeface="Arial" pitchFamily="34" charset="0"/>
              <a:ea typeface="나눔고딕" pitchFamily="50" charset="-127"/>
              <a:cs typeface="Arial" pitchFamily="34" charset="0"/>
            </a:endParaRPr>
          </a:p>
          <a:p>
            <a:pPr marL="228600" indent="-228600" eaLnBrk="0" latinLnBrk="0">
              <a:spcBef>
                <a:spcPct val="20000"/>
              </a:spcBef>
              <a:buFont typeface="Arial" pitchFamily="34" charset="0"/>
              <a:buChar char="•"/>
              <a:defRPr/>
            </a:pPr>
            <a:endParaRPr lang="en-US" altLang="ko-KR" sz="2000" dirty="0" smtClean="0">
              <a:solidFill>
                <a:schemeClr val="tx1">
                  <a:lumMod val="75000"/>
                  <a:lumOff val="25000"/>
                </a:schemeClr>
              </a:solidFill>
              <a:latin typeface="Arial" pitchFamily="34" charset="0"/>
              <a:ea typeface="나눔고딕" pitchFamily="50" charset="-127"/>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1187624"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eaLnBrk="0" latinLnBrk="0"/>
            <a:r>
              <a:rPr lang="en-US" sz="2800" b="1" dirty="0" smtClean="0">
                <a:solidFill>
                  <a:schemeClr val="bg1"/>
                </a:solidFill>
                <a:latin typeface="Arial" pitchFamily="34" charset="0"/>
                <a:cs typeface="Arial" pitchFamily="34" charset="0"/>
              </a:rPr>
              <a:t>What Kind of Information is Needed?</a:t>
            </a:r>
            <a:endParaRPr lang="en-US" sz="2800" dirty="0">
              <a:solidFill>
                <a:schemeClr val="bg1"/>
              </a:solidFill>
              <a:latin typeface="Arial" pitchFamily="34" charset="0"/>
              <a:cs typeface="Arial" pitchFamily="34" charset="0"/>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12</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pic>
        <p:nvPicPr>
          <p:cNvPr id="15"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부제목 2"/>
          <p:cNvSpPr txBox="1">
            <a:spLocks/>
          </p:cNvSpPr>
          <p:nvPr/>
        </p:nvSpPr>
        <p:spPr>
          <a:xfrm>
            <a:off x="1323770" y="1628800"/>
            <a:ext cx="7280678" cy="360040"/>
          </a:xfrm>
          <a:prstGeom prst="rect">
            <a:avLst/>
          </a:prstGeom>
        </p:spPr>
        <p:txBody>
          <a:bodyPr vert="horz" lIns="91440" tIns="45720" rIns="91440" bIns="45720" rtlCol="0">
            <a:noAutofit/>
          </a:bodyPr>
          <a:lstStyle/>
          <a:p>
            <a:pPr marL="0" marR="0" lvl="0" indent="0" algn="l" defTabSz="914400" rtl="0" eaLnBrk="0" fontAlgn="auto" latinLnBrk="0" hangingPunct="1">
              <a:lnSpc>
                <a:spcPct val="100000"/>
              </a:lnSpc>
              <a:spcBef>
                <a:spcPct val="20000"/>
              </a:spcBef>
              <a:spcAft>
                <a:spcPts val="0"/>
              </a:spcAft>
              <a:buClrTx/>
              <a:buSzTx/>
              <a:buFont typeface="Arial" pitchFamily="34" charset="0"/>
              <a:buNone/>
              <a:tabLst/>
              <a:defRPr/>
            </a:pPr>
            <a:r>
              <a:rPr lang="en-US" altLang="en-US" sz="2400" b="1" spc="-20" dirty="0" smtClean="0">
                <a:solidFill>
                  <a:srgbClr val="0070C0"/>
                </a:solidFill>
                <a:latin typeface="Arial" pitchFamily="34" charset="0"/>
                <a:ea typeface="나눔고딕" pitchFamily="50" charset="-127"/>
                <a:cs typeface="Arial" pitchFamily="34" charset="0"/>
              </a:rPr>
              <a:t>Information activities need to be strengthened</a:t>
            </a:r>
            <a:endParaRPr lang="en-US" altLang="en-US" sz="2000" dirty="0" smtClean="0">
              <a:solidFill>
                <a:srgbClr val="0070C0"/>
              </a:solidFill>
              <a:latin typeface="Arial" pitchFamily="34" charset="0"/>
              <a:ea typeface="나눔고딕" pitchFamily="50" charset="-127"/>
              <a:cs typeface="Arial" pitchFamily="34" charset="0"/>
            </a:endParaRPr>
          </a:p>
          <a:p>
            <a:pPr eaLnBrk="0" latinLnBrk="0">
              <a:spcBef>
                <a:spcPct val="20000"/>
              </a:spcBef>
              <a:defRPr/>
            </a:pPr>
            <a:r>
              <a:rPr lang="en-US" sz="1500" dirty="0" smtClean="0">
                <a:solidFill>
                  <a:schemeClr val="tx1">
                    <a:lumMod val="85000"/>
                    <a:lumOff val="15000"/>
                  </a:schemeClr>
                </a:solidFill>
                <a:latin typeface="Arial" pitchFamily="34" charset="0"/>
                <a:cs typeface="Arial" pitchFamily="34" charset="0"/>
              </a:rPr>
              <a:t>Survey conducted under the 2014 projects</a:t>
            </a:r>
            <a:r>
              <a:rPr lang="en-US" sz="1500" b="1" dirty="0" smtClean="0">
                <a:solidFill>
                  <a:schemeClr val="tx1">
                    <a:lumMod val="85000"/>
                    <a:lumOff val="15000"/>
                  </a:schemeClr>
                </a:solidFill>
                <a:latin typeface="Arial" pitchFamily="34" charset="0"/>
                <a:cs typeface="Arial" pitchFamily="34" charset="0"/>
              </a:rPr>
              <a:t>*</a:t>
            </a:r>
            <a:r>
              <a:rPr lang="en-US" altLang="en-US" sz="1500" dirty="0" smtClean="0">
                <a:solidFill>
                  <a:schemeClr val="tx1">
                    <a:lumMod val="85000"/>
                    <a:lumOff val="15000"/>
                  </a:schemeClr>
                </a:solidFill>
                <a:latin typeface="Arial" pitchFamily="34" charset="0"/>
                <a:cs typeface="Arial" pitchFamily="34" charset="0"/>
              </a:rPr>
              <a:t>: </a:t>
            </a:r>
            <a:r>
              <a:rPr lang="en-US" sz="1500" dirty="0" smtClean="0">
                <a:solidFill>
                  <a:schemeClr val="tx1">
                    <a:lumMod val="85000"/>
                    <a:lumOff val="15000"/>
                  </a:schemeClr>
                </a:solidFill>
                <a:latin typeface="Arial" pitchFamily="34" charset="0"/>
                <a:cs typeface="Arial" pitchFamily="34" charset="0"/>
              </a:rPr>
              <a:t>85 respondents from 200 people</a:t>
            </a:r>
            <a:endParaRPr lang="en-US" altLang="ko-KR" sz="1500" dirty="0" smtClean="0">
              <a:solidFill>
                <a:schemeClr val="tx1">
                  <a:lumMod val="85000"/>
                  <a:lumOff val="15000"/>
                </a:schemeClr>
              </a:solidFill>
              <a:latin typeface="Arial" pitchFamily="34" charset="0"/>
              <a:ea typeface="나눔고딕" pitchFamily="50" charset="-127"/>
              <a:cs typeface="Arial" pitchFamily="34" charset="0"/>
            </a:endParaRPr>
          </a:p>
          <a:p>
            <a:pPr eaLnBrk="0" latinLnBrk="0">
              <a:spcBef>
                <a:spcPct val="20000"/>
              </a:spcBef>
              <a:defRPr/>
            </a:pPr>
            <a:endParaRPr lang="en-US" altLang="en-US" sz="1500" dirty="0" smtClean="0">
              <a:latin typeface="Arial" pitchFamily="34" charset="0"/>
              <a:cs typeface="Arial" pitchFamily="34" charset="0"/>
            </a:endParaRPr>
          </a:p>
        </p:txBody>
      </p:sp>
      <p:graphicFrame>
        <p:nvGraphicFramePr>
          <p:cNvPr id="13" name="차트 16"/>
          <p:cNvGraphicFramePr/>
          <p:nvPr>
            <p:extLst>
              <p:ext uri="{D42A27DB-BD31-4B8C-83A1-F6EECF244321}">
                <p14:modId xmlns:p14="http://schemas.microsoft.com/office/powerpoint/2010/main" val="2508876912"/>
              </p:ext>
            </p:extLst>
          </p:nvPr>
        </p:nvGraphicFramePr>
        <p:xfrm>
          <a:off x="1331640" y="2420888"/>
          <a:ext cx="7632848" cy="3600400"/>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1331640" y="6021288"/>
            <a:ext cx="5832648" cy="523220"/>
          </a:xfrm>
          <a:prstGeom prst="rect">
            <a:avLst/>
          </a:prstGeom>
        </p:spPr>
        <p:txBody>
          <a:bodyPr wrap="square">
            <a:spAutoFit/>
          </a:bodyPr>
          <a:lstStyle/>
          <a:p>
            <a:r>
              <a:rPr lang="en-US" sz="1600" b="1" dirty="0" smtClean="0">
                <a:solidFill>
                  <a:srgbClr val="0070C0"/>
                </a:solidFill>
                <a:latin typeface="Arial" pitchFamily="34" charset="0"/>
                <a:cs typeface="Arial" pitchFamily="34" charset="0"/>
              </a:rPr>
              <a:t>*</a:t>
            </a:r>
            <a:r>
              <a:rPr lang="en-US" altLang="en-US" sz="1200" i="1" dirty="0" smtClean="0">
                <a:solidFill>
                  <a:srgbClr val="002060"/>
                </a:solidFill>
                <a:latin typeface="Arial" pitchFamily="34" charset="0"/>
                <a:ea typeface="나눔고딕" pitchFamily="50" charset="-127"/>
                <a:cs typeface="Arial" pitchFamily="34" charset="0"/>
              </a:rPr>
              <a:t>Evaluating ICHCAP’s Information  Activities and Establishing Future Strategies; </a:t>
            </a:r>
          </a:p>
          <a:p>
            <a:r>
              <a:rPr lang="en-US" altLang="en-US" sz="1200" dirty="0" smtClean="0">
                <a:solidFill>
                  <a:srgbClr val="002060"/>
                </a:solidFill>
                <a:latin typeface="Arial" pitchFamily="34" charset="0"/>
                <a:ea typeface="나눔고딕" pitchFamily="50" charset="-127"/>
                <a:cs typeface="Arial" pitchFamily="34" charset="0"/>
              </a:rPr>
              <a:t>  and </a:t>
            </a:r>
            <a:r>
              <a:rPr lang="en-US" altLang="en-US" sz="1200" i="1" dirty="0" smtClean="0">
                <a:solidFill>
                  <a:srgbClr val="002060"/>
                </a:solidFill>
                <a:latin typeface="Arial" pitchFamily="34" charset="0"/>
                <a:ea typeface="나눔고딕" pitchFamily="50" charset="-127"/>
                <a:cs typeface="Arial" pitchFamily="34" charset="0"/>
              </a:rPr>
              <a:t>Evaluating ICHCAP’s Networking Projects and Establishing Future Strategies</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owchart: Magnetic Disk 25"/>
          <p:cNvSpPr/>
          <p:nvPr/>
        </p:nvSpPr>
        <p:spPr>
          <a:xfrm>
            <a:off x="1475656" y="4509120"/>
            <a:ext cx="2448272" cy="1152128"/>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Arial" pitchFamily="34" charset="0"/>
                <a:cs typeface="Arial" pitchFamily="34" charset="0"/>
              </a:rPr>
              <a:t>Thematic DB</a:t>
            </a:r>
            <a:endParaRPr lang="en-US" dirty="0">
              <a:latin typeface="Arial" pitchFamily="34" charset="0"/>
              <a:cs typeface="Arial" pitchFamily="34" charset="0"/>
            </a:endParaRPr>
          </a:p>
        </p:txBody>
      </p:sp>
      <p:sp>
        <p:nvSpPr>
          <p:cNvPr id="12" name="직사각형 11"/>
          <p:cNvSpPr/>
          <p:nvPr/>
        </p:nvSpPr>
        <p:spPr>
          <a:xfrm>
            <a:off x="0" y="0"/>
            <a:ext cx="1187624"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eaLnBrk="0" latinLnBrk="0"/>
            <a:r>
              <a:rPr lang="en-US" sz="2800" b="1" dirty="0" smtClean="0">
                <a:solidFill>
                  <a:schemeClr val="bg1"/>
                </a:solidFill>
                <a:latin typeface="Arial" pitchFamily="34" charset="0"/>
                <a:cs typeface="Arial" pitchFamily="34" charset="0"/>
              </a:rPr>
              <a:t>What Kind of Information is Needed?</a:t>
            </a:r>
            <a:endParaRPr lang="en-US" sz="2800" dirty="0">
              <a:solidFill>
                <a:schemeClr val="bg1"/>
              </a:solidFill>
              <a:latin typeface="Arial" pitchFamily="34" charset="0"/>
              <a:cs typeface="Arial" pitchFamily="34" charset="0"/>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13</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pic>
        <p:nvPicPr>
          <p:cNvPr id="15"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부제목 2"/>
          <p:cNvSpPr txBox="1">
            <a:spLocks/>
          </p:cNvSpPr>
          <p:nvPr/>
        </p:nvSpPr>
        <p:spPr>
          <a:xfrm>
            <a:off x="1323770" y="1628800"/>
            <a:ext cx="7280678" cy="360040"/>
          </a:xfrm>
          <a:prstGeom prst="rect">
            <a:avLst/>
          </a:prstGeom>
        </p:spPr>
        <p:txBody>
          <a:bodyPr vert="horz" lIns="91440" tIns="45720" rIns="91440" bIns="45720" rtlCol="0">
            <a:noAutofit/>
          </a:bodyPr>
          <a:lstStyle/>
          <a:p>
            <a:pPr marL="0" marR="0" lvl="0" indent="0" algn="l" defTabSz="914400" rtl="0" eaLnBrk="0" fontAlgn="auto" latinLnBrk="0" hangingPunct="1">
              <a:lnSpc>
                <a:spcPct val="100000"/>
              </a:lnSpc>
              <a:spcBef>
                <a:spcPct val="20000"/>
              </a:spcBef>
              <a:spcAft>
                <a:spcPts val="0"/>
              </a:spcAft>
              <a:buClrTx/>
              <a:buSzTx/>
              <a:buFont typeface="Arial" pitchFamily="34" charset="0"/>
              <a:buNone/>
              <a:tabLst/>
              <a:defRPr/>
            </a:pPr>
            <a:r>
              <a:rPr lang="en-US" altLang="en-US" sz="2400" b="1" spc="-20" dirty="0" smtClean="0">
                <a:solidFill>
                  <a:srgbClr val="0070C0"/>
                </a:solidFill>
                <a:latin typeface="Arial" pitchFamily="34" charset="0"/>
                <a:ea typeface="나눔고딕" pitchFamily="50" charset="-127"/>
                <a:cs typeface="Arial" pitchFamily="34" charset="0"/>
              </a:rPr>
              <a:t>ICHCAP’s Database</a:t>
            </a:r>
            <a:endParaRPr lang="en-US" altLang="en-US" sz="2000" dirty="0" smtClean="0">
              <a:solidFill>
                <a:srgbClr val="0070C0"/>
              </a:solidFill>
              <a:latin typeface="Arial" pitchFamily="34" charset="0"/>
              <a:ea typeface="나눔고딕" pitchFamily="50" charset="-127"/>
              <a:cs typeface="Arial" pitchFamily="34" charset="0"/>
            </a:endParaRPr>
          </a:p>
        </p:txBody>
      </p:sp>
      <p:sp>
        <p:nvSpPr>
          <p:cNvPr id="25" name="Flowchart: Magnetic Disk 24"/>
          <p:cNvSpPr/>
          <p:nvPr/>
        </p:nvSpPr>
        <p:spPr>
          <a:xfrm>
            <a:off x="1475656" y="3501008"/>
            <a:ext cx="2448272" cy="1152128"/>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Arial" pitchFamily="34" charset="0"/>
                <a:cs typeface="Arial" pitchFamily="34" charset="0"/>
              </a:rPr>
              <a:t>Cooperative DB</a:t>
            </a:r>
            <a:endParaRPr lang="en-US" dirty="0">
              <a:latin typeface="Arial" pitchFamily="34" charset="0"/>
              <a:cs typeface="Arial" pitchFamily="34" charset="0"/>
            </a:endParaRPr>
          </a:p>
        </p:txBody>
      </p:sp>
      <p:sp>
        <p:nvSpPr>
          <p:cNvPr id="17" name="Flowchart: Magnetic Disk 16"/>
          <p:cNvSpPr/>
          <p:nvPr/>
        </p:nvSpPr>
        <p:spPr>
          <a:xfrm>
            <a:off x="1475656" y="2420888"/>
            <a:ext cx="2448272" cy="1152128"/>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Arial" pitchFamily="34" charset="0"/>
                <a:cs typeface="Arial" pitchFamily="34" charset="0"/>
              </a:rPr>
              <a:t>Basic DB</a:t>
            </a:r>
            <a:endParaRPr lang="en-US" dirty="0">
              <a:latin typeface="Arial" pitchFamily="34" charset="0"/>
              <a:cs typeface="Arial" pitchFamily="34" charset="0"/>
            </a:endParaRPr>
          </a:p>
        </p:txBody>
      </p:sp>
      <p:sp>
        <p:nvSpPr>
          <p:cNvPr id="29" name="Rounded Rectangular Callout 28"/>
          <p:cNvSpPr/>
          <p:nvPr/>
        </p:nvSpPr>
        <p:spPr>
          <a:xfrm>
            <a:off x="3995936" y="2348880"/>
            <a:ext cx="4680520" cy="936104"/>
          </a:xfrm>
          <a:prstGeom prst="wedgeRoundRectCallout">
            <a:avLst>
              <a:gd name="adj1" fmla="val -54999"/>
              <a:gd name="adj2" fmla="val 45446"/>
              <a:gd name="adj3" fmla="val 16667"/>
            </a:avLst>
          </a:prstGeom>
          <a:solidFill>
            <a:srgbClr val="FFFF65"/>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eaLnBrk="0" latinLnBrk="0"/>
            <a:r>
              <a:rPr lang="en-US" sz="1600" dirty="0" smtClean="0">
                <a:solidFill>
                  <a:schemeClr val="tx1">
                    <a:lumMod val="85000"/>
                    <a:lumOff val="15000"/>
                  </a:schemeClr>
                </a:solidFill>
                <a:latin typeface="Arial" pitchFamily="34" charset="0"/>
                <a:cs typeface="Arial" pitchFamily="34" charset="0"/>
              </a:rPr>
              <a:t>country status, organizations, persons, publications, multimedia, research, exhibitions, and performances</a:t>
            </a:r>
            <a:endParaRPr lang="en-US" sz="1600" dirty="0">
              <a:solidFill>
                <a:schemeClr val="tx1">
                  <a:lumMod val="85000"/>
                  <a:lumOff val="15000"/>
                </a:schemeClr>
              </a:solidFill>
              <a:latin typeface="Arial" pitchFamily="34" charset="0"/>
              <a:cs typeface="Arial" pitchFamily="34" charset="0"/>
            </a:endParaRPr>
          </a:p>
        </p:txBody>
      </p:sp>
      <p:sp>
        <p:nvSpPr>
          <p:cNvPr id="31" name="Rounded Rectangular Callout 30"/>
          <p:cNvSpPr/>
          <p:nvPr/>
        </p:nvSpPr>
        <p:spPr>
          <a:xfrm>
            <a:off x="3995936" y="3645024"/>
            <a:ext cx="4680520" cy="792088"/>
          </a:xfrm>
          <a:prstGeom prst="wedgeRoundRectCallout">
            <a:avLst>
              <a:gd name="adj1" fmla="val -56291"/>
              <a:gd name="adj2" fmla="val 24457"/>
              <a:gd name="adj3" fmla="val 16667"/>
            </a:avLst>
          </a:prstGeom>
          <a:solidFill>
            <a:srgbClr val="FFFF65"/>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eaLnBrk="0" latinLnBrk="0"/>
            <a:r>
              <a:rPr lang="en-US" sz="1600" dirty="0" smtClean="0">
                <a:solidFill>
                  <a:schemeClr val="tx1">
                    <a:lumMod val="85000"/>
                    <a:lumOff val="15000"/>
                  </a:schemeClr>
                </a:solidFill>
                <a:latin typeface="Arial" pitchFamily="34" charset="0"/>
                <a:cs typeface="Arial" pitchFamily="34" charset="0"/>
              </a:rPr>
              <a:t>Help of museums, educational institutions, relevant C2 centers, research institutes, etc</a:t>
            </a:r>
          </a:p>
        </p:txBody>
      </p:sp>
      <p:sp>
        <p:nvSpPr>
          <p:cNvPr id="32" name="Rounded Rectangular Callout 31"/>
          <p:cNvSpPr/>
          <p:nvPr/>
        </p:nvSpPr>
        <p:spPr>
          <a:xfrm>
            <a:off x="3995936" y="4869160"/>
            <a:ext cx="4680520" cy="576064"/>
          </a:xfrm>
          <a:prstGeom prst="wedgeRoundRectCallout">
            <a:avLst>
              <a:gd name="adj1" fmla="val -54999"/>
              <a:gd name="adj2" fmla="val 16585"/>
              <a:gd name="adj3" fmla="val 16667"/>
            </a:avLst>
          </a:prstGeom>
          <a:solidFill>
            <a:srgbClr val="FFFF65"/>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eaLnBrk="0" latinLnBrk="0"/>
            <a:r>
              <a:rPr lang="en-US" sz="1600" dirty="0" smtClean="0">
                <a:solidFill>
                  <a:schemeClr val="tx1">
                    <a:lumMod val="85000"/>
                    <a:lumOff val="15000"/>
                  </a:schemeClr>
                </a:solidFill>
                <a:latin typeface="Arial" pitchFamily="34" charset="0"/>
                <a:cs typeface="Arial" pitchFamily="34" charset="0"/>
              </a:rPr>
              <a:t>Information generated by active networks in various fields of ICH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1187624"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eaLnBrk="0" latinLnBrk="0"/>
            <a:r>
              <a:rPr lang="en-US" sz="2800" b="1" dirty="0" smtClean="0">
                <a:solidFill>
                  <a:schemeClr val="bg1"/>
                </a:solidFill>
                <a:latin typeface="Arial" pitchFamily="34" charset="0"/>
                <a:cs typeface="Arial" pitchFamily="34" charset="0"/>
              </a:rPr>
              <a:t>What Kind of Information is Needed?</a:t>
            </a:r>
            <a:endParaRPr lang="en-US" sz="2800" dirty="0">
              <a:solidFill>
                <a:schemeClr val="bg1"/>
              </a:solidFill>
              <a:latin typeface="Arial" pitchFamily="34" charset="0"/>
              <a:cs typeface="Arial" pitchFamily="34" charset="0"/>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14</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pic>
        <p:nvPicPr>
          <p:cNvPr id="15"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부제목 2"/>
          <p:cNvSpPr txBox="1">
            <a:spLocks/>
          </p:cNvSpPr>
          <p:nvPr/>
        </p:nvSpPr>
        <p:spPr>
          <a:xfrm>
            <a:off x="1323770" y="1628800"/>
            <a:ext cx="7280678" cy="360040"/>
          </a:xfrm>
          <a:prstGeom prst="rect">
            <a:avLst/>
          </a:prstGeom>
        </p:spPr>
        <p:txBody>
          <a:bodyPr vert="horz" lIns="91440" tIns="45720" rIns="91440" bIns="45720" rtlCol="0">
            <a:noAutofit/>
          </a:bodyPr>
          <a:lstStyle/>
          <a:p>
            <a:pPr marL="0" marR="0" lvl="0" indent="0" algn="l" defTabSz="914400" rtl="0" eaLnBrk="0" fontAlgn="auto" latinLnBrk="0" hangingPunct="1">
              <a:lnSpc>
                <a:spcPct val="150000"/>
              </a:lnSpc>
              <a:spcBef>
                <a:spcPct val="20000"/>
              </a:spcBef>
              <a:spcAft>
                <a:spcPts val="0"/>
              </a:spcAft>
              <a:buClrTx/>
              <a:buSzTx/>
              <a:buFont typeface="Arial" pitchFamily="34" charset="0"/>
              <a:buNone/>
              <a:tabLst/>
              <a:defRPr/>
            </a:pPr>
            <a:r>
              <a:rPr lang="en-US" altLang="en-US" sz="2400" b="1" spc="-20" dirty="0" smtClean="0">
                <a:solidFill>
                  <a:srgbClr val="0070C0"/>
                </a:solidFill>
                <a:latin typeface="Arial" pitchFamily="34" charset="0"/>
                <a:ea typeface="나눔고딕" pitchFamily="50" charset="-127"/>
                <a:cs typeface="Arial" pitchFamily="34" charset="0"/>
              </a:rPr>
              <a:t>Challenges ICHCAP discovered</a:t>
            </a:r>
          </a:p>
          <a:p>
            <a:pPr latinLnBrk="0">
              <a:lnSpc>
                <a:spcPct val="150000"/>
              </a:lnSpc>
              <a:buFont typeface="Arial" pitchFamily="34" charset="0"/>
              <a:buChar char="•"/>
            </a:pPr>
            <a:r>
              <a:rPr lang="en-US" sz="2000" dirty="0" smtClean="0">
                <a:solidFill>
                  <a:schemeClr val="tx1">
                    <a:lumMod val="85000"/>
                    <a:lumOff val="15000"/>
                  </a:schemeClr>
                </a:solidFill>
                <a:latin typeface="Arial" pitchFamily="34" charset="0"/>
                <a:cs typeface="Arial" pitchFamily="34" charset="0"/>
              </a:rPr>
              <a:t> Lack of useful information on ICH safeguarding</a:t>
            </a:r>
          </a:p>
          <a:p>
            <a:pPr latinLnBrk="0">
              <a:lnSpc>
                <a:spcPct val="150000"/>
              </a:lnSpc>
              <a:buFont typeface="Arial" pitchFamily="34" charset="0"/>
              <a:buChar char="•"/>
            </a:pPr>
            <a:r>
              <a:rPr lang="en-US" sz="2000" dirty="0" smtClean="0">
                <a:solidFill>
                  <a:schemeClr val="tx1">
                    <a:lumMod val="85000"/>
                    <a:lumOff val="15000"/>
                  </a:schemeClr>
                </a:solidFill>
                <a:latin typeface="Arial" pitchFamily="34" charset="0"/>
                <a:cs typeface="Arial" pitchFamily="34" charset="0"/>
              </a:rPr>
              <a:t> How to differentiate information by entities</a:t>
            </a:r>
          </a:p>
          <a:p>
            <a:pPr latinLnBrk="0">
              <a:lnSpc>
                <a:spcPct val="150000"/>
              </a:lnSpc>
              <a:buFont typeface="Arial" pitchFamily="34" charset="0"/>
              <a:buChar char="•"/>
            </a:pPr>
            <a:r>
              <a:rPr lang="en-US" sz="2000" dirty="0" smtClean="0">
                <a:solidFill>
                  <a:schemeClr val="tx1">
                    <a:lumMod val="85000"/>
                    <a:lumOff val="15000"/>
                  </a:schemeClr>
                </a:solidFill>
                <a:latin typeface="Arial" pitchFamily="34" charset="0"/>
                <a:cs typeface="Arial" pitchFamily="34" charset="0"/>
              </a:rPr>
              <a:t> Costs to collect useful and updated information</a:t>
            </a:r>
          </a:p>
          <a:p>
            <a:pPr latinLnBrk="0">
              <a:lnSpc>
                <a:spcPct val="150000"/>
              </a:lnSpc>
              <a:buFont typeface="Arial" pitchFamily="34" charset="0"/>
              <a:buChar char="•"/>
            </a:pPr>
            <a:r>
              <a:rPr lang="en-US" sz="2000" dirty="0" smtClean="0">
                <a:solidFill>
                  <a:schemeClr val="tx1">
                    <a:lumMod val="85000"/>
                    <a:lumOff val="15000"/>
                  </a:schemeClr>
                </a:solidFill>
                <a:latin typeface="Arial" pitchFamily="34" charset="0"/>
                <a:cs typeface="Arial" pitchFamily="34" charset="0"/>
              </a:rPr>
              <a:t> Language problem</a:t>
            </a:r>
            <a:endParaRPr lang="en-US" altLang="en-US" sz="2400" b="1" spc="-20" dirty="0" smtClean="0">
              <a:solidFill>
                <a:schemeClr val="tx1">
                  <a:lumMod val="85000"/>
                  <a:lumOff val="15000"/>
                </a:schemeClr>
              </a:solidFill>
              <a:latin typeface="Arial" pitchFamily="34" charset="0"/>
              <a:ea typeface="나눔고딕" pitchFamily="50" charset="-127"/>
              <a:cs typeface="Arial" pitchFamily="34" charset="0"/>
            </a:endParaRPr>
          </a:p>
          <a:p>
            <a:pPr marL="0" marR="0" lvl="0" indent="0" algn="l" defTabSz="914400" rtl="0" eaLnBrk="0" fontAlgn="auto" latinLnBrk="0" hangingPunct="1">
              <a:lnSpc>
                <a:spcPct val="100000"/>
              </a:lnSpc>
              <a:spcBef>
                <a:spcPct val="20000"/>
              </a:spcBef>
              <a:spcAft>
                <a:spcPts val="0"/>
              </a:spcAft>
              <a:buClrTx/>
              <a:buSzTx/>
              <a:buFont typeface="Arial" pitchFamily="34" charset="0"/>
              <a:buNone/>
              <a:tabLst/>
              <a:defRPr/>
            </a:pPr>
            <a:endParaRPr lang="en-US" altLang="en-US" sz="2000" dirty="0" smtClean="0">
              <a:solidFill>
                <a:schemeClr val="tx1">
                  <a:lumMod val="75000"/>
                  <a:lumOff val="25000"/>
                </a:schemeClr>
              </a:solidFill>
              <a:latin typeface="Arial" pitchFamily="34" charset="0"/>
              <a:ea typeface="나눔고딕" pitchFamily="50" charset="-127"/>
              <a:cs typeface="Arial" pitchFamily="34" charset="0"/>
            </a:endParaRPr>
          </a:p>
        </p:txBody>
      </p:sp>
      <p:pic>
        <p:nvPicPr>
          <p:cNvPr id="38913" name="Picture 1"/>
          <p:cNvPicPr>
            <a:picLocks noChangeAspect="1" noChangeArrowheads="1"/>
          </p:cNvPicPr>
          <p:nvPr/>
        </p:nvPicPr>
        <p:blipFill>
          <a:blip r:embed="rId5" cstate="print"/>
          <a:srcRect/>
          <a:stretch>
            <a:fillRect/>
          </a:stretch>
        </p:blipFill>
        <p:spPr bwMode="auto">
          <a:xfrm>
            <a:off x="5148064" y="3647424"/>
            <a:ext cx="3049096" cy="2947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6012160" y="5085184"/>
            <a:ext cx="1152128" cy="115212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t>
            </a:r>
            <a:endParaRPr lang="en-US" dirty="0"/>
          </a:p>
        </p:txBody>
      </p:sp>
      <p:sp>
        <p:nvSpPr>
          <p:cNvPr id="35" name="Oval 34"/>
          <p:cNvSpPr/>
          <p:nvPr/>
        </p:nvSpPr>
        <p:spPr>
          <a:xfrm>
            <a:off x="6732240" y="4437112"/>
            <a:ext cx="1008112" cy="100811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a:t>
            </a:r>
            <a:endParaRPr lang="en-US" dirty="0"/>
          </a:p>
        </p:txBody>
      </p:sp>
      <p:sp>
        <p:nvSpPr>
          <p:cNvPr id="9" name="직사각형 8"/>
          <p:cNvSpPr/>
          <p:nvPr/>
        </p:nvSpPr>
        <p:spPr>
          <a:xfrm>
            <a:off x="0" y="0"/>
            <a:ext cx="1187624" cy="6858000"/>
          </a:xfrm>
          <a:prstGeom prst="rect">
            <a:avLst/>
          </a:prstGeom>
          <a:solidFill>
            <a:schemeClr val="bg2">
              <a:lumMod val="9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15</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6"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eaLnBrk="0" latinLnBrk="0"/>
            <a:r>
              <a:rPr lang="en-US" sz="3600" b="1" dirty="0" smtClean="0">
                <a:solidFill>
                  <a:schemeClr val="bg1"/>
                </a:solidFill>
                <a:latin typeface="Arial" pitchFamily="34" charset="0"/>
                <a:cs typeface="Arial" pitchFamily="34" charset="0"/>
              </a:rPr>
              <a:t>Network-building</a:t>
            </a:r>
            <a:endParaRPr lang="en-US" sz="3600" dirty="0">
              <a:solidFill>
                <a:schemeClr val="bg1"/>
              </a:solidFill>
              <a:latin typeface="Arial" pitchFamily="34" charset="0"/>
              <a:cs typeface="Arial" pitchFamily="34" charset="0"/>
            </a:endParaRPr>
          </a:p>
        </p:txBody>
      </p:sp>
      <p:pic>
        <p:nvPicPr>
          <p:cNvPr id="17"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부제목 2"/>
          <p:cNvSpPr txBox="1">
            <a:spLocks/>
          </p:cNvSpPr>
          <p:nvPr/>
        </p:nvSpPr>
        <p:spPr>
          <a:xfrm>
            <a:off x="1259632" y="1628800"/>
            <a:ext cx="6848630" cy="360040"/>
          </a:xfrm>
          <a:prstGeom prst="rect">
            <a:avLst/>
          </a:prstGeom>
        </p:spPr>
        <p:txBody>
          <a:bodyPr vert="horz" lIns="91440" tIns="45720" rIns="91440" bIns="45720" rtlCol="0">
            <a:noAutofit/>
          </a:body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altLang="ko-KR" sz="1800" b="1" i="0" u="none" strike="noStrike" kern="1200" cap="none" spc="-20" normalizeH="0" baseline="0" noProof="0" dirty="0" smtClean="0">
              <a:ln>
                <a:noFill/>
              </a:ln>
              <a:solidFill>
                <a:schemeClr val="tx1">
                  <a:lumMod val="75000"/>
                  <a:lumOff val="25000"/>
                </a:schemeClr>
              </a:solidFill>
              <a:effectLst/>
              <a:uLnTx/>
              <a:uFillTx/>
              <a:latin typeface="Calibri" pitchFamily="34" charset="0"/>
              <a:ea typeface="나눔고딕" pitchFamily="50" charset="-127"/>
              <a:cs typeface="+mn-cs"/>
            </a:endParaRPr>
          </a:p>
        </p:txBody>
      </p:sp>
      <p:sp>
        <p:nvSpPr>
          <p:cNvPr id="19" name="부제목 2"/>
          <p:cNvSpPr txBox="1">
            <a:spLocks/>
          </p:cNvSpPr>
          <p:nvPr/>
        </p:nvSpPr>
        <p:spPr>
          <a:xfrm>
            <a:off x="1323770" y="1628800"/>
            <a:ext cx="7280678" cy="360040"/>
          </a:xfrm>
          <a:prstGeom prst="rect">
            <a:avLst/>
          </a:prstGeom>
        </p:spPr>
        <p:txBody>
          <a:bodyPr vert="horz" lIns="91440" tIns="45720" rIns="91440" bIns="45720" rtlCol="0">
            <a:noAutofit/>
          </a:bodyPr>
          <a:lstStyle/>
          <a:p>
            <a:pPr marL="0" marR="0" lvl="0" indent="0" algn="l" defTabSz="914400" rtl="0" eaLnBrk="0" fontAlgn="auto" latinLnBrk="0" hangingPunct="1">
              <a:lnSpc>
                <a:spcPct val="150000"/>
              </a:lnSpc>
              <a:spcBef>
                <a:spcPct val="20000"/>
              </a:spcBef>
              <a:spcAft>
                <a:spcPts val="0"/>
              </a:spcAft>
              <a:buClrTx/>
              <a:buSzTx/>
              <a:buFont typeface="Arial" pitchFamily="34" charset="0"/>
              <a:buNone/>
              <a:tabLst/>
              <a:defRPr/>
            </a:pPr>
            <a:r>
              <a:rPr lang="en-US" altLang="en-US" sz="2400" b="1" spc="-20" dirty="0" smtClean="0">
                <a:solidFill>
                  <a:srgbClr val="0070C0"/>
                </a:solidFill>
                <a:latin typeface="Arial" pitchFamily="34" charset="0"/>
                <a:ea typeface="나눔고딕" pitchFamily="50" charset="-127"/>
                <a:cs typeface="Arial" pitchFamily="34" charset="0"/>
              </a:rPr>
              <a:t>ICH Safeguarding</a:t>
            </a:r>
          </a:p>
          <a:p>
            <a:pPr latinLnBrk="0">
              <a:lnSpc>
                <a:spcPct val="150000"/>
              </a:lnSpc>
            </a:pPr>
            <a:r>
              <a:rPr lang="en-US" sz="2000" dirty="0" smtClean="0">
                <a:latin typeface="Arial" pitchFamily="34" charset="0"/>
                <a:cs typeface="Arial" pitchFamily="34" charset="0"/>
              </a:rPr>
              <a:t>Documentation, research, preservation, protection, enhancement, transmission, and revitalization</a:t>
            </a:r>
            <a:endParaRPr lang="en-US" altLang="en-US" sz="2000" dirty="0" smtClean="0">
              <a:solidFill>
                <a:schemeClr val="tx1">
                  <a:lumMod val="75000"/>
                  <a:lumOff val="25000"/>
                </a:schemeClr>
              </a:solidFill>
              <a:latin typeface="Arial" pitchFamily="34" charset="0"/>
              <a:ea typeface="나눔고딕" pitchFamily="50" charset="-127"/>
              <a:cs typeface="Arial" pitchFamily="34" charset="0"/>
            </a:endParaRPr>
          </a:p>
        </p:txBody>
      </p:sp>
      <p:sp>
        <p:nvSpPr>
          <p:cNvPr id="23" name="Oval 22"/>
          <p:cNvSpPr/>
          <p:nvPr/>
        </p:nvSpPr>
        <p:spPr>
          <a:xfrm>
            <a:off x="1763688" y="4581128"/>
            <a:ext cx="1584176" cy="158417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eaLnBrk="0" latinLnBrk="0"/>
            <a:r>
              <a:rPr lang="en-US" dirty="0" smtClean="0">
                <a:latin typeface="Calibri" pitchFamily="34" charset="0"/>
              </a:rPr>
              <a:t>Local society</a:t>
            </a:r>
            <a:endParaRPr lang="en-US" dirty="0">
              <a:latin typeface="Calibri" pitchFamily="34" charset="0"/>
            </a:endParaRPr>
          </a:p>
        </p:txBody>
      </p:sp>
      <p:sp>
        <p:nvSpPr>
          <p:cNvPr id="24" name="Oval 23"/>
          <p:cNvSpPr/>
          <p:nvPr/>
        </p:nvSpPr>
        <p:spPr>
          <a:xfrm>
            <a:off x="3563888" y="4869160"/>
            <a:ext cx="1296144" cy="1296144"/>
          </a:xfrm>
          <a:prstGeom prst="ellipse">
            <a:avLst/>
          </a:prstGeom>
        </p:spPr>
        <p:style>
          <a:lnRef idx="1">
            <a:schemeClr val="accent3"/>
          </a:lnRef>
          <a:fillRef idx="2">
            <a:schemeClr val="accent3"/>
          </a:fillRef>
          <a:effectRef idx="1">
            <a:schemeClr val="accent3"/>
          </a:effectRef>
          <a:fontRef idx="minor">
            <a:schemeClr val="dk1"/>
          </a:fontRef>
        </p:style>
        <p:txBody>
          <a:bodyPr wrap="none" lIns="0" tIns="0" rIns="0" bIns="0" rtlCol="0" anchor="ctr"/>
          <a:lstStyle/>
          <a:p>
            <a:pPr algn="ctr"/>
            <a:r>
              <a:rPr lang="en-US" sz="1600" dirty="0" smtClean="0">
                <a:latin typeface="Calibri" pitchFamily="34" charset="0"/>
              </a:rPr>
              <a:t>Organization</a:t>
            </a:r>
            <a:endParaRPr lang="en-US" sz="1600" dirty="0">
              <a:latin typeface="Calibri" pitchFamily="34" charset="0"/>
            </a:endParaRPr>
          </a:p>
        </p:txBody>
      </p:sp>
      <p:sp>
        <p:nvSpPr>
          <p:cNvPr id="31" name="Oval 30"/>
          <p:cNvSpPr/>
          <p:nvPr/>
        </p:nvSpPr>
        <p:spPr>
          <a:xfrm>
            <a:off x="4427984" y="4005064"/>
            <a:ext cx="1440160" cy="14401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atin typeface="Calibri" pitchFamily="34" charset="0"/>
              </a:rPr>
              <a:t>Experts</a:t>
            </a:r>
            <a:endParaRPr lang="en-US" dirty="0">
              <a:latin typeface="Calibri" pitchFamily="34" charset="0"/>
            </a:endParaRPr>
          </a:p>
        </p:txBody>
      </p:sp>
      <p:sp>
        <p:nvSpPr>
          <p:cNvPr id="32" name="Oval 31"/>
          <p:cNvSpPr/>
          <p:nvPr/>
        </p:nvSpPr>
        <p:spPr>
          <a:xfrm>
            <a:off x="3131840" y="3573016"/>
            <a:ext cx="1296144" cy="1296144"/>
          </a:xfrm>
          <a:prstGeom prst="ellipse">
            <a:avLst/>
          </a:prstGeom>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algn="ctr" eaLnBrk="0" latinLnBrk="0"/>
            <a:r>
              <a:rPr lang="en-US" sz="1600" dirty="0" smtClean="0">
                <a:latin typeface="Calibri" pitchFamily="34" charset="0"/>
                <a:cs typeface="Arial" pitchFamily="34" charset="0"/>
              </a:rPr>
              <a:t>Practitioner</a:t>
            </a:r>
            <a:endParaRPr lang="en-US" sz="1400" dirty="0">
              <a:latin typeface="Calibri" pitchFamily="34" charset="0"/>
              <a:cs typeface="Arial" pitchFamily="34" charset="0"/>
            </a:endParaRPr>
          </a:p>
        </p:txBody>
      </p:sp>
      <p:sp>
        <p:nvSpPr>
          <p:cNvPr id="33" name="Oval 32"/>
          <p:cNvSpPr/>
          <p:nvPr/>
        </p:nvSpPr>
        <p:spPr>
          <a:xfrm>
            <a:off x="5436096" y="3284984"/>
            <a:ext cx="1296144" cy="129614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itchFamily="34" charset="0"/>
              </a:rPr>
              <a:t>Nation</a:t>
            </a:r>
            <a:endParaRPr lang="en-US" dirty="0">
              <a:latin typeface="Calibri" pitchFamily="34" charset="0"/>
            </a:endParaRPr>
          </a:p>
        </p:txBody>
      </p:sp>
      <p:cxnSp>
        <p:nvCxnSpPr>
          <p:cNvPr id="37" name="Straight Connector 36"/>
          <p:cNvCxnSpPr>
            <a:stCxn id="23" idx="0"/>
            <a:endCxn id="32" idx="3"/>
          </p:cNvCxnSpPr>
          <p:nvPr/>
        </p:nvCxnSpPr>
        <p:spPr>
          <a:xfrm>
            <a:off x="2555776" y="4581128"/>
            <a:ext cx="765880" cy="98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24" idx="2"/>
          </p:cNvCxnSpPr>
          <p:nvPr/>
        </p:nvCxnSpPr>
        <p:spPr>
          <a:xfrm>
            <a:off x="3419872" y="5373216"/>
            <a:ext cx="144016"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3" idx="7"/>
          </p:cNvCxnSpPr>
          <p:nvPr/>
        </p:nvCxnSpPr>
        <p:spPr>
          <a:xfrm>
            <a:off x="3115867" y="4813125"/>
            <a:ext cx="1240109" cy="56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3" idx="6"/>
            <a:endCxn id="33" idx="1"/>
          </p:cNvCxnSpPr>
          <p:nvPr/>
        </p:nvCxnSpPr>
        <p:spPr>
          <a:xfrm flipV="1">
            <a:off x="3347864" y="3474800"/>
            <a:ext cx="2278048" cy="1898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3" idx="6"/>
            <a:endCxn id="35" idx="2"/>
          </p:cNvCxnSpPr>
          <p:nvPr/>
        </p:nvCxnSpPr>
        <p:spPr>
          <a:xfrm flipV="1">
            <a:off x="3347864" y="4941168"/>
            <a:ext cx="3384376"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3" idx="6"/>
            <a:endCxn id="34" idx="2"/>
          </p:cNvCxnSpPr>
          <p:nvPr/>
        </p:nvCxnSpPr>
        <p:spPr>
          <a:xfrm>
            <a:off x="3347864" y="5373216"/>
            <a:ext cx="2664296"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2" idx="5"/>
            <a:endCxn id="34" idx="1"/>
          </p:cNvCxnSpPr>
          <p:nvPr/>
        </p:nvCxnSpPr>
        <p:spPr>
          <a:xfrm>
            <a:off x="4238168" y="4679344"/>
            <a:ext cx="1942717" cy="574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2" idx="5"/>
            <a:endCxn id="35" idx="2"/>
          </p:cNvCxnSpPr>
          <p:nvPr/>
        </p:nvCxnSpPr>
        <p:spPr>
          <a:xfrm>
            <a:off x="4238168" y="4679344"/>
            <a:ext cx="2494072" cy="261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2" idx="5"/>
            <a:endCxn id="24" idx="1"/>
          </p:cNvCxnSpPr>
          <p:nvPr/>
        </p:nvCxnSpPr>
        <p:spPr>
          <a:xfrm flipH="1">
            <a:off x="3753704" y="4679344"/>
            <a:ext cx="484464" cy="379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4" idx="4"/>
            <a:endCxn id="34" idx="2"/>
          </p:cNvCxnSpPr>
          <p:nvPr/>
        </p:nvCxnSpPr>
        <p:spPr>
          <a:xfrm flipV="1">
            <a:off x="4211960" y="5661248"/>
            <a:ext cx="180020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24" idx="4"/>
            <a:endCxn id="35" idx="2"/>
          </p:cNvCxnSpPr>
          <p:nvPr/>
        </p:nvCxnSpPr>
        <p:spPr>
          <a:xfrm flipV="1">
            <a:off x="4211960" y="4941168"/>
            <a:ext cx="252028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24" idx="4"/>
            <a:endCxn id="31" idx="4"/>
          </p:cNvCxnSpPr>
          <p:nvPr/>
        </p:nvCxnSpPr>
        <p:spPr>
          <a:xfrm flipV="1">
            <a:off x="4211960" y="5445224"/>
            <a:ext cx="93610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4" idx="4"/>
            <a:endCxn id="33" idx="3"/>
          </p:cNvCxnSpPr>
          <p:nvPr/>
        </p:nvCxnSpPr>
        <p:spPr>
          <a:xfrm flipV="1">
            <a:off x="4211960" y="4391312"/>
            <a:ext cx="1413952" cy="1773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3" idx="6"/>
            <a:endCxn id="35" idx="1"/>
          </p:cNvCxnSpPr>
          <p:nvPr/>
        </p:nvCxnSpPr>
        <p:spPr>
          <a:xfrm>
            <a:off x="6732240" y="3933056"/>
            <a:ext cx="147635" cy="651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32" idx="7"/>
            <a:endCxn id="33" idx="1"/>
          </p:cNvCxnSpPr>
          <p:nvPr/>
        </p:nvCxnSpPr>
        <p:spPr>
          <a:xfrm flipV="1">
            <a:off x="4238168" y="3474800"/>
            <a:ext cx="1387744"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3" idx="0"/>
            <a:endCxn id="32" idx="2"/>
          </p:cNvCxnSpPr>
          <p:nvPr/>
        </p:nvCxnSpPr>
        <p:spPr>
          <a:xfrm flipV="1">
            <a:off x="2555776" y="4221088"/>
            <a:ext cx="576064"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3" idx="4"/>
            <a:endCxn id="34" idx="4"/>
          </p:cNvCxnSpPr>
          <p:nvPr/>
        </p:nvCxnSpPr>
        <p:spPr>
          <a:xfrm>
            <a:off x="2555776" y="6165304"/>
            <a:ext cx="4032448" cy="7200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0" y="0"/>
            <a:ext cx="1187624" cy="6858000"/>
          </a:xfrm>
          <a:prstGeom prst="rect">
            <a:avLst/>
          </a:prstGeom>
          <a:solidFill>
            <a:schemeClr val="bg2">
              <a:lumMod val="9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16</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6"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eaLnBrk="0" latinLnBrk="0"/>
            <a:r>
              <a:rPr lang="en-US" sz="3600" b="1" dirty="0" smtClean="0">
                <a:solidFill>
                  <a:schemeClr val="bg1"/>
                </a:solidFill>
                <a:latin typeface="Arial" pitchFamily="34" charset="0"/>
                <a:cs typeface="Arial" pitchFamily="34" charset="0"/>
              </a:rPr>
              <a:t>Network-building</a:t>
            </a:r>
            <a:endParaRPr lang="en-US" sz="3600" dirty="0">
              <a:solidFill>
                <a:schemeClr val="bg1"/>
              </a:solidFill>
              <a:latin typeface="Arial" pitchFamily="34" charset="0"/>
              <a:cs typeface="Arial" pitchFamily="34" charset="0"/>
            </a:endParaRPr>
          </a:p>
        </p:txBody>
      </p:sp>
      <p:pic>
        <p:nvPicPr>
          <p:cNvPr id="17"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부제목 2"/>
          <p:cNvSpPr txBox="1">
            <a:spLocks/>
          </p:cNvSpPr>
          <p:nvPr/>
        </p:nvSpPr>
        <p:spPr>
          <a:xfrm>
            <a:off x="1187624" y="1340768"/>
            <a:ext cx="7352686" cy="360040"/>
          </a:xfrm>
          <a:prstGeom prst="rect">
            <a:avLst/>
          </a:prstGeom>
        </p:spPr>
        <p:txBody>
          <a:bodyPr vert="horz" lIns="91440" tIns="45720" rIns="91440" bIns="45720" rtlCol="0">
            <a:noAutofit/>
          </a:bodyPr>
          <a:lstStyle/>
          <a:p>
            <a:pPr eaLnBrk="0" latinLnBrk="0">
              <a:spcBef>
                <a:spcPct val="20000"/>
              </a:spcBef>
              <a:defRPr/>
            </a:pPr>
            <a:r>
              <a:rPr lang="en-US" altLang="ko-KR" sz="2400" b="1" spc="-20" dirty="0" smtClean="0">
                <a:solidFill>
                  <a:srgbClr val="00B050"/>
                </a:solidFill>
                <a:latin typeface="Arial" pitchFamily="34" charset="0"/>
                <a:ea typeface="나눔고딕" pitchFamily="50" charset="-127"/>
                <a:cs typeface="Arial" pitchFamily="34" charset="0"/>
              </a:rPr>
              <a:t>Sub-regional and national focal points</a:t>
            </a:r>
            <a:endParaRPr lang="ko-KR" altLang="en-US" sz="2400" b="1" spc="-20" dirty="0" smtClean="0">
              <a:solidFill>
                <a:srgbClr val="00B050"/>
              </a:solidFill>
              <a:latin typeface="Arial" pitchFamily="34" charset="0"/>
              <a:ea typeface="나눔고딕" pitchFamily="50" charset="-127"/>
              <a:cs typeface="Arial" pitchFamily="34" charset="0"/>
            </a:endParaRPr>
          </a:p>
          <a:p>
            <a:pPr eaLnBrk="0" latinLnBrk="0">
              <a:spcBef>
                <a:spcPct val="20000"/>
              </a:spcBef>
              <a:defRPr/>
            </a:pPr>
            <a:endParaRPr lang="en-US" altLang="en-US" sz="2400" b="1" dirty="0" smtClean="0">
              <a:solidFill>
                <a:schemeClr val="tx1">
                  <a:lumMod val="75000"/>
                  <a:lumOff val="25000"/>
                </a:schemeClr>
              </a:solidFill>
              <a:latin typeface="Arial" pitchFamily="34" charset="0"/>
              <a:ea typeface="나눔고딕" pitchFamily="50" charset="-127"/>
              <a:cs typeface="Arial" pitchFamily="34" charset="0"/>
            </a:endParaRPr>
          </a:p>
          <a:p>
            <a:pPr marL="228600" lvl="0" indent="-228600" eaLnBrk="0" latinLnBrk="0">
              <a:spcBef>
                <a:spcPct val="20000"/>
              </a:spcBef>
              <a:defRPr/>
            </a:pPr>
            <a:endParaRPr lang="en-US" altLang="en-US" sz="2000" dirty="0" smtClean="0">
              <a:solidFill>
                <a:schemeClr val="tx1">
                  <a:lumMod val="75000"/>
                  <a:lumOff val="25000"/>
                </a:schemeClr>
              </a:solidFill>
              <a:latin typeface="Arial" pitchFamily="34" charset="0"/>
              <a:ea typeface="나눔고딕" pitchFamily="50" charset="-127"/>
              <a:cs typeface="Arial" pitchFamily="34" charset="0"/>
            </a:endParaRPr>
          </a:p>
          <a:p>
            <a:pPr marL="228600" indent="-228600" eaLnBrk="0" latinLnBrk="0">
              <a:spcBef>
                <a:spcPct val="20000"/>
              </a:spcBef>
              <a:buFont typeface="Arial" pitchFamily="34" charset="0"/>
              <a:buChar char="•"/>
              <a:defRPr/>
            </a:pPr>
            <a:endParaRPr lang="en-US" altLang="ko-KR" sz="2000" dirty="0" smtClean="0">
              <a:solidFill>
                <a:schemeClr val="tx1">
                  <a:lumMod val="75000"/>
                  <a:lumOff val="25000"/>
                </a:schemeClr>
              </a:solidFill>
              <a:latin typeface="Arial" pitchFamily="34" charset="0"/>
              <a:ea typeface="나눔고딕" pitchFamily="50" charset="-127"/>
              <a:cs typeface="Arial" pitchFamily="34" charset="0"/>
            </a:endParaRPr>
          </a:p>
        </p:txBody>
      </p:sp>
      <p:graphicFrame>
        <p:nvGraphicFramePr>
          <p:cNvPr id="11" name="차트 5"/>
          <p:cNvGraphicFramePr/>
          <p:nvPr/>
        </p:nvGraphicFramePr>
        <p:xfrm>
          <a:off x="323528" y="1844824"/>
          <a:ext cx="9289032" cy="446950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0" y="0"/>
            <a:ext cx="1187624" cy="6858000"/>
          </a:xfrm>
          <a:prstGeom prst="rect">
            <a:avLst/>
          </a:prstGeom>
          <a:solidFill>
            <a:schemeClr val="bg2">
              <a:lumMod val="9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17</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6"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eaLnBrk="0" latinLnBrk="0"/>
            <a:r>
              <a:rPr lang="en-US" sz="3600" b="1" dirty="0" smtClean="0">
                <a:solidFill>
                  <a:schemeClr val="bg1"/>
                </a:solidFill>
                <a:latin typeface="Arial" pitchFamily="34" charset="0"/>
                <a:cs typeface="Arial" pitchFamily="34" charset="0"/>
              </a:rPr>
              <a:t>Network-building</a:t>
            </a:r>
            <a:endParaRPr lang="en-US" sz="3600" dirty="0">
              <a:solidFill>
                <a:schemeClr val="bg1"/>
              </a:solidFill>
              <a:latin typeface="Arial" pitchFamily="34" charset="0"/>
              <a:cs typeface="Arial" pitchFamily="34" charset="0"/>
            </a:endParaRPr>
          </a:p>
        </p:txBody>
      </p:sp>
      <p:pic>
        <p:nvPicPr>
          <p:cNvPr id="17"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부제목 2"/>
          <p:cNvSpPr txBox="1">
            <a:spLocks/>
          </p:cNvSpPr>
          <p:nvPr/>
        </p:nvSpPr>
        <p:spPr>
          <a:xfrm>
            <a:off x="1187624" y="1340768"/>
            <a:ext cx="7352686" cy="360040"/>
          </a:xfrm>
          <a:prstGeom prst="rect">
            <a:avLst/>
          </a:prstGeom>
        </p:spPr>
        <p:txBody>
          <a:bodyPr vert="horz" lIns="91440" tIns="45720" rIns="91440" bIns="45720" rtlCol="0">
            <a:noAutofit/>
          </a:bodyPr>
          <a:lstStyle/>
          <a:p>
            <a:pPr eaLnBrk="0" latinLnBrk="0">
              <a:spcBef>
                <a:spcPct val="20000"/>
              </a:spcBef>
              <a:defRPr/>
            </a:pPr>
            <a:r>
              <a:rPr lang="en-US" altLang="ko-KR" sz="2400" b="1" spc="-20" dirty="0" smtClean="0">
                <a:solidFill>
                  <a:srgbClr val="00B050"/>
                </a:solidFill>
                <a:latin typeface="Arial" pitchFamily="34" charset="0"/>
                <a:ea typeface="나눔고딕" pitchFamily="50" charset="-127"/>
                <a:cs typeface="Arial" pitchFamily="34" charset="0"/>
              </a:rPr>
              <a:t>Sub-regional focal points: organizational division</a:t>
            </a:r>
            <a:endParaRPr lang="ko-KR" altLang="en-US" sz="2400" b="1" spc="-20" dirty="0" smtClean="0">
              <a:solidFill>
                <a:srgbClr val="00B050"/>
              </a:solidFill>
              <a:latin typeface="Arial" pitchFamily="34" charset="0"/>
              <a:ea typeface="나눔고딕" pitchFamily="50" charset="-127"/>
              <a:cs typeface="Arial" pitchFamily="34" charset="0"/>
            </a:endParaRPr>
          </a:p>
          <a:p>
            <a:pPr eaLnBrk="0" latinLnBrk="0">
              <a:spcBef>
                <a:spcPct val="20000"/>
              </a:spcBef>
              <a:defRPr/>
            </a:pPr>
            <a:endParaRPr lang="en-US" altLang="en-US" sz="2400" b="1" dirty="0" smtClean="0">
              <a:solidFill>
                <a:schemeClr val="tx1">
                  <a:lumMod val="75000"/>
                  <a:lumOff val="25000"/>
                </a:schemeClr>
              </a:solidFill>
              <a:latin typeface="Arial" pitchFamily="34" charset="0"/>
              <a:ea typeface="나눔고딕" pitchFamily="50" charset="-127"/>
              <a:cs typeface="Arial" pitchFamily="34" charset="0"/>
            </a:endParaRPr>
          </a:p>
          <a:p>
            <a:pPr marL="228600" lvl="0" indent="-228600" eaLnBrk="0" latinLnBrk="0">
              <a:spcBef>
                <a:spcPct val="20000"/>
              </a:spcBef>
              <a:defRPr/>
            </a:pPr>
            <a:endParaRPr lang="en-US" altLang="en-US" sz="2000" dirty="0" smtClean="0">
              <a:solidFill>
                <a:schemeClr val="tx1">
                  <a:lumMod val="75000"/>
                  <a:lumOff val="25000"/>
                </a:schemeClr>
              </a:solidFill>
              <a:latin typeface="Arial" pitchFamily="34" charset="0"/>
              <a:ea typeface="나눔고딕" pitchFamily="50" charset="-127"/>
              <a:cs typeface="Arial" pitchFamily="34" charset="0"/>
            </a:endParaRPr>
          </a:p>
          <a:p>
            <a:pPr marL="228600" indent="-228600" eaLnBrk="0" latinLnBrk="0">
              <a:spcBef>
                <a:spcPct val="20000"/>
              </a:spcBef>
              <a:buFont typeface="Arial" pitchFamily="34" charset="0"/>
              <a:buChar char="•"/>
              <a:defRPr/>
            </a:pPr>
            <a:endParaRPr lang="en-US" altLang="ko-KR" sz="2000" dirty="0" smtClean="0">
              <a:solidFill>
                <a:schemeClr val="tx1">
                  <a:lumMod val="75000"/>
                  <a:lumOff val="25000"/>
                </a:schemeClr>
              </a:solidFill>
              <a:latin typeface="Arial" pitchFamily="34" charset="0"/>
              <a:ea typeface="나눔고딕" pitchFamily="50" charset="-127"/>
              <a:cs typeface="Arial" pitchFamily="34" charset="0"/>
            </a:endParaRPr>
          </a:p>
        </p:txBody>
      </p:sp>
      <p:graphicFrame>
        <p:nvGraphicFramePr>
          <p:cNvPr id="15" name="차트 6"/>
          <p:cNvGraphicFramePr/>
          <p:nvPr/>
        </p:nvGraphicFramePr>
        <p:xfrm>
          <a:off x="323528" y="1844824"/>
          <a:ext cx="8935352" cy="446449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1187624"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직사각형 10"/>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eaLnBrk="0" latinLnBrk="0"/>
            <a:r>
              <a:rPr lang="en-US" altLang="ko-KR" sz="3600" b="1" dirty="0" smtClean="0">
                <a:solidFill>
                  <a:schemeClr val="bg1"/>
                </a:solidFill>
                <a:latin typeface="Arial" pitchFamily="34" charset="0"/>
                <a:cs typeface="Arial" pitchFamily="34" charset="0"/>
              </a:rPr>
              <a:t>Key Issues to Be Discussed</a:t>
            </a:r>
            <a:endParaRPr lang="en-US" sz="3600" dirty="0">
              <a:solidFill>
                <a:schemeClr val="bg1"/>
              </a:solidFill>
              <a:latin typeface="Arial" pitchFamily="34" charset="0"/>
              <a:cs typeface="Arial" pitchFamily="34" charset="0"/>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18</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pic>
        <p:nvPicPr>
          <p:cNvPr id="15"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부제목 2"/>
          <p:cNvSpPr txBox="1">
            <a:spLocks/>
          </p:cNvSpPr>
          <p:nvPr/>
        </p:nvSpPr>
        <p:spPr>
          <a:xfrm>
            <a:off x="871794" y="1537203"/>
            <a:ext cx="6848630" cy="360040"/>
          </a:xfrm>
          <a:prstGeom prst="rect">
            <a:avLst/>
          </a:prstGeom>
        </p:spPr>
        <p:txBody>
          <a:bodyPr vert="horz" lIns="91440" tIns="45720" rIns="91440" bIns="45720" rtlCol="0">
            <a:noAutofit/>
          </a:bodyPr>
          <a:lstStyle/>
          <a:p>
            <a:pPr marL="357188" indent="-357188" eaLnBrk="0" latinLnBrk="0">
              <a:spcBef>
                <a:spcPct val="20000"/>
              </a:spcBef>
              <a:defRPr/>
            </a:pPr>
            <a:r>
              <a:rPr lang="en-US" altLang="ko-KR" sz="2400" b="1" spc="-20" dirty="0" smtClean="0">
                <a:solidFill>
                  <a:srgbClr val="00B050"/>
                </a:solidFill>
                <a:latin typeface="Arial" pitchFamily="34" charset="0"/>
                <a:ea typeface="나눔고딕" pitchFamily="50" charset="-127"/>
                <a:cs typeface="Arial" pitchFamily="34" charset="0"/>
              </a:rPr>
              <a:t>1. What kind of information should be provided by C2 Centers?</a:t>
            </a:r>
            <a:endParaRPr lang="en-US" sz="2000" dirty="0" smtClean="0">
              <a:solidFill>
                <a:srgbClr val="00B050"/>
              </a:solidFill>
              <a:latin typeface="Arial" pitchFamily="34" charset="0"/>
              <a:cs typeface="Arial" pitchFamily="34" charset="0"/>
            </a:endParaRPr>
          </a:p>
          <a:p>
            <a:pPr marL="228600" lvl="0" indent="-228600" eaLnBrk="0" latinLnBrk="0">
              <a:spcBef>
                <a:spcPct val="20000"/>
              </a:spcBef>
              <a:buFont typeface="Arial" pitchFamily="34" charset="0"/>
              <a:buChar char="•"/>
              <a:defRPr/>
            </a:pPr>
            <a:r>
              <a:rPr lang="en-US" sz="2000" dirty="0" smtClean="0">
                <a:solidFill>
                  <a:schemeClr val="tx1">
                    <a:lumMod val="85000"/>
                    <a:lumOff val="15000"/>
                  </a:schemeClr>
                </a:solidFill>
                <a:latin typeface="Arial" pitchFamily="34" charset="0"/>
                <a:cs typeface="Arial" pitchFamily="34" charset="0"/>
              </a:rPr>
              <a:t>Information for whom, question of priority</a:t>
            </a:r>
          </a:p>
          <a:p>
            <a:pPr marL="228600" lvl="0" indent="-228600" eaLnBrk="0" latinLnBrk="0">
              <a:spcBef>
                <a:spcPct val="20000"/>
              </a:spcBef>
              <a:buFont typeface="Arial" pitchFamily="34" charset="0"/>
              <a:buChar char="•"/>
              <a:defRPr/>
            </a:pPr>
            <a:r>
              <a:rPr lang="en-US" sz="2000" dirty="0" smtClean="0">
                <a:solidFill>
                  <a:schemeClr val="tx1">
                    <a:lumMod val="85000"/>
                    <a:lumOff val="15000"/>
                  </a:schemeClr>
                </a:solidFill>
                <a:latin typeface="Arial" pitchFamily="34" charset="0"/>
                <a:cs typeface="Arial" pitchFamily="34" charset="0"/>
              </a:rPr>
              <a:t>Is this information differentiated from that provided by Headquarters or regional offices?</a:t>
            </a:r>
          </a:p>
          <a:p>
            <a:pPr marL="228600" lvl="0" indent="-228600" eaLnBrk="0" latinLnBrk="0">
              <a:spcBef>
                <a:spcPct val="20000"/>
              </a:spcBef>
              <a:buFont typeface="Arial" pitchFamily="34" charset="0"/>
              <a:buChar char="•"/>
              <a:defRPr/>
            </a:pPr>
            <a:r>
              <a:rPr lang="en-US" sz="2000" dirty="0" smtClean="0">
                <a:solidFill>
                  <a:schemeClr val="tx1">
                    <a:lumMod val="85000"/>
                    <a:lumOff val="15000"/>
                  </a:schemeClr>
                </a:solidFill>
                <a:latin typeface="Arial" pitchFamily="34" charset="0"/>
                <a:cs typeface="Arial" pitchFamily="34" charset="0"/>
              </a:rPr>
              <a:t>What kind of information is this?</a:t>
            </a:r>
          </a:p>
          <a:p>
            <a:pPr marL="228600" lvl="0" indent="-228600" eaLnBrk="0" latinLnBrk="0">
              <a:spcBef>
                <a:spcPct val="20000"/>
              </a:spcBef>
              <a:buFont typeface="Arial" pitchFamily="34" charset="0"/>
              <a:buChar char="•"/>
              <a:defRPr/>
            </a:pPr>
            <a:endParaRPr lang="en-US" sz="2000" dirty="0" smtClean="0">
              <a:solidFill>
                <a:srgbClr val="00B050"/>
              </a:solidFill>
              <a:latin typeface="Arial" pitchFamily="34" charset="0"/>
              <a:cs typeface="Arial" pitchFamily="34" charset="0"/>
            </a:endParaRPr>
          </a:p>
          <a:p>
            <a:pPr marL="357188" indent="-357188" eaLnBrk="0" latinLnBrk="0">
              <a:spcBef>
                <a:spcPct val="20000"/>
              </a:spcBef>
              <a:defRPr/>
            </a:pPr>
            <a:r>
              <a:rPr lang="en-US" altLang="ko-KR" sz="2400" b="1" spc="-20" dirty="0" smtClean="0">
                <a:solidFill>
                  <a:srgbClr val="00B050"/>
                </a:solidFill>
                <a:latin typeface="Arial" pitchFamily="34" charset="0"/>
                <a:ea typeface="나눔고딕" pitchFamily="50" charset="-127"/>
                <a:cs typeface="Arial" pitchFamily="34" charset="0"/>
              </a:rPr>
              <a:t>2. How should information be collected?</a:t>
            </a:r>
          </a:p>
          <a:p>
            <a:pPr marL="228600" indent="-228600" eaLnBrk="0" latinLnBrk="0">
              <a:spcBef>
                <a:spcPct val="20000"/>
              </a:spcBef>
              <a:buFont typeface="Arial" pitchFamily="34" charset="0"/>
              <a:buChar char="•"/>
              <a:defRPr/>
            </a:pPr>
            <a:r>
              <a:rPr lang="en-US" altLang="ko-KR" sz="2000" dirty="0" smtClean="0">
                <a:solidFill>
                  <a:schemeClr val="tx1">
                    <a:lumMod val="85000"/>
                    <a:lumOff val="15000"/>
                  </a:schemeClr>
                </a:solidFill>
                <a:latin typeface="Arial" pitchFamily="34" charset="0"/>
                <a:cs typeface="Arial" pitchFamily="34" charset="0"/>
              </a:rPr>
              <a:t>The production and collection of information (including audiovisual materials) is costly. Is there a more economical way?</a:t>
            </a:r>
          </a:p>
          <a:p>
            <a:pPr marL="228600" indent="-228600" eaLnBrk="0" latinLnBrk="0">
              <a:spcBef>
                <a:spcPct val="20000"/>
              </a:spcBef>
              <a:buFont typeface="Arial" pitchFamily="34" charset="0"/>
              <a:buChar char="•"/>
              <a:defRPr/>
            </a:pPr>
            <a:r>
              <a:rPr lang="en-US" altLang="ko-KR" sz="2000" dirty="0" smtClean="0">
                <a:solidFill>
                  <a:schemeClr val="tx1">
                    <a:lumMod val="85000"/>
                    <a:lumOff val="15000"/>
                  </a:schemeClr>
                </a:solidFill>
                <a:latin typeface="Arial" pitchFamily="34" charset="0"/>
                <a:cs typeface="Arial" pitchFamily="34" charset="0"/>
              </a:rPr>
              <a:t>Possible cooperation between C2 centers (joint projects, research)?</a:t>
            </a:r>
            <a:endParaRPr lang="en-US" sz="2000" dirty="0" smtClean="0">
              <a:solidFill>
                <a:schemeClr val="tx1">
                  <a:lumMod val="85000"/>
                  <a:lumOff val="15000"/>
                </a:schemeClr>
              </a:solidFill>
              <a:latin typeface="Arial" pitchFamily="34" charset="0"/>
              <a:cs typeface="Arial" pitchFamily="34" charset="0"/>
            </a:endParaRPr>
          </a:p>
          <a:p>
            <a:pPr marL="228600" indent="-228600" eaLnBrk="0" latinLnBrk="0">
              <a:spcBef>
                <a:spcPct val="20000"/>
              </a:spcBef>
              <a:buFont typeface="Arial" pitchFamily="34" charset="0"/>
              <a:buChar char="•"/>
              <a:defRPr/>
            </a:pPr>
            <a:endParaRPr lang="en-US" sz="2000" dirty="0" smtClean="0">
              <a:latin typeface="Arial" pitchFamily="34" charset="0"/>
              <a:cs typeface="Arial" pitchFamily="34" charset="0"/>
            </a:endParaRPr>
          </a:p>
          <a:p>
            <a:pPr marL="228600" lvl="0" indent="-228600" eaLnBrk="0" latinLnBrk="0">
              <a:spcBef>
                <a:spcPct val="20000"/>
              </a:spcBef>
              <a:defRPr/>
            </a:pPr>
            <a:endParaRPr lang="en-US" altLang="ko-KR" sz="2000" dirty="0" smtClean="0">
              <a:solidFill>
                <a:schemeClr val="tx1">
                  <a:lumMod val="75000"/>
                  <a:lumOff val="25000"/>
                </a:schemeClr>
              </a:solidFill>
              <a:latin typeface="Arial" pitchFamily="34" charset="0"/>
              <a:ea typeface="나눔고딕" pitchFamily="50" charset="-127"/>
              <a:cs typeface="Arial" pitchFamily="34" charset="0"/>
            </a:endParaRPr>
          </a:p>
          <a:p>
            <a:pPr marL="228600" indent="-228600" eaLnBrk="0" latinLnBrk="0">
              <a:spcBef>
                <a:spcPct val="20000"/>
              </a:spcBef>
              <a:buFont typeface="Arial" pitchFamily="34" charset="0"/>
              <a:buChar char="•"/>
              <a:defRPr/>
            </a:pPr>
            <a:endParaRPr lang="ko-KR" altLang="en-US" sz="2000" dirty="0" smtClean="0">
              <a:solidFill>
                <a:schemeClr val="tx1">
                  <a:lumMod val="75000"/>
                  <a:lumOff val="25000"/>
                </a:schemeClr>
              </a:solidFill>
              <a:latin typeface="Arial" pitchFamily="34" charset="0"/>
              <a:ea typeface="나눔고딕" pitchFamily="50" charset="-127"/>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1187624"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직사각형 10"/>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19</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pic>
        <p:nvPicPr>
          <p:cNvPr id="15"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부제목 2"/>
          <p:cNvSpPr txBox="1">
            <a:spLocks/>
          </p:cNvSpPr>
          <p:nvPr/>
        </p:nvSpPr>
        <p:spPr>
          <a:xfrm>
            <a:off x="1323770" y="1628800"/>
            <a:ext cx="6848630" cy="360040"/>
          </a:xfrm>
          <a:prstGeom prst="rect">
            <a:avLst/>
          </a:prstGeom>
        </p:spPr>
        <p:txBody>
          <a:bodyPr vert="horz" lIns="91440" tIns="45720" rIns="91440" bIns="45720" rtlCol="0">
            <a:noAutofit/>
          </a:bodyPr>
          <a:lstStyle/>
          <a:p>
            <a:pPr marL="357188" indent="-357188" eaLnBrk="0" latinLnBrk="0">
              <a:spcBef>
                <a:spcPct val="20000"/>
              </a:spcBef>
              <a:defRPr/>
            </a:pPr>
            <a:r>
              <a:rPr lang="en-US" altLang="ko-KR" sz="2400" b="1" spc="-20" dirty="0" smtClean="0">
                <a:solidFill>
                  <a:srgbClr val="00B050"/>
                </a:solidFill>
                <a:latin typeface="Arial" pitchFamily="34" charset="0"/>
                <a:ea typeface="나눔고딕" pitchFamily="50" charset="-127"/>
                <a:cs typeface="Arial" pitchFamily="34" charset="0"/>
              </a:rPr>
              <a:t>3. Is it possible to build a global information system connecting UNESCO, etc?</a:t>
            </a:r>
          </a:p>
          <a:p>
            <a:pPr marL="228600" lvl="0" indent="-228600" eaLnBrk="0" latinLnBrk="0">
              <a:spcBef>
                <a:spcPct val="20000"/>
              </a:spcBef>
              <a:buFont typeface="Arial" pitchFamily="34" charset="0"/>
              <a:buChar char="•"/>
              <a:defRPr/>
            </a:pPr>
            <a:r>
              <a:rPr lang="en-US" sz="2000" dirty="0" smtClean="0">
                <a:solidFill>
                  <a:schemeClr val="tx1">
                    <a:lumMod val="85000"/>
                    <a:lumOff val="15000"/>
                  </a:schemeClr>
                </a:solidFill>
                <a:latin typeface="Arial" pitchFamily="34" charset="0"/>
                <a:cs typeface="Arial" pitchFamily="34" charset="0"/>
              </a:rPr>
              <a:t>Is it necessary to link independently operated databases at the respective C2 centers without the presence of an executive organization like the World Heritage Center?</a:t>
            </a:r>
          </a:p>
          <a:p>
            <a:pPr marL="228600" lvl="0" indent="-228600" eaLnBrk="0" latinLnBrk="0">
              <a:spcBef>
                <a:spcPct val="20000"/>
              </a:spcBef>
              <a:buFont typeface="Arial" pitchFamily="34" charset="0"/>
              <a:buChar char="•"/>
              <a:defRPr/>
            </a:pPr>
            <a:r>
              <a:rPr lang="en-US" sz="2000" dirty="0" smtClean="0">
                <a:solidFill>
                  <a:schemeClr val="tx1">
                    <a:lumMod val="85000"/>
                    <a:lumOff val="15000"/>
                  </a:schemeClr>
                </a:solidFill>
                <a:latin typeface="Arial" pitchFamily="34" charset="0"/>
                <a:cs typeface="Arial" pitchFamily="34" charset="0"/>
              </a:rPr>
              <a:t>Standardization of information, if any</a:t>
            </a:r>
          </a:p>
          <a:p>
            <a:pPr marL="228600" lvl="0" indent="-228600" eaLnBrk="0" latinLnBrk="0">
              <a:spcBef>
                <a:spcPct val="20000"/>
              </a:spcBef>
              <a:buFont typeface="Arial" pitchFamily="34" charset="0"/>
              <a:buChar char="•"/>
              <a:defRPr/>
            </a:pPr>
            <a:r>
              <a:rPr lang="en-US" sz="2000" dirty="0" smtClean="0">
                <a:solidFill>
                  <a:schemeClr val="tx1">
                    <a:lumMod val="85000"/>
                    <a:lumOff val="15000"/>
                  </a:schemeClr>
                </a:solidFill>
                <a:latin typeface="Arial" pitchFamily="34" charset="0"/>
                <a:cs typeface="Arial" pitchFamily="34" charset="0"/>
              </a:rPr>
              <a:t>Conducting basic research to create a system of cooperation?</a:t>
            </a:r>
          </a:p>
          <a:p>
            <a:pPr marL="228600" lvl="0" indent="-228600" eaLnBrk="0" latinLnBrk="0">
              <a:spcBef>
                <a:spcPct val="20000"/>
              </a:spcBef>
              <a:buFont typeface="Arial" pitchFamily="34" charset="0"/>
              <a:buChar char="•"/>
              <a:defRPr/>
            </a:pPr>
            <a:endParaRPr lang="en-US" sz="2000" dirty="0" smtClean="0">
              <a:latin typeface="Arial" pitchFamily="34" charset="0"/>
              <a:cs typeface="Arial" pitchFamily="34" charset="0"/>
            </a:endParaRPr>
          </a:p>
          <a:p>
            <a:pPr marL="357188" indent="-357188" eaLnBrk="0" latinLnBrk="0">
              <a:spcBef>
                <a:spcPct val="20000"/>
              </a:spcBef>
              <a:defRPr/>
            </a:pPr>
            <a:r>
              <a:rPr lang="en-US" altLang="ko-KR" sz="2400" b="1" spc="-20" dirty="0" smtClean="0">
                <a:solidFill>
                  <a:srgbClr val="00B050"/>
                </a:solidFill>
                <a:latin typeface="Arial" pitchFamily="34" charset="0"/>
                <a:ea typeface="나눔고딕" pitchFamily="50" charset="-127"/>
                <a:cs typeface="Arial" pitchFamily="34" charset="0"/>
              </a:rPr>
              <a:t>4. Building healthy relationships between networks and partners?</a:t>
            </a:r>
            <a:endParaRPr lang="en-US" altLang="ko-KR" sz="2400" dirty="0" smtClean="0">
              <a:solidFill>
                <a:schemeClr val="tx1">
                  <a:lumMod val="85000"/>
                  <a:lumOff val="15000"/>
                </a:schemeClr>
              </a:solidFill>
              <a:latin typeface="Arial" pitchFamily="34" charset="0"/>
              <a:cs typeface="Arial" pitchFamily="34" charset="0"/>
            </a:endParaRPr>
          </a:p>
          <a:p>
            <a:pPr marL="228600" lvl="0" indent="-228600" eaLnBrk="0" latinLnBrk="0">
              <a:spcBef>
                <a:spcPct val="20000"/>
              </a:spcBef>
              <a:buFont typeface="Arial" pitchFamily="34" charset="0"/>
              <a:buChar char="•"/>
              <a:defRPr/>
            </a:pPr>
            <a:r>
              <a:rPr lang="en-US" altLang="ko-KR" sz="2000" dirty="0" smtClean="0">
                <a:solidFill>
                  <a:schemeClr val="tx1">
                    <a:lumMod val="85000"/>
                    <a:lumOff val="15000"/>
                  </a:schemeClr>
                </a:solidFill>
                <a:latin typeface="Arial" pitchFamily="34" charset="0"/>
                <a:cs typeface="Arial" pitchFamily="34" charset="0"/>
              </a:rPr>
              <a:t>Model case studies of network operation(online/offline)</a:t>
            </a:r>
          </a:p>
          <a:p>
            <a:pPr marL="228600" lvl="0" indent="-228600" eaLnBrk="0" latinLnBrk="0">
              <a:spcBef>
                <a:spcPct val="20000"/>
              </a:spcBef>
              <a:buFont typeface="Arial" pitchFamily="34" charset="0"/>
              <a:buChar char="•"/>
              <a:defRPr/>
            </a:pPr>
            <a:r>
              <a:rPr lang="en-US" altLang="ko-KR" sz="2000" dirty="0" smtClean="0">
                <a:solidFill>
                  <a:schemeClr val="tx1">
                    <a:lumMod val="85000"/>
                    <a:lumOff val="15000"/>
                  </a:schemeClr>
                </a:solidFill>
                <a:latin typeface="Arial" pitchFamily="34" charset="0"/>
                <a:cs typeface="Arial" pitchFamily="34" charset="0"/>
              </a:rPr>
              <a:t>Possible connections between networks (</a:t>
            </a:r>
            <a:r>
              <a:rPr lang="en-US" altLang="ko-KR" sz="2000" dirty="0" err="1" smtClean="0">
                <a:solidFill>
                  <a:schemeClr val="tx1">
                    <a:lumMod val="85000"/>
                    <a:lumOff val="15000"/>
                  </a:schemeClr>
                </a:solidFill>
                <a:latin typeface="Arial" pitchFamily="34" charset="0"/>
                <a:cs typeface="Arial" pitchFamily="34" charset="0"/>
              </a:rPr>
              <a:t>eg</a:t>
            </a:r>
            <a:r>
              <a:rPr lang="en-US" altLang="ko-KR" sz="2000" dirty="0" smtClean="0">
                <a:solidFill>
                  <a:schemeClr val="tx1">
                    <a:lumMod val="85000"/>
                    <a:lumOff val="15000"/>
                  </a:schemeClr>
                </a:solidFill>
                <a:latin typeface="Arial" pitchFamily="34" charset="0"/>
                <a:cs typeface="Arial" pitchFamily="34" charset="0"/>
              </a:rPr>
              <a:t>. </a:t>
            </a:r>
            <a:r>
              <a:rPr lang="en-US" altLang="ko-KR" sz="2000" dirty="0" err="1" smtClean="0">
                <a:solidFill>
                  <a:schemeClr val="tx1">
                    <a:lumMod val="85000"/>
                    <a:lumOff val="15000"/>
                  </a:schemeClr>
                </a:solidFill>
                <a:latin typeface="Arial" pitchFamily="34" charset="0"/>
                <a:cs typeface="Arial" pitchFamily="34" charset="0"/>
              </a:rPr>
              <a:t>culturellink</a:t>
            </a:r>
            <a:r>
              <a:rPr lang="en-US" altLang="ko-KR" sz="2000" dirty="0" smtClean="0">
                <a:solidFill>
                  <a:schemeClr val="tx1">
                    <a:lumMod val="85000"/>
                    <a:lumOff val="15000"/>
                  </a:schemeClr>
                </a:solidFill>
                <a:latin typeface="Arial" pitchFamily="34" charset="0"/>
                <a:cs typeface="Arial" pitchFamily="34" charset="0"/>
              </a:rPr>
              <a:t>)</a:t>
            </a:r>
          </a:p>
          <a:p>
            <a:pPr marL="228600" lvl="0" indent="-228600" eaLnBrk="0" latinLnBrk="0">
              <a:spcBef>
                <a:spcPct val="20000"/>
              </a:spcBef>
              <a:buFont typeface="Arial" pitchFamily="34" charset="0"/>
              <a:buChar char="•"/>
              <a:defRPr/>
            </a:pPr>
            <a:r>
              <a:rPr lang="en-US" altLang="ko-KR" sz="2000" dirty="0" smtClean="0">
                <a:solidFill>
                  <a:schemeClr val="tx1">
                    <a:lumMod val="85000"/>
                    <a:lumOff val="15000"/>
                  </a:schemeClr>
                </a:solidFill>
                <a:latin typeface="Arial" pitchFamily="34" charset="0"/>
                <a:cs typeface="Arial" pitchFamily="34" charset="0"/>
              </a:rPr>
              <a:t>Workshops on the reinforcement of C2 center functions</a:t>
            </a:r>
          </a:p>
          <a:p>
            <a:pPr marL="228600" indent="-228600" eaLnBrk="0" latinLnBrk="0">
              <a:spcBef>
                <a:spcPct val="20000"/>
              </a:spcBef>
              <a:buFont typeface="Arial" pitchFamily="34" charset="0"/>
              <a:buChar char="•"/>
              <a:defRPr/>
            </a:pPr>
            <a:endParaRPr lang="en-US" sz="2000" dirty="0" smtClean="0">
              <a:latin typeface="Arial" pitchFamily="34" charset="0"/>
              <a:cs typeface="Arial" pitchFamily="34" charset="0"/>
            </a:endParaRPr>
          </a:p>
          <a:p>
            <a:pPr marL="228600" lvl="0" indent="-228600" eaLnBrk="0" latinLnBrk="0">
              <a:spcBef>
                <a:spcPct val="20000"/>
              </a:spcBef>
              <a:defRPr/>
            </a:pPr>
            <a:endParaRPr lang="en-US" altLang="ko-KR" sz="2000" dirty="0" smtClean="0">
              <a:solidFill>
                <a:schemeClr val="tx1">
                  <a:lumMod val="75000"/>
                  <a:lumOff val="25000"/>
                </a:schemeClr>
              </a:solidFill>
              <a:latin typeface="Arial" pitchFamily="34" charset="0"/>
              <a:ea typeface="나눔고딕" pitchFamily="50" charset="-127"/>
              <a:cs typeface="Arial" pitchFamily="34" charset="0"/>
            </a:endParaRPr>
          </a:p>
          <a:p>
            <a:pPr marL="228600" indent="-228600" eaLnBrk="0" latinLnBrk="0">
              <a:spcBef>
                <a:spcPct val="20000"/>
              </a:spcBef>
              <a:buFont typeface="Arial" pitchFamily="34" charset="0"/>
              <a:buChar char="•"/>
              <a:defRPr/>
            </a:pPr>
            <a:endParaRPr lang="ko-KR" altLang="en-US" sz="2000" dirty="0" smtClean="0">
              <a:solidFill>
                <a:schemeClr val="tx1">
                  <a:lumMod val="75000"/>
                  <a:lumOff val="25000"/>
                </a:schemeClr>
              </a:solidFill>
              <a:latin typeface="Arial" pitchFamily="34" charset="0"/>
              <a:ea typeface="나눔고딕" pitchFamily="50" charset="-127"/>
              <a:cs typeface="Arial" pitchFamily="34" charset="0"/>
            </a:endParaRPr>
          </a:p>
        </p:txBody>
      </p:sp>
      <p:sp>
        <p:nvSpPr>
          <p:cNvPr id="8"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eaLnBrk="0" latinLnBrk="0"/>
            <a:r>
              <a:rPr lang="en-US" altLang="ko-KR" sz="3600" b="1" dirty="0" smtClean="0">
                <a:solidFill>
                  <a:schemeClr val="bg1"/>
                </a:solidFill>
                <a:latin typeface="Arial" pitchFamily="34" charset="0"/>
                <a:cs typeface="Arial" pitchFamily="34" charset="0"/>
              </a:rPr>
              <a:t>Key Issues to Be Discussed</a:t>
            </a:r>
            <a:endParaRPr lang="en-US" sz="3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descr="d16_패브릭_표지01.jpg"/>
          <p:cNvPicPr>
            <a:picLocks noChangeAspect="1"/>
          </p:cNvPicPr>
          <p:nvPr/>
        </p:nvPicPr>
        <p:blipFill>
          <a:blip r:embed="rId3" cstate="email"/>
          <a:stretch>
            <a:fillRect/>
          </a:stretch>
        </p:blipFill>
        <p:spPr>
          <a:xfrm>
            <a:off x="0" y="0"/>
            <a:ext cx="9144000" cy="6858000"/>
          </a:xfrm>
          <a:prstGeom prst="rect">
            <a:avLst/>
          </a:prstGeom>
        </p:spPr>
      </p:pic>
      <p:pic>
        <p:nvPicPr>
          <p:cNvPr id="12289" name="Picture 1" descr="D:\업무\2015\#기타\07월_글로벌 c2센터 회의\ICHCAP_Jeonju_Korea.JPG"/>
          <p:cNvPicPr>
            <a:picLocks noChangeAspect="1" noChangeArrowheads="1"/>
          </p:cNvPicPr>
          <p:nvPr/>
        </p:nvPicPr>
        <p:blipFill>
          <a:blip r:embed="rId4" cstate="print"/>
          <a:srcRect t="28746" b="13338"/>
          <a:stretch>
            <a:fillRect/>
          </a:stretch>
        </p:blipFill>
        <p:spPr bwMode="auto">
          <a:xfrm>
            <a:off x="0" y="908720"/>
            <a:ext cx="9144000" cy="3528392"/>
          </a:xfrm>
          <a:prstGeom prst="rect">
            <a:avLst/>
          </a:prstGeom>
          <a:noFill/>
        </p:spPr>
      </p:pic>
      <p:pic>
        <p:nvPicPr>
          <p:cNvPr id="7" name="Picture 2" descr="D:\업무\2015\#기타\07월_글로벌 c2센터 회의\유네스코 DG 예방_사무총장님 사진 (6).JPG"/>
          <p:cNvPicPr>
            <a:picLocks noChangeAspect="1" noChangeArrowheads="1"/>
          </p:cNvPicPr>
          <p:nvPr/>
        </p:nvPicPr>
        <p:blipFill>
          <a:blip r:embed="rId5" cstate="print"/>
          <a:srcRect l="3742" t="4482" r="5213" b="8117"/>
          <a:stretch>
            <a:fillRect/>
          </a:stretch>
        </p:blipFill>
        <p:spPr bwMode="auto">
          <a:xfrm>
            <a:off x="5357483" y="4437112"/>
            <a:ext cx="3786517" cy="2420888"/>
          </a:xfrm>
          <a:prstGeom prst="rect">
            <a:avLst/>
          </a:prstGeom>
          <a:noFill/>
        </p:spPr>
      </p:pic>
      <p:sp>
        <p:nvSpPr>
          <p:cNvPr id="6" name="제목 5"/>
          <p:cNvSpPr>
            <a:spLocks noGrp="1"/>
          </p:cNvSpPr>
          <p:nvPr>
            <p:ph type="ctrTitle"/>
          </p:nvPr>
        </p:nvSpPr>
        <p:spPr/>
        <p:txBody>
          <a:bodyPr/>
          <a:lstStyle/>
          <a:p>
            <a:endParaRPr lang="ko-KR"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직사각형 13"/>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제목 1"/>
          <p:cNvSpPr>
            <a:spLocks noGrp="1"/>
          </p:cNvSpPr>
          <p:nvPr>
            <p:ph type="ctrTitle"/>
          </p:nvPr>
        </p:nvSpPr>
        <p:spPr>
          <a:xfrm>
            <a:off x="323528" y="332656"/>
            <a:ext cx="2880320" cy="576064"/>
          </a:xfrm>
          <a:effectLst>
            <a:outerShdw blurRad="38100" dist="12700" dir="2700000" algn="tl" rotWithShape="0">
              <a:prstClr val="black">
                <a:alpha val="40000"/>
              </a:prstClr>
            </a:outerShdw>
          </a:effectLst>
        </p:spPr>
        <p:txBody>
          <a:bodyPr>
            <a:noAutofit/>
          </a:bodyPr>
          <a:lstStyle/>
          <a:p>
            <a:pPr algn="l"/>
            <a:r>
              <a:rPr lang="en-US" altLang="ko-KR" sz="3600" b="1" dirty="0" smtClean="0">
                <a:solidFill>
                  <a:schemeClr val="bg1"/>
                </a:solidFill>
                <a:latin typeface="Arial" pitchFamily="34" charset="0"/>
                <a:cs typeface="Arial" pitchFamily="34" charset="0"/>
              </a:rPr>
              <a:t>Contents</a:t>
            </a:r>
            <a:endParaRPr lang="ko-KR" altLang="en-US" sz="3600" b="1" dirty="0">
              <a:solidFill>
                <a:schemeClr val="bg1"/>
              </a:solidFill>
              <a:latin typeface="Arial" pitchFamily="34" charset="0"/>
              <a:cs typeface="Arial" pitchFamily="34" charset="0"/>
            </a:endParaRPr>
          </a:p>
        </p:txBody>
      </p:sp>
      <p:sp>
        <p:nvSpPr>
          <p:cNvPr id="19" name="부제목 2"/>
          <p:cNvSpPr txBox="1">
            <a:spLocks/>
          </p:cNvSpPr>
          <p:nvPr/>
        </p:nvSpPr>
        <p:spPr>
          <a:xfrm>
            <a:off x="1115616" y="2060848"/>
            <a:ext cx="7640718" cy="360040"/>
          </a:xfrm>
          <a:prstGeom prst="rect">
            <a:avLst/>
          </a:prstGeom>
        </p:spPr>
        <p:txBody>
          <a:bodyPr vert="horz" lIns="91440" tIns="45720" rIns="91440" bIns="45720" rtlCol="0">
            <a:noAutofit/>
          </a:bodyPr>
          <a:lstStyle/>
          <a:p>
            <a:pPr lvl="0" eaLnBrk="0" latinLnBrk="0">
              <a:spcBef>
                <a:spcPct val="20000"/>
              </a:spcBef>
              <a:buFont typeface="Wingdings" pitchFamily="2" charset="2"/>
              <a:buChar char="q"/>
              <a:defRPr/>
            </a:pPr>
            <a:r>
              <a:rPr lang="en-US" altLang="ko-KR" sz="2400" spc="-20" dirty="0" smtClean="0">
                <a:solidFill>
                  <a:srgbClr val="0070C0"/>
                </a:solidFill>
                <a:latin typeface="나눔고딕"/>
                <a:ea typeface="나눔고딕"/>
                <a:cs typeface="Arial" pitchFamily="34" charset="0"/>
              </a:rPr>
              <a:t> </a:t>
            </a:r>
            <a:r>
              <a:rPr lang="en-US" altLang="ko-KR" sz="2400" spc="-20" dirty="0" smtClean="0">
                <a:solidFill>
                  <a:schemeClr val="tx1">
                    <a:lumMod val="85000"/>
                    <a:lumOff val="15000"/>
                  </a:schemeClr>
                </a:solidFill>
                <a:latin typeface="Calibri" pitchFamily="34" charset="0"/>
                <a:ea typeface="나눔고딕" pitchFamily="50" charset="-127"/>
                <a:cs typeface="Arial" pitchFamily="34" charset="0"/>
              </a:rPr>
              <a:t>Implications in International Organizations</a:t>
            </a:r>
          </a:p>
          <a:p>
            <a:pPr lvl="0" eaLnBrk="0" latinLnBrk="0">
              <a:spcBef>
                <a:spcPct val="20000"/>
              </a:spcBef>
              <a:buFont typeface="Wingdings" pitchFamily="2" charset="2"/>
              <a:buChar char="q"/>
              <a:defRPr/>
            </a:pPr>
            <a:r>
              <a:rPr lang="en-US" altLang="ko-KR" sz="2400" spc="-20" dirty="0" smtClean="0">
                <a:solidFill>
                  <a:srgbClr val="0070C0"/>
                </a:solidFill>
                <a:latin typeface="나눔고딕"/>
                <a:ea typeface="나눔고딕"/>
                <a:cs typeface="Arial" pitchFamily="34" charset="0"/>
              </a:rPr>
              <a:t> </a:t>
            </a:r>
            <a:r>
              <a:rPr lang="en-US" altLang="ko-KR" sz="2400" spc="-20" dirty="0" smtClean="0">
                <a:solidFill>
                  <a:schemeClr val="tx1">
                    <a:lumMod val="85000"/>
                    <a:lumOff val="15000"/>
                  </a:schemeClr>
                </a:solidFill>
                <a:latin typeface="Calibri" pitchFamily="34" charset="0"/>
                <a:ea typeface="나눔고딕" pitchFamily="50" charset="-127"/>
                <a:cs typeface="Arial" pitchFamily="34" charset="0"/>
              </a:rPr>
              <a:t>Information and Network in the 2003 Convention</a:t>
            </a:r>
          </a:p>
          <a:p>
            <a:pPr lvl="0" eaLnBrk="0" latinLnBrk="0">
              <a:spcBef>
                <a:spcPct val="20000"/>
              </a:spcBef>
              <a:buFont typeface="Wingdings" pitchFamily="2" charset="2"/>
              <a:buChar char="q"/>
              <a:defRPr/>
            </a:pPr>
            <a:r>
              <a:rPr lang="en-US" altLang="ko-KR" sz="2400" spc="-20" dirty="0" smtClean="0">
                <a:solidFill>
                  <a:srgbClr val="0070C0"/>
                </a:solidFill>
                <a:latin typeface="Calibri" pitchFamily="34" charset="0"/>
                <a:ea typeface="나눔고딕" pitchFamily="50" charset="-127"/>
                <a:cs typeface="Arial" pitchFamily="34" charset="0"/>
              </a:rPr>
              <a:t> </a:t>
            </a:r>
            <a:r>
              <a:rPr lang="en-US" altLang="ko-KR" sz="2400" spc="-20" dirty="0" smtClean="0">
                <a:solidFill>
                  <a:schemeClr val="tx1">
                    <a:lumMod val="85000"/>
                    <a:lumOff val="15000"/>
                  </a:schemeClr>
                </a:solidFill>
                <a:latin typeface="Calibri" pitchFamily="34" charset="0"/>
                <a:ea typeface="나눔고딕" pitchFamily="50" charset="-127"/>
                <a:cs typeface="Arial" pitchFamily="34" charset="0"/>
              </a:rPr>
              <a:t>Information and Networking in ICH Safeguarding</a:t>
            </a:r>
          </a:p>
          <a:p>
            <a:pPr lvl="0" eaLnBrk="0" latinLnBrk="0">
              <a:spcBef>
                <a:spcPct val="20000"/>
              </a:spcBef>
              <a:buFont typeface="Wingdings" pitchFamily="2" charset="2"/>
              <a:buChar char="q"/>
              <a:defRPr/>
            </a:pPr>
            <a:r>
              <a:rPr lang="en-US" altLang="ko-KR" sz="2400" spc="-20" dirty="0" smtClean="0">
                <a:solidFill>
                  <a:srgbClr val="0070C0"/>
                </a:solidFill>
                <a:latin typeface="Calibri" pitchFamily="34" charset="0"/>
                <a:ea typeface="나눔고딕" pitchFamily="50" charset="-127"/>
                <a:cs typeface="Arial" pitchFamily="34" charset="0"/>
              </a:rPr>
              <a:t> </a:t>
            </a:r>
            <a:r>
              <a:rPr lang="en-US" altLang="ko-KR" sz="2400" spc="-20" dirty="0" smtClean="0">
                <a:solidFill>
                  <a:schemeClr val="tx1">
                    <a:lumMod val="85000"/>
                    <a:lumOff val="15000"/>
                  </a:schemeClr>
                </a:solidFill>
                <a:latin typeface="Calibri" pitchFamily="34" charset="0"/>
                <a:ea typeface="나눔고딕" pitchFamily="50" charset="-127"/>
                <a:cs typeface="Arial" pitchFamily="34" charset="0"/>
              </a:rPr>
              <a:t>Problems in ICH Information-sharing and Network-building</a:t>
            </a:r>
          </a:p>
          <a:p>
            <a:pPr lvl="0" eaLnBrk="0" latinLnBrk="0">
              <a:spcBef>
                <a:spcPct val="20000"/>
              </a:spcBef>
              <a:buFont typeface="Wingdings" pitchFamily="2" charset="2"/>
              <a:buChar char="q"/>
              <a:defRPr/>
            </a:pPr>
            <a:r>
              <a:rPr lang="en-US" altLang="ko-KR" sz="2400" spc="-20" dirty="0" smtClean="0">
                <a:solidFill>
                  <a:srgbClr val="0070C0"/>
                </a:solidFill>
                <a:latin typeface="Calibri" pitchFamily="34" charset="0"/>
                <a:ea typeface="나눔고딕" pitchFamily="50" charset="-127"/>
                <a:cs typeface="Arial" pitchFamily="34" charset="0"/>
              </a:rPr>
              <a:t> </a:t>
            </a:r>
            <a:r>
              <a:rPr lang="en-US" altLang="ko-KR" sz="2400" spc="-20" dirty="0" smtClean="0">
                <a:solidFill>
                  <a:schemeClr val="tx1">
                    <a:lumMod val="85000"/>
                    <a:lumOff val="15000"/>
                  </a:schemeClr>
                </a:solidFill>
                <a:latin typeface="Calibri" pitchFamily="34" charset="0"/>
                <a:ea typeface="나눔고딕" pitchFamily="50" charset="-127"/>
                <a:cs typeface="Arial" pitchFamily="34" charset="0"/>
              </a:rPr>
              <a:t>What Kind of Information is Needed?</a:t>
            </a:r>
          </a:p>
          <a:p>
            <a:pPr lvl="0" eaLnBrk="0" latinLnBrk="0">
              <a:spcBef>
                <a:spcPct val="20000"/>
              </a:spcBef>
              <a:buFont typeface="Wingdings" pitchFamily="2" charset="2"/>
              <a:buChar char="q"/>
              <a:defRPr/>
            </a:pPr>
            <a:r>
              <a:rPr lang="en-US" altLang="ko-KR" sz="2400" spc="-20" dirty="0" smtClean="0">
                <a:solidFill>
                  <a:srgbClr val="0070C0"/>
                </a:solidFill>
                <a:latin typeface="Calibri" pitchFamily="34" charset="0"/>
                <a:ea typeface="나눔고딕" pitchFamily="50" charset="-127"/>
                <a:cs typeface="Arial" pitchFamily="34" charset="0"/>
              </a:rPr>
              <a:t> </a:t>
            </a:r>
            <a:r>
              <a:rPr lang="en-US" altLang="ko-KR" sz="2400" spc="-20" dirty="0" smtClean="0">
                <a:solidFill>
                  <a:schemeClr val="tx1">
                    <a:lumMod val="85000"/>
                    <a:lumOff val="15000"/>
                  </a:schemeClr>
                </a:solidFill>
                <a:latin typeface="Calibri" pitchFamily="34" charset="0"/>
                <a:ea typeface="나눔고딕" pitchFamily="50" charset="-127"/>
                <a:cs typeface="Arial" pitchFamily="34" charset="0"/>
              </a:rPr>
              <a:t>Network-building</a:t>
            </a:r>
          </a:p>
          <a:p>
            <a:pPr lvl="0" eaLnBrk="0" latinLnBrk="0">
              <a:spcBef>
                <a:spcPct val="20000"/>
              </a:spcBef>
              <a:buFont typeface="Wingdings" pitchFamily="2" charset="2"/>
              <a:buChar char="q"/>
              <a:defRPr/>
            </a:pPr>
            <a:endParaRPr lang="en-US" altLang="ko-KR" sz="2400" b="1" spc="-20" dirty="0" smtClean="0">
              <a:solidFill>
                <a:schemeClr val="tx1">
                  <a:lumMod val="85000"/>
                  <a:lumOff val="15000"/>
                </a:schemeClr>
              </a:solidFill>
              <a:latin typeface="Calibri" pitchFamily="34" charset="0"/>
              <a:ea typeface="나눔고딕" pitchFamily="50" charset="-127"/>
            </a:endParaRPr>
          </a:p>
          <a:p>
            <a:pPr eaLnBrk="0" latinLnBrk="0">
              <a:spcBef>
                <a:spcPct val="20000"/>
              </a:spcBef>
              <a:buFont typeface="Wingdings" pitchFamily="2" charset="2"/>
              <a:buChar char="v"/>
              <a:defRPr/>
            </a:pPr>
            <a:r>
              <a:rPr lang="en-US" altLang="ko-KR" sz="2400" spc="-20" dirty="0" smtClean="0">
                <a:solidFill>
                  <a:srgbClr val="0070C0"/>
                </a:solidFill>
                <a:latin typeface="Calibri" pitchFamily="34" charset="0"/>
                <a:ea typeface="나눔고딕" pitchFamily="50" charset="-127"/>
                <a:cs typeface="Arial" pitchFamily="34" charset="0"/>
              </a:rPr>
              <a:t> </a:t>
            </a:r>
            <a:r>
              <a:rPr lang="en-US" altLang="ko-KR" sz="2400" b="1" spc="-20" dirty="0" smtClean="0">
                <a:solidFill>
                  <a:schemeClr val="tx1">
                    <a:lumMod val="85000"/>
                    <a:lumOff val="15000"/>
                  </a:schemeClr>
                </a:solidFill>
                <a:latin typeface="Calibri" pitchFamily="34" charset="0"/>
                <a:ea typeface="나눔고딕" pitchFamily="50" charset="-127"/>
                <a:cs typeface="Arial" pitchFamily="34" charset="0"/>
              </a:rPr>
              <a:t>Key Issues to Be Discussed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1187624"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eaLnBrk="0" latinLnBrk="0"/>
            <a:r>
              <a:rPr lang="en-US" altLang="ko-KR" sz="2800" b="1" dirty="0" smtClean="0">
                <a:solidFill>
                  <a:schemeClr val="bg1"/>
                </a:solidFill>
                <a:latin typeface="Arial" pitchFamily="34" charset="0"/>
                <a:cs typeface="Arial" pitchFamily="34" charset="0"/>
              </a:rPr>
              <a:t>Implications in </a:t>
            </a:r>
            <a:r>
              <a:rPr lang="en-US" sz="2800" b="1" dirty="0" smtClean="0">
                <a:solidFill>
                  <a:schemeClr val="bg1"/>
                </a:solidFill>
                <a:latin typeface="Arial" pitchFamily="34" charset="0"/>
                <a:cs typeface="Arial" pitchFamily="34" charset="0"/>
              </a:rPr>
              <a:t>International Organizations</a:t>
            </a:r>
            <a:endParaRPr lang="en-US" sz="2800" dirty="0">
              <a:solidFill>
                <a:schemeClr val="bg1"/>
              </a:solidFill>
              <a:latin typeface="Arial" pitchFamily="34" charset="0"/>
              <a:cs typeface="Arial" pitchFamily="34" charset="0"/>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4</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pic>
        <p:nvPicPr>
          <p:cNvPr id="15"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부제목 2"/>
          <p:cNvSpPr txBox="1">
            <a:spLocks/>
          </p:cNvSpPr>
          <p:nvPr/>
        </p:nvSpPr>
        <p:spPr>
          <a:xfrm>
            <a:off x="1323770" y="1628800"/>
            <a:ext cx="7280678" cy="360040"/>
          </a:xfrm>
          <a:prstGeom prst="rect">
            <a:avLst/>
          </a:prstGeom>
        </p:spPr>
        <p:txBody>
          <a:bodyPr vert="horz" lIns="91440" tIns="45720" rIns="91440" bIns="45720" rtlCol="0">
            <a:noAutofit/>
          </a:bodyPr>
          <a:lstStyle/>
          <a:p>
            <a:pPr marL="0" marR="0" lvl="0" indent="0" algn="l" defTabSz="914400" rtl="0" eaLnBrk="0" fontAlgn="auto" latinLnBrk="0" hangingPunct="1">
              <a:lnSpc>
                <a:spcPct val="100000"/>
              </a:lnSpc>
              <a:spcBef>
                <a:spcPct val="20000"/>
              </a:spcBef>
              <a:spcAft>
                <a:spcPts val="0"/>
              </a:spcAft>
              <a:buClrTx/>
              <a:buSzTx/>
              <a:buFont typeface="Arial" pitchFamily="34" charset="0"/>
              <a:buNone/>
              <a:tabLst/>
              <a:defRPr/>
            </a:pPr>
            <a:r>
              <a:rPr kumimoji="0" lang="en-US" altLang="ko-KR" sz="2400" b="1" i="0" u="none" strike="noStrike" kern="1200" cap="none" spc="-20" normalizeH="0" baseline="0" noProof="0" dirty="0" smtClean="0">
                <a:ln>
                  <a:noFill/>
                </a:ln>
                <a:solidFill>
                  <a:srgbClr val="0070C0"/>
                </a:solidFill>
                <a:effectLst/>
                <a:uLnTx/>
                <a:uFillTx/>
                <a:latin typeface="Arial" pitchFamily="34" charset="0"/>
                <a:ea typeface="나눔고딕" pitchFamily="50" charset="-127"/>
                <a:cs typeface="Arial" pitchFamily="34" charset="0"/>
              </a:rPr>
              <a:t>Functions of international organizations: collecting and sharing of information</a:t>
            </a:r>
          </a:p>
          <a:p>
            <a:pPr marL="0" marR="0" lvl="0" indent="0" algn="l" defTabSz="914400" rtl="0" eaLnBrk="0" fontAlgn="auto" latinLnBrk="0" hangingPunct="1">
              <a:lnSpc>
                <a:spcPct val="100000"/>
              </a:lnSpc>
              <a:spcBef>
                <a:spcPct val="20000"/>
              </a:spcBef>
              <a:spcAft>
                <a:spcPts val="0"/>
              </a:spcAft>
              <a:buClrTx/>
              <a:buSzTx/>
              <a:buFont typeface="Arial" pitchFamily="34" charset="0"/>
              <a:buNone/>
              <a:tabLst/>
              <a:defRPr/>
            </a:pPr>
            <a:endParaRPr kumimoji="0" lang="en-US" altLang="ko-KR" sz="2400" b="1" i="0" u="none" strike="noStrike" kern="1200" cap="none" spc="-20" normalizeH="0" baseline="0" noProof="0" dirty="0" smtClean="0">
              <a:ln>
                <a:noFill/>
              </a:ln>
              <a:solidFill>
                <a:srgbClr val="0070C0"/>
              </a:solidFill>
              <a:effectLst/>
              <a:uLnTx/>
              <a:uFillTx/>
              <a:latin typeface="Arial" pitchFamily="34" charset="0"/>
              <a:ea typeface="나눔고딕" pitchFamily="50" charset="-127"/>
              <a:cs typeface="Arial" pitchFamily="34" charset="0"/>
            </a:endParaRPr>
          </a:p>
          <a:p>
            <a:pPr marR="0" lvl="0" algn="l" defTabSz="914400" rtl="0" eaLnBrk="0" fontAlgn="auto" latinLnBrk="0" hangingPunct="1">
              <a:spcBef>
                <a:spcPct val="20000"/>
              </a:spcBef>
              <a:spcAft>
                <a:spcPts val="0"/>
              </a:spcAft>
              <a:buClrTx/>
              <a:buSzTx/>
              <a:tabLst/>
              <a:defRPr/>
            </a:pPr>
            <a:r>
              <a:rPr kumimoji="0" lang="en-US" altLang="ko-KR" sz="2200" b="0" i="0" u="none" strike="noStrike" kern="1200" cap="none" spc="-20" normalizeH="0" baseline="0" noProof="0" dirty="0" smtClean="0">
                <a:ln>
                  <a:noFill/>
                </a:ln>
                <a:solidFill>
                  <a:schemeClr val="tx1">
                    <a:lumMod val="85000"/>
                    <a:lumOff val="15000"/>
                  </a:schemeClr>
                </a:solidFill>
                <a:effectLst/>
                <a:uLnTx/>
                <a:uFillTx/>
                <a:latin typeface="Arial" pitchFamily="34" charset="0"/>
                <a:ea typeface="나눔고딕" pitchFamily="50" charset="-127"/>
                <a:cs typeface="Arial" pitchFamily="34" charset="0"/>
              </a:rPr>
              <a:t>I</a:t>
            </a:r>
            <a:r>
              <a:rPr kumimoji="0" lang="en-US" sz="22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나눔고딕" pitchFamily="50" charset="-127"/>
                <a:cs typeface="Arial" pitchFamily="34" charset="0"/>
              </a:rPr>
              <a:t>nformation function, Normative function, Rule-creating function, Rule-supervisory function, Operational function</a:t>
            </a:r>
            <a:endParaRPr kumimoji="0" lang="en-US" altLang="ko-KR" sz="2200" b="0" i="0" u="none" strike="noStrike" kern="1200" cap="none" spc="-20" normalizeH="0" baseline="0" noProof="0" dirty="0" smtClean="0">
              <a:ln>
                <a:noFill/>
              </a:ln>
              <a:solidFill>
                <a:schemeClr val="tx1">
                  <a:lumMod val="85000"/>
                  <a:lumOff val="15000"/>
                </a:schemeClr>
              </a:solidFill>
              <a:effectLst/>
              <a:uLnTx/>
              <a:uFillTx/>
              <a:latin typeface="Arial" pitchFamily="34" charset="0"/>
              <a:ea typeface="나눔고딕" pitchFamily="50" charset="-127"/>
              <a:cs typeface="Arial" pitchFamily="34" charset="0"/>
            </a:endParaRPr>
          </a:p>
          <a:p>
            <a:pPr marL="228600" marR="0" lvl="0" indent="-228600" algn="r" defTabSz="914400" rtl="0" eaLnBrk="0" fontAlgn="auto" latinLnBrk="0" hangingPunct="1">
              <a:spcBef>
                <a:spcPct val="20000"/>
              </a:spcBef>
              <a:spcAft>
                <a:spcPts val="0"/>
              </a:spcAft>
              <a:buClrTx/>
              <a:buSzTx/>
              <a:buFont typeface="Arial" pitchFamily="34" charset="0"/>
              <a:buNone/>
              <a:tabLst/>
              <a:defRPr/>
            </a:pPr>
            <a:r>
              <a:rPr kumimoji="0" lang="en-US" altLang="ko-KR" sz="1800" b="0" i="1" u="none" strike="noStrike" kern="1200" cap="none" spc="-20" normalizeH="0" baseline="0" noProof="0" dirty="0" smtClean="0">
                <a:ln>
                  <a:noFill/>
                </a:ln>
                <a:solidFill>
                  <a:schemeClr val="tx1">
                    <a:lumMod val="85000"/>
                    <a:lumOff val="15000"/>
                  </a:schemeClr>
                </a:solidFill>
                <a:effectLst/>
                <a:uLnTx/>
                <a:uFillTx/>
                <a:latin typeface="Arial" pitchFamily="34" charset="0"/>
                <a:ea typeface="나눔고딕" pitchFamily="50" charset="-127"/>
                <a:cs typeface="Arial" pitchFamily="34" charset="0"/>
              </a:rPr>
              <a:t>- </a:t>
            </a:r>
            <a:r>
              <a:rPr kumimoji="0" lang="en-US" sz="1800" b="0" i="1" u="none" strike="noStrike" kern="1200" cap="none" spc="0" normalizeH="0" baseline="0" noProof="0" dirty="0" smtClean="0">
                <a:ln>
                  <a:noFill/>
                </a:ln>
                <a:solidFill>
                  <a:schemeClr val="tx1">
                    <a:lumMod val="85000"/>
                    <a:lumOff val="15000"/>
                  </a:schemeClr>
                </a:solidFill>
                <a:effectLst/>
                <a:uLnTx/>
                <a:uFillTx/>
                <a:latin typeface="Arial" pitchFamily="34" charset="0"/>
                <a:ea typeface="나눔고딕" pitchFamily="50" charset="-127"/>
                <a:cs typeface="Arial" pitchFamily="34" charset="0"/>
              </a:rPr>
              <a:t>Harold K. Jacobson</a:t>
            </a:r>
          </a:p>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endParaRPr kumimoji="0" lang="en-US" altLang="ko-KR" sz="1800" b="1" i="0" u="none" strike="noStrike" kern="1200" cap="none" spc="-20" normalizeH="0" baseline="0" noProof="0" dirty="0" smtClean="0">
              <a:ln>
                <a:noFill/>
              </a:ln>
              <a:solidFill>
                <a:schemeClr val="tx1">
                  <a:lumMod val="75000"/>
                  <a:lumOff val="25000"/>
                </a:schemeClr>
              </a:solidFill>
              <a:effectLst/>
              <a:uLnTx/>
              <a:uFillTx/>
              <a:latin typeface="Calibri" pitchFamily="34" charset="0"/>
              <a:ea typeface="나눔고딕" pitchFamily="50" charset="-127"/>
              <a:cs typeface="+mn-cs"/>
            </a:endParaRPr>
          </a:p>
        </p:txBody>
      </p:sp>
      <p:pic>
        <p:nvPicPr>
          <p:cNvPr id="23" name="Picture 22" descr="http://www.sophiesworld.net/wp-content/uploads/2009/07/unesco_logo_big.jpg"/>
          <p:cNvPicPr/>
          <p:nvPr/>
        </p:nvPicPr>
        <p:blipFill>
          <a:blip r:embed="rId5" cstate="print"/>
          <a:srcRect/>
          <a:stretch>
            <a:fillRect/>
          </a:stretch>
        </p:blipFill>
        <p:spPr bwMode="auto">
          <a:xfrm>
            <a:off x="1428728" y="3857628"/>
            <a:ext cx="2520280" cy="2160240"/>
          </a:xfrm>
          <a:prstGeom prst="rect">
            <a:avLst/>
          </a:prstGeom>
          <a:noFill/>
          <a:ln w="9525">
            <a:noFill/>
            <a:miter lim="800000"/>
            <a:headEnd/>
            <a:tailEnd/>
          </a:ln>
        </p:spPr>
      </p:pic>
      <p:sp>
        <p:nvSpPr>
          <p:cNvPr id="17" name="눈물 방울 12"/>
          <p:cNvSpPr/>
          <p:nvPr/>
        </p:nvSpPr>
        <p:spPr>
          <a:xfrm>
            <a:off x="6143636" y="4143380"/>
            <a:ext cx="1944216" cy="1944216"/>
          </a:xfrm>
          <a:prstGeom prst="teardrop">
            <a:avLst/>
          </a:prstGeom>
          <a:blipFill>
            <a:blip r:embed="rId6" cstate="email"/>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66800" eaLnBrk="0" latinLnBrk="0">
              <a:spcBef>
                <a:spcPct val="0"/>
              </a:spcBef>
            </a:pPr>
            <a:r>
              <a:rPr lang="en-US" sz="1600" dirty="0" smtClean="0">
                <a:solidFill>
                  <a:schemeClr val="tx1"/>
                </a:solidFill>
                <a:latin typeface="Arial" pitchFamily="34" charset="0"/>
                <a:cs typeface="Arial" pitchFamily="34" charset="0"/>
              </a:rPr>
              <a:t>Peace </a:t>
            </a:r>
          </a:p>
          <a:p>
            <a:pPr lvl="0" algn="ctr" defTabSz="1066800" eaLnBrk="0" latinLnBrk="0">
              <a:spcBef>
                <a:spcPct val="0"/>
              </a:spcBef>
            </a:pPr>
            <a:r>
              <a:rPr lang="en-US" sz="1600" dirty="0" smtClean="0">
                <a:solidFill>
                  <a:schemeClr val="tx1"/>
                </a:solidFill>
                <a:latin typeface="Arial" pitchFamily="34" charset="0"/>
                <a:cs typeface="Arial" pitchFamily="34" charset="0"/>
              </a:rPr>
              <a:t>and </a:t>
            </a:r>
            <a:r>
              <a:rPr lang="en-US" sz="1500" dirty="0" smtClean="0">
                <a:solidFill>
                  <a:schemeClr val="tx1"/>
                </a:solidFill>
                <a:latin typeface="Arial" pitchFamily="34" charset="0"/>
                <a:cs typeface="Arial" pitchFamily="34" charset="0"/>
              </a:rPr>
              <a:t>Development</a:t>
            </a:r>
            <a:endParaRPr lang="en-US" sz="1500" dirty="0">
              <a:solidFill>
                <a:schemeClr val="tx1"/>
              </a:solidFill>
              <a:latin typeface="Arial" pitchFamily="34" charset="0"/>
              <a:cs typeface="Arial" pitchFamily="34" charset="0"/>
            </a:endParaRPr>
          </a:p>
        </p:txBody>
      </p:sp>
      <p:sp>
        <p:nvSpPr>
          <p:cNvPr id="20" name="Rounded Rectangular Callout 19"/>
          <p:cNvSpPr/>
          <p:nvPr/>
        </p:nvSpPr>
        <p:spPr>
          <a:xfrm>
            <a:off x="4211960" y="3717032"/>
            <a:ext cx="1800200" cy="792088"/>
          </a:xfrm>
          <a:prstGeom prst="wedgeRoundRectCallout">
            <a:avLst>
              <a:gd name="adj1" fmla="val -79269"/>
              <a:gd name="adj2" fmla="val 39575"/>
              <a:gd name="adj3" fmla="val 16667"/>
            </a:avLst>
          </a:prstGeom>
          <a:solidFill>
            <a:srgbClr val="FFFF65"/>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Arial" pitchFamily="34" charset="0"/>
                <a:cs typeface="Arial" pitchFamily="34" charset="0"/>
              </a:rPr>
              <a:t>Information</a:t>
            </a:r>
            <a:endParaRPr lang="en-US" sz="2000" dirty="0">
              <a:latin typeface="Arial" pitchFamily="34" charset="0"/>
              <a:cs typeface="Arial" pitchFamily="34" charset="0"/>
            </a:endParaRPr>
          </a:p>
        </p:txBody>
      </p:sp>
      <p:sp>
        <p:nvSpPr>
          <p:cNvPr id="13" name="눈물 방울 10"/>
          <p:cNvSpPr/>
          <p:nvPr/>
        </p:nvSpPr>
        <p:spPr>
          <a:xfrm>
            <a:off x="4499992" y="4653136"/>
            <a:ext cx="1944216" cy="1944216"/>
          </a:xfrm>
          <a:prstGeom prst="teardrop">
            <a:avLst/>
          </a:prstGeom>
          <a:blipFill>
            <a:blip r:embed="rId7" cstate="email"/>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latinLnBrk="0"/>
            <a:r>
              <a:rPr lang="en-US" altLang="ko-KR" sz="1500" spc="-20" dirty="0" smtClean="0">
                <a:solidFill>
                  <a:schemeClr val="tx1"/>
                </a:solidFill>
                <a:latin typeface="Arial" pitchFamily="34" charset="0"/>
                <a:cs typeface="Arial" pitchFamily="34" charset="0"/>
              </a:rPr>
              <a:t>Promoting intellectual activities and strengthening e</a:t>
            </a:r>
            <a:r>
              <a:rPr lang="en-US" sz="1500" dirty="0" smtClean="0">
                <a:solidFill>
                  <a:schemeClr val="tx1"/>
                </a:solidFill>
                <a:latin typeface="Arial" pitchFamily="34" charset="0"/>
                <a:cs typeface="Arial" pitchFamily="34" charset="0"/>
              </a:rPr>
              <a:t>xchange</a:t>
            </a:r>
            <a:endParaRPr lang="en-US" sz="15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1187624"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직사각형 10"/>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5</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pic>
        <p:nvPicPr>
          <p:cNvPr id="15"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부제목 2"/>
          <p:cNvSpPr txBox="1">
            <a:spLocks/>
          </p:cNvSpPr>
          <p:nvPr/>
        </p:nvSpPr>
        <p:spPr>
          <a:xfrm>
            <a:off x="1323770" y="1628800"/>
            <a:ext cx="6848630" cy="360040"/>
          </a:xfrm>
          <a:prstGeom prst="rect">
            <a:avLst/>
          </a:prstGeom>
        </p:spPr>
        <p:txBody>
          <a:bodyPr vert="horz" lIns="91440" tIns="45720" rIns="91440" bIns="45720" rtlCol="0">
            <a:noAutofit/>
          </a:bodyPr>
          <a:lstStyle/>
          <a:p>
            <a:pPr lvl="0" eaLnBrk="0" latinLnBrk="0">
              <a:spcBef>
                <a:spcPct val="20000"/>
              </a:spcBef>
              <a:defRPr/>
            </a:pPr>
            <a:r>
              <a:rPr lang="en-US" altLang="ko-KR" sz="2400" b="1" spc="-20" dirty="0" smtClean="0">
                <a:solidFill>
                  <a:srgbClr val="0070C0"/>
                </a:solidFill>
                <a:latin typeface="Arial" pitchFamily="34" charset="0"/>
                <a:ea typeface="나눔고딕" pitchFamily="50" charset="-127"/>
                <a:cs typeface="Arial" pitchFamily="34" charset="0"/>
              </a:rPr>
              <a:t>Intellectualization and knowledge revolution</a:t>
            </a:r>
          </a:p>
          <a:p>
            <a:pPr marL="228600" lvl="0" indent="-228600" eaLnBrk="0" latinLnBrk="0">
              <a:spcBef>
                <a:spcPct val="20000"/>
              </a:spcBef>
              <a:buFont typeface="Arial" pitchFamily="34" charset="0"/>
              <a:buChar char="•"/>
              <a:defRPr/>
            </a:pPr>
            <a:r>
              <a:rPr lang="en-US" sz="2000" dirty="0" smtClean="0">
                <a:latin typeface="Arial" pitchFamily="34" charset="0"/>
                <a:cs typeface="Arial" pitchFamily="34" charset="0"/>
              </a:rPr>
              <a:t>Information — Knowledge — Intelligence</a:t>
            </a:r>
            <a:endParaRPr lang="en-US" altLang="ko-KR" sz="2000" dirty="0" smtClean="0">
              <a:solidFill>
                <a:schemeClr val="tx1">
                  <a:lumMod val="75000"/>
                  <a:lumOff val="25000"/>
                </a:schemeClr>
              </a:solidFill>
              <a:latin typeface="Arial" pitchFamily="34" charset="0"/>
              <a:ea typeface="나눔고딕" pitchFamily="50" charset="-127"/>
              <a:cs typeface="Arial" pitchFamily="34" charset="0"/>
            </a:endParaRPr>
          </a:p>
          <a:p>
            <a:pPr marL="228600" indent="-228600" eaLnBrk="0" latinLnBrk="0">
              <a:spcBef>
                <a:spcPct val="20000"/>
              </a:spcBef>
              <a:buFont typeface="Arial" pitchFamily="34" charset="0"/>
              <a:buChar char="•"/>
              <a:defRPr/>
            </a:pPr>
            <a:r>
              <a:rPr lang="en-US" sz="2000" dirty="0" smtClean="0">
                <a:latin typeface="Arial" pitchFamily="34" charset="0"/>
                <a:cs typeface="Arial" pitchFamily="34" charset="0"/>
              </a:rPr>
              <a:t>Urban revolution — Industrial revolution — </a:t>
            </a:r>
            <a:br>
              <a:rPr lang="en-US" sz="2000" dirty="0" smtClean="0">
                <a:latin typeface="Arial" pitchFamily="34" charset="0"/>
                <a:cs typeface="Arial" pitchFamily="34" charset="0"/>
              </a:rPr>
            </a:br>
            <a:r>
              <a:rPr lang="en-US" sz="2000" dirty="0" smtClean="0">
                <a:latin typeface="Arial" pitchFamily="34" charset="0"/>
                <a:cs typeface="Arial" pitchFamily="34" charset="0"/>
              </a:rPr>
              <a:t>Information revolution — Knowledge revolution</a:t>
            </a:r>
          </a:p>
          <a:p>
            <a:pPr marL="228600" indent="-228600" eaLnBrk="0" latinLnBrk="0">
              <a:spcBef>
                <a:spcPct val="20000"/>
              </a:spcBef>
              <a:defRPr/>
            </a:pPr>
            <a:endParaRPr lang="en-US" altLang="ko-KR" sz="2000" dirty="0" smtClean="0">
              <a:latin typeface="Arial" pitchFamily="34" charset="0"/>
              <a:cs typeface="Arial" pitchFamily="34" charset="0"/>
            </a:endParaRPr>
          </a:p>
          <a:p>
            <a:pPr marL="228600" lvl="0" indent="-228600" eaLnBrk="0" latinLnBrk="0">
              <a:spcBef>
                <a:spcPct val="20000"/>
              </a:spcBef>
              <a:defRPr/>
            </a:pPr>
            <a:r>
              <a:rPr lang="en-US" altLang="ko-KR" sz="2400" b="1" spc="-20" dirty="0" smtClean="0">
                <a:solidFill>
                  <a:srgbClr val="0070C0"/>
                </a:solidFill>
                <a:latin typeface="Arial" pitchFamily="34" charset="0"/>
                <a:ea typeface="나눔고딕" pitchFamily="50" charset="-127"/>
                <a:cs typeface="Arial" pitchFamily="34" charset="0"/>
              </a:rPr>
              <a:t>Diversification of medium</a:t>
            </a:r>
          </a:p>
          <a:p>
            <a:pPr marL="228600" indent="-228600" eaLnBrk="0" latinLnBrk="0">
              <a:spcBef>
                <a:spcPct val="20000"/>
              </a:spcBef>
              <a:buFont typeface="Arial" pitchFamily="34" charset="0"/>
              <a:buChar char="•"/>
              <a:defRPr/>
            </a:pPr>
            <a:r>
              <a:rPr lang="en-US" altLang="en-US" sz="2000" dirty="0" smtClean="0">
                <a:latin typeface="Arial" pitchFamily="34" charset="0"/>
                <a:cs typeface="Arial" pitchFamily="34" charset="0"/>
              </a:rPr>
              <a:t>Spoken language</a:t>
            </a:r>
          </a:p>
          <a:p>
            <a:pPr marL="228600" indent="-228600" eaLnBrk="0" latinLnBrk="0">
              <a:spcBef>
                <a:spcPct val="20000"/>
              </a:spcBef>
              <a:buFont typeface="Arial" pitchFamily="34" charset="0"/>
              <a:buChar char="•"/>
              <a:defRPr/>
            </a:pPr>
            <a:r>
              <a:rPr lang="en-US" altLang="en-US" sz="2000" dirty="0" smtClean="0">
                <a:latin typeface="Arial" pitchFamily="34" charset="0"/>
                <a:cs typeface="Arial" pitchFamily="34" charset="0"/>
              </a:rPr>
              <a:t>Letters</a:t>
            </a:r>
          </a:p>
          <a:p>
            <a:pPr marL="228600" indent="-228600" eaLnBrk="0" latinLnBrk="0">
              <a:spcBef>
                <a:spcPct val="20000"/>
              </a:spcBef>
              <a:buFont typeface="Arial" pitchFamily="34" charset="0"/>
              <a:buChar char="•"/>
              <a:defRPr/>
            </a:pPr>
            <a:r>
              <a:rPr lang="en-US" altLang="en-US" sz="2000" dirty="0" smtClean="0">
                <a:latin typeface="Arial" pitchFamily="34" charset="0"/>
                <a:cs typeface="Arial" pitchFamily="34" charset="0"/>
              </a:rPr>
              <a:t>Prints</a:t>
            </a:r>
          </a:p>
          <a:p>
            <a:pPr marL="228600" indent="-228600" eaLnBrk="0" latinLnBrk="0">
              <a:spcBef>
                <a:spcPct val="20000"/>
              </a:spcBef>
              <a:buFont typeface="Arial" pitchFamily="34" charset="0"/>
              <a:buChar char="•"/>
              <a:defRPr/>
            </a:pPr>
            <a:r>
              <a:rPr lang="en-US" altLang="en-US" sz="2000" dirty="0" smtClean="0">
                <a:latin typeface="Arial" pitchFamily="34" charset="0"/>
                <a:cs typeface="Arial" pitchFamily="34" charset="0"/>
              </a:rPr>
              <a:t>Byte</a:t>
            </a:r>
          </a:p>
          <a:p>
            <a:pPr marL="228600" lvl="0" indent="-228600" eaLnBrk="0" latinLnBrk="0">
              <a:spcBef>
                <a:spcPct val="20000"/>
              </a:spcBef>
              <a:buFont typeface="Arial" pitchFamily="34" charset="0"/>
              <a:buChar char="•"/>
              <a:defRPr/>
            </a:pPr>
            <a:endParaRPr lang="en-US" altLang="ko-KR" sz="2000" dirty="0" smtClean="0">
              <a:solidFill>
                <a:schemeClr val="tx1">
                  <a:lumMod val="75000"/>
                  <a:lumOff val="25000"/>
                </a:schemeClr>
              </a:solidFill>
              <a:latin typeface="Arial" pitchFamily="34" charset="0"/>
              <a:ea typeface="나눔고딕" pitchFamily="50" charset="-127"/>
              <a:cs typeface="Arial" pitchFamily="34" charset="0"/>
            </a:endParaRPr>
          </a:p>
          <a:p>
            <a:pPr marL="228600" indent="-228600" eaLnBrk="0" latinLnBrk="0">
              <a:spcBef>
                <a:spcPct val="20000"/>
              </a:spcBef>
              <a:buFont typeface="Arial" pitchFamily="34" charset="0"/>
              <a:buChar char="•"/>
              <a:defRPr/>
            </a:pPr>
            <a:endParaRPr lang="ko-KR" altLang="en-US" sz="2000" dirty="0" smtClean="0">
              <a:solidFill>
                <a:schemeClr val="tx1">
                  <a:lumMod val="75000"/>
                  <a:lumOff val="25000"/>
                </a:schemeClr>
              </a:solidFill>
              <a:latin typeface="Arial" pitchFamily="34" charset="0"/>
              <a:ea typeface="나눔고딕" pitchFamily="50" charset="-127"/>
              <a:cs typeface="Arial" pitchFamily="34" charset="0"/>
            </a:endParaRPr>
          </a:p>
        </p:txBody>
      </p:sp>
      <p:pic>
        <p:nvPicPr>
          <p:cNvPr id="10241" name="Picture 1" descr="D:\업무\2015\#기타\07월_글로벌 c2센터 회의\medium.jpg"/>
          <p:cNvPicPr>
            <a:picLocks noChangeAspect="1" noChangeArrowheads="1"/>
          </p:cNvPicPr>
          <p:nvPr/>
        </p:nvPicPr>
        <p:blipFill>
          <a:blip r:embed="rId5" cstate="print"/>
          <a:srcRect l="11538" r="7699"/>
          <a:stretch>
            <a:fillRect/>
          </a:stretch>
        </p:blipFill>
        <p:spPr bwMode="auto">
          <a:xfrm>
            <a:off x="5292080" y="3501008"/>
            <a:ext cx="3240360" cy="2600908"/>
          </a:xfrm>
          <a:prstGeom prst="rect">
            <a:avLst/>
          </a:prstGeom>
          <a:noFill/>
        </p:spPr>
      </p:pic>
      <p:sp>
        <p:nvSpPr>
          <p:cNvPr id="9"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eaLnBrk="0" latinLnBrk="0"/>
            <a:r>
              <a:rPr lang="en-US" altLang="ko-KR" sz="2800" b="1" dirty="0" smtClean="0">
                <a:solidFill>
                  <a:schemeClr val="bg1"/>
                </a:solidFill>
                <a:latin typeface="Arial" pitchFamily="34" charset="0"/>
                <a:cs typeface="Arial" pitchFamily="34" charset="0"/>
              </a:rPr>
              <a:t>Implications in </a:t>
            </a:r>
            <a:r>
              <a:rPr lang="en-US" sz="2800" b="1" dirty="0" smtClean="0">
                <a:solidFill>
                  <a:schemeClr val="bg1"/>
                </a:solidFill>
                <a:latin typeface="Arial" pitchFamily="34" charset="0"/>
                <a:cs typeface="Arial" pitchFamily="34" charset="0"/>
              </a:rPr>
              <a:t>International Organizations</a:t>
            </a:r>
            <a:endParaRPr lang="en-US"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1187624"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6</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pic>
        <p:nvPicPr>
          <p:cNvPr id="15"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부제목 2"/>
          <p:cNvSpPr txBox="1">
            <a:spLocks/>
          </p:cNvSpPr>
          <p:nvPr/>
        </p:nvSpPr>
        <p:spPr>
          <a:xfrm>
            <a:off x="1403648" y="1784370"/>
            <a:ext cx="7352686" cy="4104456"/>
          </a:xfrm>
          <a:prstGeom prst="rect">
            <a:avLst/>
          </a:prstGeom>
        </p:spPr>
        <p:txBody>
          <a:bodyPr vert="horz" lIns="91440" tIns="45720" rIns="91440" bIns="45720" rtlCol="0">
            <a:noAutofit/>
          </a:bodyPr>
          <a:lstStyle/>
          <a:p>
            <a:pPr marL="0" marR="0" lvl="0" indent="0" algn="l" defTabSz="914400" rtl="0" eaLnBrk="0" fontAlgn="auto" latinLnBrk="0" hangingPunct="1">
              <a:lnSpc>
                <a:spcPct val="100000"/>
              </a:lnSpc>
              <a:spcBef>
                <a:spcPct val="20000"/>
              </a:spcBef>
              <a:spcAft>
                <a:spcPts val="0"/>
              </a:spcAft>
              <a:buClrTx/>
              <a:buSzTx/>
              <a:buFont typeface="Arial" pitchFamily="34" charset="0"/>
              <a:buNone/>
              <a:tabLst/>
              <a:defRPr/>
            </a:pPr>
            <a:r>
              <a:rPr lang="en-US" altLang="ko-KR" sz="2400" b="1" spc="-20" noProof="0" dirty="0" smtClean="0">
                <a:solidFill>
                  <a:srgbClr val="0070C0"/>
                </a:solidFill>
                <a:latin typeface="Arial" pitchFamily="34" charset="0"/>
                <a:ea typeface="나눔고딕" pitchFamily="50" charset="-127"/>
                <a:cs typeface="Arial" pitchFamily="34" charset="0"/>
              </a:rPr>
              <a:t>Challenges and Tasks of Organizations</a:t>
            </a:r>
            <a:endParaRPr kumimoji="0" lang="en-US" altLang="ko-KR" sz="2400" b="1" i="0" u="none" strike="noStrike" kern="1200" cap="none" spc="-20" normalizeH="0" baseline="0" noProof="0" dirty="0" smtClean="0">
              <a:ln>
                <a:noFill/>
              </a:ln>
              <a:solidFill>
                <a:srgbClr val="0070C0"/>
              </a:solidFill>
              <a:effectLst/>
              <a:uLnTx/>
              <a:uFillTx/>
              <a:latin typeface="Arial" pitchFamily="34" charset="0"/>
              <a:ea typeface="나눔고딕" pitchFamily="50" charset="-127"/>
              <a:cs typeface="Arial" pitchFamily="34" charset="0"/>
            </a:endParaRPr>
          </a:p>
          <a:p>
            <a:pPr marL="228600" lvl="0" indent="-228600" eaLnBrk="0" latinLnBrk="0">
              <a:spcBef>
                <a:spcPct val="20000"/>
              </a:spcBef>
              <a:buFont typeface="Arial" pitchFamily="34" charset="0"/>
              <a:buChar char="•"/>
              <a:defRPr/>
            </a:pPr>
            <a:r>
              <a:rPr lang="en-US" altLang="en-US" sz="2200" dirty="0" smtClean="0">
                <a:solidFill>
                  <a:schemeClr val="tx1">
                    <a:lumMod val="85000"/>
                    <a:lumOff val="15000"/>
                  </a:schemeClr>
                </a:solidFill>
                <a:latin typeface="Arial" pitchFamily="34" charset="0"/>
                <a:ea typeface="나눔고딕" pitchFamily="50" charset="-127"/>
                <a:cs typeface="Arial" pitchFamily="34" charset="0"/>
              </a:rPr>
              <a:t>Develop new modes of communication</a:t>
            </a:r>
          </a:p>
          <a:p>
            <a:pPr marL="228600" lvl="0" indent="-228600" eaLnBrk="0" latinLnBrk="0">
              <a:spcBef>
                <a:spcPct val="20000"/>
              </a:spcBef>
              <a:buFont typeface="Arial" pitchFamily="34" charset="0"/>
              <a:buChar char="•"/>
              <a:defRPr/>
            </a:pPr>
            <a:r>
              <a:rPr lang="en-US" altLang="en-US" sz="2200" dirty="0" smtClean="0">
                <a:solidFill>
                  <a:schemeClr val="tx1">
                    <a:lumMod val="85000"/>
                    <a:lumOff val="15000"/>
                  </a:schemeClr>
                </a:solidFill>
                <a:latin typeface="Arial" pitchFamily="34" charset="0"/>
                <a:ea typeface="나눔고딕" pitchFamily="50" charset="-127"/>
                <a:cs typeface="Arial" pitchFamily="34" charset="0"/>
              </a:rPr>
              <a:t>Overcome the information divide</a:t>
            </a:r>
          </a:p>
          <a:p>
            <a:pPr marL="228600" lvl="0" indent="-228600" eaLnBrk="0" latinLnBrk="0">
              <a:spcBef>
                <a:spcPct val="20000"/>
              </a:spcBef>
              <a:buFont typeface="Arial" pitchFamily="34" charset="0"/>
              <a:buChar char="•"/>
              <a:defRPr/>
            </a:pPr>
            <a:endParaRPr lang="en-US" altLang="en-US" sz="2200" dirty="0" smtClean="0">
              <a:solidFill>
                <a:schemeClr val="tx1">
                  <a:lumMod val="85000"/>
                  <a:lumOff val="15000"/>
                </a:schemeClr>
              </a:solidFill>
              <a:latin typeface="Arial" pitchFamily="34" charset="0"/>
              <a:ea typeface="나눔고딕" pitchFamily="50" charset="-127"/>
              <a:cs typeface="Arial" pitchFamily="34" charset="0"/>
            </a:endParaRPr>
          </a:p>
          <a:p>
            <a:pPr marL="228600" lvl="0" indent="-228600" eaLnBrk="0" latinLnBrk="0">
              <a:spcBef>
                <a:spcPct val="20000"/>
              </a:spcBef>
              <a:buFont typeface="Arial" pitchFamily="34" charset="0"/>
              <a:buChar char="•"/>
              <a:defRPr/>
            </a:pPr>
            <a:endParaRPr lang="en-US" altLang="en-US" sz="2200" dirty="0" smtClean="0">
              <a:solidFill>
                <a:schemeClr val="tx1">
                  <a:lumMod val="85000"/>
                  <a:lumOff val="15000"/>
                </a:schemeClr>
              </a:solidFill>
              <a:latin typeface="Arial" pitchFamily="34" charset="0"/>
              <a:ea typeface="나눔고딕" pitchFamily="50" charset="-127"/>
              <a:cs typeface="Arial" pitchFamily="34" charset="0"/>
            </a:endParaRPr>
          </a:p>
          <a:p>
            <a:pPr marL="228600" lvl="0" indent="-228600" eaLnBrk="0" latinLnBrk="0">
              <a:spcBef>
                <a:spcPct val="20000"/>
              </a:spcBef>
              <a:buFont typeface="Arial" pitchFamily="34" charset="0"/>
              <a:buChar char="•"/>
              <a:defRPr/>
            </a:pPr>
            <a:r>
              <a:rPr lang="en-US" altLang="en-US" sz="2200" dirty="0" smtClean="0">
                <a:solidFill>
                  <a:schemeClr val="tx1">
                    <a:lumMod val="85000"/>
                    <a:lumOff val="15000"/>
                  </a:schemeClr>
                </a:solidFill>
                <a:latin typeface="Arial" pitchFamily="34" charset="0"/>
                <a:ea typeface="나눔고딕" pitchFamily="50" charset="-127"/>
                <a:cs typeface="Arial" pitchFamily="34" charset="0"/>
              </a:rPr>
              <a:t>High cost (financial and human resources) of information collection, management, and distribution</a:t>
            </a:r>
          </a:p>
          <a:p>
            <a:pPr marL="228600" lvl="0" indent="-228600" eaLnBrk="0" latinLnBrk="0">
              <a:spcBef>
                <a:spcPct val="20000"/>
              </a:spcBef>
              <a:buFont typeface="Arial" pitchFamily="34" charset="0"/>
              <a:buChar char="•"/>
              <a:defRPr/>
            </a:pPr>
            <a:r>
              <a:rPr lang="en-US" altLang="en-US" sz="2200" dirty="0" smtClean="0">
                <a:solidFill>
                  <a:schemeClr val="tx1">
                    <a:lumMod val="85000"/>
                    <a:lumOff val="15000"/>
                  </a:schemeClr>
                </a:solidFill>
                <a:latin typeface="Arial" pitchFamily="34" charset="0"/>
                <a:ea typeface="나눔고딕" pitchFamily="50" charset="-127"/>
                <a:cs typeface="Arial" pitchFamily="34" charset="0"/>
              </a:rPr>
              <a:t>Relationship and cooperation with NGO and civil society</a:t>
            </a:r>
          </a:p>
          <a:p>
            <a:pPr marL="228600" lvl="0" indent="-228600" eaLnBrk="0" latinLnBrk="0">
              <a:spcBef>
                <a:spcPct val="20000"/>
              </a:spcBef>
              <a:buFont typeface="Arial" pitchFamily="34" charset="0"/>
              <a:buChar char="•"/>
              <a:defRPr/>
            </a:pPr>
            <a:r>
              <a:rPr lang="en-US" altLang="en-US" sz="2200" dirty="0" smtClean="0">
                <a:solidFill>
                  <a:schemeClr val="tx1">
                    <a:lumMod val="85000"/>
                    <a:lumOff val="15000"/>
                  </a:schemeClr>
                </a:solidFill>
                <a:latin typeface="Arial" pitchFamily="34" charset="0"/>
                <a:ea typeface="나눔고딕" pitchFamily="50" charset="-127"/>
                <a:cs typeface="Arial" pitchFamily="34" charset="0"/>
              </a:rPr>
              <a:t>Limitations in producing contents</a:t>
            </a:r>
          </a:p>
          <a:p>
            <a:pPr marL="228600" lvl="0" indent="-228600" eaLnBrk="0" latinLnBrk="0">
              <a:spcBef>
                <a:spcPct val="20000"/>
              </a:spcBef>
              <a:buFont typeface="Arial" pitchFamily="34" charset="0"/>
              <a:buChar char="•"/>
              <a:defRPr/>
            </a:pPr>
            <a:r>
              <a:rPr lang="en-US" altLang="en-US" sz="2200" dirty="0" smtClean="0">
                <a:solidFill>
                  <a:schemeClr val="tx1">
                    <a:lumMod val="85000"/>
                    <a:lumOff val="15000"/>
                  </a:schemeClr>
                </a:solidFill>
                <a:latin typeface="Arial" pitchFamily="34" charset="0"/>
                <a:ea typeface="나눔고딕" pitchFamily="50" charset="-127"/>
                <a:cs typeface="Arial" pitchFamily="34" charset="0"/>
              </a:rPr>
              <a:t>Difficulties in operating SNS</a:t>
            </a:r>
          </a:p>
          <a:p>
            <a:pPr marL="228600" lvl="0" indent="-228600" eaLnBrk="0" latinLnBrk="0">
              <a:spcBef>
                <a:spcPct val="20000"/>
              </a:spcBef>
              <a:buFont typeface="Arial" pitchFamily="34" charset="0"/>
              <a:buChar char="•"/>
              <a:defRPr/>
            </a:pPr>
            <a:endParaRPr lang="en-US" altLang="en-US" sz="2000" dirty="0" smtClean="0">
              <a:solidFill>
                <a:schemeClr val="tx1">
                  <a:lumMod val="75000"/>
                  <a:lumOff val="25000"/>
                </a:schemeClr>
              </a:solidFill>
              <a:latin typeface="Arial" pitchFamily="34" charset="0"/>
              <a:ea typeface="나눔고딕" pitchFamily="50" charset="-127"/>
              <a:cs typeface="Arial" pitchFamily="34" charset="0"/>
            </a:endParaRPr>
          </a:p>
          <a:p>
            <a:pPr marL="228600" lvl="0" indent="-228600" eaLnBrk="0" latinLnBrk="0">
              <a:spcBef>
                <a:spcPct val="20000"/>
              </a:spcBef>
              <a:buFont typeface="Arial" pitchFamily="34" charset="0"/>
              <a:buChar char="•"/>
              <a:defRPr/>
            </a:pPr>
            <a:endParaRPr lang="en-US" altLang="en-US" sz="2000" dirty="0" smtClean="0">
              <a:solidFill>
                <a:schemeClr val="tx1">
                  <a:lumMod val="75000"/>
                  <a:lumOff val="25000"/>
                </a:schemeClr>
              </a:solidFill>
              <a:latin typeface="Arial" pitchFamily="34" charset="0"/>
              <a:ea typeface="나눔고딕" pitchFamily="50" charset="-127"/>
              <a:cs typeface="Arial" pitchFamily="34" charset="0"/>
            </a:endParaRPr>
          </a:p>
          <a:p>
            <a:pPr marL="228600" indent="-228600" eaLnBrk="0" latinLnBrk="0">
              <a:spcBef>
                <a:spcPct val="20000"/>
              </a:spcBef>
              <a:buFont typeface="Arial" pitchFamily="34" charset="0"/>
              <a:buChar char="•"/>
              <a:defRPr/>
            </a:pPr>
            <a:endParaRPr lang="en-US" altLang="ko-KR" sz="2000" dirty="0" smtClean="0">
              <a:solidFill>
                <a:schemeClr val="tx1">
                  <a:lumMod val="75000"/>
                  <a:lumOff val="25000"/>
                </a:schemeClr>
              </a:solidFill>
              <a:latin typeface="Arial" pitchFamily="34" charset="0"/>
              <a:ea typeface="나눔고딕" pitchFamily="50" charset="-127"/>
              <a:cs typeface="Arial" pitchFamily="34" charset="0"/>
            </a:endParaRPr>
          </a:p>
        </p:txBody>
      </p:sp>
      <p:sp>
        <p:nvSpPr>
          <p:cNvPr id="8"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eaLnBrk="0" latinLnBrk="0"/>
            <a:r>
              <a:rPr lang="en-US" altLang="ko-KR" sz="2800" b="1" dirty="0" smtClean="0">
                <a:solidFill>
                  <a:schemeClr val="bg1"/>
                </a:solidFill>
                <a:latin typeface="Arial" pitchFamily="34" charset="0"/>
                <a:cs typeface="Arial" pitchFamily="34" charset="0"/>
              </a:rPr>
              <a:t>Implications in </a:t>
            </a:r>
            <a:r>
              <a:rPr lang="en-US" sz="2800" b="1" dirty="0" smtClean="0">
                <a:solidFill>
                  <a:schemeClr val="bg1"/>
                </a:solidFill>
                <a:latin typeface="Arial" pitchFamily="34" charset="0"/>
                <a:cs typeface="Arial" pitchFamily="34" charset="0"/>
              </a:rPr>
              <a:t>International Organizations</a:t>
            </a:r>
            <a:endParaRPr lang="en-US"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1187624"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7</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pic>
        <p:nvPicPr>
          <p:cNvPr id="15"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부제목 2"/>
          <p:cNvSpPr txBox="1">
            <a:spLocks/>
          </p:cNvSpPr>
          <p:nvPr/>
        </p:nvSpPr>
        <p:spPr>
          <a:xfrm>
            <a:off x="4499992" y="1916832"/>
            <a:ext cx="4328350" cy="360040"/>
          </a:xfrm>
          <a:prstGeom prst="rect">
            <a:avLst/>
          </a:prstGeom>
        </p:spPr>
        <p:txBody>
          <a:bodyPr vert="horz" lIns="91440" tIns="45720" rIns="91440" bIns="45720" rtlCol="0">
            <a:noAutofit/>
          </a:bodyPr>
          <a:lstStyle/>
          <a:p>
            <a:pPr marL="0" marR="0" lvl="0" indent="0" algn="l" defTabSz="914400" rtl="0" eaLnBrk="0" fontAlgn="auto" latinLnBrk="0" hangingPunct="1">
              <a:lnSpc>
                <a:spcPct val="100000"/>
              </a:lnSpc>
              <a:spcBef>
                <a:spcPct val="20000"/>
              </a:spcBef>
              <a:spcAft>
                <a:spcPts val="0"/>
              </a:spcAft>
              <a:buClrTx/>
              <a:buSzTx/>
              <a:buFont typeface="Arial" pitchFamily="34" charset="0"/>
              <a:buNone/>
              <a:tabLst/>
              <a:defRPr/>
            </a:pPr>
            <a:endParaRPr lang="en-US" altLang="ko-KR" sz="2400" b="1" spc="-20" noProof="0" dirty="0" smtClean="0">
              <a:solidFill>
                <a:schemeClr val="tx1">
                  <a:lumMod val="85000"/>
                  <a:lumOff val="15000"/>
                </a:schemeClr>
              </a:solidFill>
              <a:latin typeface="Arial" pitchFamily="34" charset="0"/>
              <a:ea typeface="나눔고딕" pitchFamily="50" charset="-127"/>
              <a:cs typeface="Arial" pitchFamily="34" charset="0"/>
            </a:endParaRPr>
          </a:p>
          <a:p>
            <a:pPr marL="0" marR="0" lvl="0" indent="0" algn="l" defTabSz="914400" rtl="0" eaLnBrk="0" fontAlgn="auto" latinLnBrk="0" hangingPunct="1">
              <a:lnSpc>
                <a:spcPct val="100000"/>
              </a:lnSpc>
              <a:spcBef>
                <a:spcPct val="20000"/>
              </a:spcBef>
              <a:spcAft>
                <a:spcPts val="0"/>
              </a:spcAft>
              <a:buClrTx/>
              <a:buSzTx/>
              <a:buFont typeface="Arial" pitchFamily="34" charset="0"/>
              <a:buNone/>
              <a:tabLst/>
              <a:defRPr/>
            </a:pPr>
            <a:r>
              <a:rPr lang="en-US" altLang="ko-KR" sz="2400" b="1" spc="-20" noProof="0" dirty="0" smtClean="0">
                <a:solidFill>
                  <a:srgbClr val="0070C0"/>
                </a:solidFill>
                <a:latin typeface="Arial" pitchFamily="34" charset="0"/>
                <a:ea typeface="나눔고딕" pitchFamily="50" charset="-127"/>
                <a:cs typeface="Arial" pitchFamily="34" charset="0"/>
              </a:rPr>
              <a:t>Importance of information and networking</a:t>
            </a:r>
          </a:p>
          <a:p>
            <a:pPr marL="0" marR="0" lvl="0" indent="0" algn="l" defTabSz="914400" rtl="0" eaLnBrk="0" fontAlgn="auto" latinLnBrk="0" hangingPunct="1">
              <a:lnSpc>
                <a:spcPct val="100000"/>
              </a:lnSpc>
              <a:spcBef>
                <a:spcPct val="20000"/>
              </a:spcBef>
              <a:spcAft>
                <a:spcPts val="0"/>
              </a:spcAft>
              <a:buClrTx/>
              <a:buSzTx/>
              <a:buFont typeface="Arial" pitchFamily="34" charset="0"/>
              <a:buNone/>
              <a:tabLst/>
              <a:defRPr/>
            </a:pPr>
            <a:endParaRPr lang="en-US" altLang="ko-KR" sz="2400" b="1" spc="-20" noProof="0" dirty="0" smtClean="0">
              <a:solidFill>
                <a:srgbClr val="0070C0"/>
              </a:solidFill>
              <a:latin typeface="Arial" pitchFamily="34" charset="0"/>
              <a:ea typeface="나눔고딕" pitchFamily="50" charset="-127"/>
              <a:cs typeface="Arial" pitchFamily="34" charset="0"/>
            </a:endParaRPr>
          </a:p>
          <a:p>
            <a:pPr eaLnBrk="0" latinLnBrk="0">
              <a:spcBef>
                <a:spcPct val="20000"/>
              </a:spcBef>
              <a:defRPr/>
            </a:pPr>
            <a:r>
              <a:rPr lang="en-US" altLang="en-US" sz="2400" dirty="0" smtClean="0">
                <a:solidFill>
                  <a:schemeClr val="tx1">
                    <a:lumMod val="85000"/>
                    <a:lumOff val="15000"/>
                  </a:schemeClr>
                </a:solidFill>
                <a:latin typeface="Arial" pitchFamily="34" charset="0"/>
                <a:ea typeface="나눔고딕" pitchFamily="50" charset="-127"/>
                <a:cs typeface="Arial" pitchFamily="34" charset="0"/>
              </a:rPr>
              <a:t>Diffusion of knowledge, development, and mutual understanding stems from the sharing of information</a:t>
            </a:r>
          </a:p>
          <a:p>
            <a:pPr marL="0" marR="0" lvl="0" indent="0" algn="l" defTabSz="914400" rtl="0" eaLnBrk="0" fontAlgn="auto" latinLnBrk="0" hangingPunct="1">
              <a:lnSpc>
                <a:spcPct val="100000"/>
              </a:lnSpc>
              <a:spcBef>
                <a:spcPct val="20000"/>
              </a:spcBef>
              <a:spcAft>
                <a:spcPts val="0"/>
              </a:spcAft>
              <a:buClrTx/>
              <a:buSzTx/>
              <a:buFont typeface="Arial" pitchFamily="34" charset="0"/>
              <a:buNone/>
              <a:tabLst/>
              <a:defRPr/>
            </a:pPr>
            <a:endParaRPr kumimoji="0" lang="en-US" altLang="ko-KR" sz="2400" b="1" i="0" u="none" strike="noStrike" kern="1200" cap="none" spc="-20" normalizeH="0" baseline="0" noProof="0" dirty="0" smtClean="0">
              <a:ln>
                <a:noFill/>
              </a:ln>
              <a:solidFill>
                <a:schemeClr val="tx1">
                  <a:lumMod val="75000"/>
                  <a:lumOff val="25000"/>
                </a:schemeClr>
              </a:solidFill>
              <a:effectLst/>
              <a:uLnTx/>
              <a:uFillTx/>
              <a:latin typeface="Arial" pitchFamily="34" charset="0"/>
              <a:ea typeface="나눔고딕" pitchFamily="50" charset="-127"/>
              <a:cs typeface="Arial" pitchFamily="34" charset="0"/>
            </a:endParaRPr>
          </a:p>
          <a:p>
            <a:pPr marL="228600" lvl="0" indent="-228600" eaLnBrk="0" latinLnBrk="0">
              <a:spcBef>
                <a:spcPct val="20000"/>
              </a:spcBef>
              <a:buFont typeface="Arial" pitchFamily="34" charset="0"/>
              <a:buChar char="•"/>
              <a:defRPr/>
            </a:pPr>
            <a:endParaRPr lang="en-US" altLang="en-US" sz="2000" dirty="0" smtClean="0">
              <a:solidFill>
                <a:schemeClr val="tx1">
                  <a:lumMod val="75000"/>
                  <a:lumOff val="25000"/>
                </a:schemeClr>
              </a:solidFill>
              <a:latin typeface="Arial" pitchFamily="34" charset="0"/>
              <a:ea typeface="나눔고딕" pitchFamily="50" charset="-127"/>
              <a:cs typeface="Arial" pitchFamily="34" charset="0"/>
            </a:endParaRPr>
          </a:p>
          <a:p>
            <a:pPr marL="228600" lvl="0" indent="-228600" eaLnBrk="0" latinLnBrk="0">
              <a:spcBef>
                <a:spcPct val="20000"/>
              </a:spcBef>
              <a:buFont typeface="Arial" pitchFamily="34" charset="0"/>
              <a:buChar char="•"/>
              <a:defRPr/>
            </a:pPr>
            <a:endParaRPr lang="en-US" altLang="en-US" sz="2000" dirty="0" smtClean="0">
              <a:solidFill>
                <a:schemeClr val="tx1">
                  <a:lumMod val="75000"/>
                  <a:lumOff val="25000"/>
                </a:schemeClr>
              </a:solidFill>
              <a:latin typeface="Arial" pitchFamily="34" charset="0"/>
              <a:ea typeface="나눔고딕" pitchFamily="50" charset="-127"/>
              <a:cs typeface="Arial" pitchFamily="34" charset="0"/>
            </a:endParaRPr>
          </a:p>
          <a:p>
            <a:pPr marL="228600" indent="-228600" eaLnBrk="0" latinLnBrk="0">
              <a:spcBef>
                <a:spcPct val="20000"/>
              </a:spcBef>
              <a:buFont typeface="Arial" pitchFamily="34" charset="0"/>
              <a:buChar char="•"/>
              <a:defRPr/>
            </a:pPr>
            <a:endParaRPr lang="en-US" altLang="ko-KR" sz="2000" dirty="0" smtClean="0">
              <a:solidFill>
                <a:schemeClr val="tx1">
                  <a:lumMod val="75000"/>
                  <a:lumOff val="25000"/>
                </a:schemeClr>
              </a:solidFill>
              <a:latin typeface="Arial" pitchFamily="34" charset="0"/>
              <a:ea typeface="나눔고딕" pitchFamily="50" charset="-127"/>
              <a:cs typeface="Arial" pitchFamily="34" charset="0"/>
            </a:endParaRPr>
          </a:p>
        </p:txBody>
      </p:sp>
      <p:pic>
        <p:nvPicPr>
          <p:cNvPr id="9" name="_x32467512" descr="EMB0000095c072f"/>
          <p:cNvPicPr>
            <a:picLocks noChangeAspect="1" noChangeArrowheads="1"/>
          </p:cNvPicPr>
          <p:nvPr/>
        </p:nvPicPr>
        <p:blipFill>
          <a:blip r:embed="rId5" cstate="print"/>
          <a:srcRect/>
          <a:stretch>
            <a:fillRect/>
          </a:stretch>
        </p:blipFill>
        <p:spPr bwMode="auto">
          <a:xfrm>
            <a:off x="155994" y="1772817"/>
            <a:ext cx="4364614" cy="4139288"/>
          </a:xfrm>
          <a:prstGeom prst="rect">
            <a:avLst/>
          </a:prstGeom>
          <a:noFill/>
        </p:spPr>
      </p:pic>
      <p:sp>
        <p:nvSpPr>
          <p:cNvPr id="13"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eaLnBrk="0" latinLnBrk="0"/>
            <a:r>
              <a:rPr lang="en-US" altLang="ko-KR" sz="2800" b="1" dirty="0" smtClean="0">
                <a:solidFill>
                  <a:schemeClr val="bg1"/>
                </a:solidFill>
                <a:latin typeface="Arial" pitchFamily="34" charset="0"/>
                <a:cs typeface="Arial" pitchFamily="34" charset="0"/>
              </a:rPr>
              <a:t>Implications in </a:t>
            </a:r>
            <a:r>
              <a:rPr lang="en-US" sz="2800" b="1" dirty="0" smtClean="0">
                <a:solidFill>
                  <a:schemeClr val="bg1"/>
                </a:solidFill>
                <a:latin typeface="Arial" pitchFamily="34" charset="0"/>
                <a:cs typeface="Arial" pitchFamily="34" charset="0"/>
              </a:rPr>
              <a:t>International Organizations</a:t>
            </a:r>
            <a:endParaRPr lang="en-US"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0" y="0"/>
            <a:ext cx="1187624" cy="6858000"/>
          </a:xfrm>
          <a:prstGeom prst="rect">
            <a:avLst/>
          </a:prstGeom>
          <a:solidFill>
            <a:schemeClr val="bg2">
              <a:lumMod val="9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8</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6"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eaLnBrk="0" latinLnBrk="0"/>
            <a:r>
              <a:rPr lang="en-US" sz="2800" b="1" dirty="0" smtClean="0">
                <a:solidFill>
                  <a:schemeClr val="bg1"/>
                </a:solidFill>
                <a:latin typeface="Arial" pitchFamily="34" charset="0"/>
                <a:cs typeface="Arial" pitchFamily="34" charset="0"/>
              </a:rPr>
              <a:t>Information and Network in the 2003 Convention</a:t>
            </a:r>
            <a:endParaRPr lang="en-US" sz="2800" dirty="0">
              <a:solidFill>
                <a:schemeClr val="bg1"/>
              </a:solidFill>
              <a:latin typeface="Arial" pitchFamily="34" charset="0"/>
              <a:cs typeface="Arial" pitchFamily="34" charset="0"/>
            </a:endParaRPr>
          </a:p>
        </p:txBody>
      </p:sp>
      <p:pic>
        <p:nvPicPr>
          <p:cNvPr id="17"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부제목 2"/>
          <p:cNvSpPr txBox="1">
            <a:spLocks/>
          </p:cNvSpPr>
          <p:nvPr/>
        </p:nvSpPr>
        <p:spPr>
          <a:xfrm>
            <a:off x="1323770" y="1628800"/>
            <a:ext cx="7352686" cy="360040"/>
          </a:xfrm>
          <a:prstGeom prst="rect">
            <a:avLst/>
          </a:prstGeom>
        </p:spPr>
        <p:txBody>
          <a:bodyPr vert="horz" lIns="91440" tIns="45720" rIns="91440" bIns="45720" rtlCol="0">
            <a:noAutofit/>
          </a:bodyPr>
          <a:lstStyle/>
          <a:p>
            <a:pPr marL="0" marR="0" lvl="0" indent="0" algn="l" defTabSz="914400" rtl="0" eaLnBrk="0" fontAlgn="auto" latinLnBrk="0" hangingPunct="1">
              <a:lnSpc>
                <a:spcPct val="100000"/>
              </a:lnSpc>
              <a:spcBef>
                <a:spcPct val="20000"/>
              </a:spcBef>
              <a:spcAft>
                <a:spcPts val="0"/>
              </a:spcAft>
              <a:buClrTx/>
              <a:buSzTx/>
              <a:buFont typeface="Arial" pitchFamily="34" charset="0"/>
              <a:buNone/>
              <a:tabLst/>
              <a:defRPr/>
            </a:pPr>
            <a:endParaRPr lang="en-US" altLang="ko-KR" sz="2400" b="1" spc="-20" noProof="0" dirty="0" smtClean="0">
              <a:solidFill>
                <a:schemeClr val="tx1">
                  <a:lumMod val="75000"/>
                  <a:lumOff val="25000"/>
                </a:schemeClr>
              </a:solidFill>
              <a:latin typeface="Arial" pitchFamily="34" charset="0"/>
              <a:ea typeface="나눔고딕" pitchFamily="50" charset="-127"/>
              <a:cs typeface="Arial" pitchFamily="34" charset="0"/>
            </a:endParaRPr>
          </a:p>
          <a:p>
            <a:pPr eaLnBrk="0" latinLnBrk="0">
              <a:spcBef>
                <a:spcPct val="20000"/>
              </a:spcBef>
              <a:defRPr/>
            </a:pPr>
            <a:r>
              <a:rPr lang="en-US" altLang="en-US" sz="2400" b="1" dirty="0" smtClean="0">
                <a:solidFill>
                  <a:srgbClr val="0070C0"/>
                </a:solidFill>
                <a:latin typeface="Arial" pitchFamily="34" charset="0"/>
                <a:ea typeface="나눔고딕" pitchFamily="50" charset="-127"/>
                <a:cs typeface="Arial" pitchFamily="34" charset="0"/>
              </a:rPr>
              <a:t>Article 19.1 – Cooperation</a:t>
            </a:r>
          </a:p>
        </p:txBody>
      </p:sp>
      <p:sp>
        <p:nvSpPr>
          <p:cNvPr id="19" name="Horizontal Scroll 18"/>
          <p:cNvSpPr/>
          <p:nvPr/>
        </p:nvSpPr>
        <p:spPr>
          <a:xfrm>
            <a:off x="1259632" y="2420888"/>
            <a:ext cx="7560840" cy="3168352"/>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eaLnBrk="0" latinLnBrk="0">
              <a:spcBef>
                <a:spcPct val="20000"/>
              </a:spcBef>
              <a:defRPr/>
            </a:pPr>
            <a:r>
              <a:rPr lang="en-US" altLang="en-US" sz="2400" dirty="0" smtClean="0">
                <a:solidFill>
                  <a:schemeClr val="tx1">
                    <a:lumMod val="85000"/>
                    <a:lumOff val="15000"/>
                  </a:schemeClr>
                </a:solidFill>
                <a:latin typeface="Arial" pitchFamily="34" charset="0"/>
                <a:ea typeface="나눔고딕" pitchFamily="50" charset="-127"/>
                <a:cs typeface="Arial" pitchFamily="34" charset="0"/>
              </a:rPr>
              <a:t>“…international cooperation includes, inter alia, the exchange of information and experience, joint initiatives, and the establishment of a mechanism of assistance to States Parties in their efforts to safeguard the intangible cultural heritage.”</a:t>
            </a:r>
            <a:endParaRPr lang="en-US" altLang="ko-KR" sz="2400" dirty="0" smtClean="0">
              <a:solidFill>
                <a:schemeClr val="tx1">
                  <a:lumMod val="85000"/>
                  <a:lumOff val="15000"/>
                </a:schemeClr>
              </a:solidFill>
              <a:latin typeface="Arial" pitchFamily="34" charset="0"/>
              <a:ea typeface="나눔고딕" pitchFamily="50" charset="-127"/>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1187624"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3"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제목 1"/>
          <p:cNvSpPr txBox="1">
            <a:spLocks/>
          </p:cNvSpPr>
          <p:nvPr/>
        </p:nvSpPr>
        <p:spPr>
          <a:xfrm>
            <a:off x="3707904" y="332656"/>
            <a:ext cx="529208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eaLnBrk="0" latinLnBrk="0"/>
            <a:r>
              <a:rPr lang="en-US" sz="2800" b="1" dirty="0" smtClean="0">
                <a:solidFill>
                  <a:schemeClr val="bg1"/>
                </a:solidFill>
                <a:latin typeface="Arial" pitchFamily="34" charset="0"/>
                <a:cs typeface="Arial" pitchFamily="34" charset="0"/>
              </a:rPr>
              <a:t>Information and Networking in ICH Safeguarding</a:t>
            </a:r>
            <a:endParaRPr lang="en-US" sz="2800" dirty="0">
              <a:solidFill>
                <a:schemeClr val="bg1"/>
              </a:solidFill>
              <a:latin typeface="Arial" pitchFamily="34" charset="0"/>
              <a:cs typeface="Arial" pitchFamily="34" charset="0"/>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smtClean="0">
                <a:solidFill>
                  <a:schemeClr val="tx1">
                    <a:lumMod val="50000"/>
                    <a:lumOff val="50000"/>
                  </a:schemeClr>
                </a:solidFill>
                <a:latin typeface="나눔고딕" pitchFamily="50" charset="-127"/>
                <a:ea typeface="나눔고딕" pitchFamily="50" charset="-127"/>
              </a:rPr>
              <a:pPr algn="r"/>
              <a:t>9</a:t>
            </a:fld>
            <a:r>
              <a:rPr lang="en-US" altLang="ko-KR" sz="800" spc="-30" dirty="0" smtClean="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pic>
        <p:nvPicPr>
          <p:cNvPr id="15" name="Picture 3" descr="C:\Documents and Settings\Owner\바탕 화면\08_Color System(positive)[outline].gif"/>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a:off x="179512" y="116632"/>
            <a:ext cx="3024336" cy="94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부제목 2"/>
          <p:cNvSpPr txBox="1">
            <a:spLocks/>
          </p:cNvSpPr>
          <p:nvPr/>
        </p:nvSpPr>
        <p:spPr>
          <a:xfrm>
            <a:off x="1323770" y="1628800"/>
            <a:ext cx="7352686" cy="360040"/>
          </a:xfrm>
          <a:prstGeom prst="rect">
            <a:avLst/>
          </a:prstGeom>
        </p:spPr>
        <p:txBody>
          <a:bodyPr vert="horz" lIns="91440" tIns="45720" rIns="91440" bIns="45720" rtlCol="0">
            <a:noAutofit/>
          </a:bodyPr>
          <a:lstStyle/>
          <a:p>
            <a:pPr marL="0" marR="0" lvl="0" indent="0" algn="l" defTabSz="914400" rtl="0" eaLnBrk="0" fontAlgn="auto" latinLnBrk="0" hangingPunct="1">
              <a:lnSpc>
                <a:spcPct val="100000"/>
              </a:lnSpc>
              <a:spcBef>
                <a:spcPct val="20000"/>
              </a:spcBef>
              <a:spcAft>
                <a:spcPts val="0"/>
              </a:spcAft>
              <a:buClrTx/>
              <a:buSzTx/>
              <a:buFont typeface="Arial" pitchFamily="34" charset="0"/>
              <a:buNone/>
              <a:tabLst/>
              <a:defRPr/>
            </a:pPr>
            <a:r>
              <a:rPr lang="en-US" altLang="ko-KR" sz="2400" b="1" spc="-20" dirty="0" smtClean="0">
                <a:solidFill>
                  <a:srgbClr val="0070C0"/>
                </a:solidFill>
                <a:latin typeface="Arial" pitchFamily="34" charset="0"/>
                <a:ea typeface="나눔고딕" pitchFamily="50" charset="-127"/>
                <a:cs typeface="Arial" pitchFamily="34" charset="0"/>
              </a:rPr>
              <a:t>information</a:t>
            </a:r>
            <a:endParaRPr lang="en-US" altLang="ko-KR" sz="2400" b="1" spc="-20" noProof="0" dirty="0" smtClean="0">
              <a:solidFill>
                <a:srgbClr val="0070C0"/>
              </a:solidFill>
              <a:latin typeface="Arial" pitchFamily="34" charset="0"/>
              <a:ea typeface="나눔고딕" pitchFamily="50" charset="-127"/>
              <a:cs typeface="Arial" pitchFamily="34" charset="0"/>
            </a:endParaRPr>
          </a:p>
          <a:p>
            <a:pPr eaLnBrk="0" latinLnBrk="0">
              <a:spcBef>
                <a:spcPct val="20000"/>
              </a:spcBef>
              <a:defRPr/>
            </a:pPr>
            <a:r>
              <a:rPr lang="en-US" altLang="en-US" sz="2400" dirty="0" smtClean="0">
                <a:solidFill>
                  <a:schemeClr val="tx1">
                    <a:lumMod val="85000"/>
                    <a:lumOff val="15000"/>
                  </a:schemeClr>
                </a:solidFill>
                <a:latin typeface="Arial" pitchFamily="34" charset="0"/>
                <a:ea typeface="나눔고딕" pitchFamily="50" charset="-127"/>
                <a:cs typeface="Arial" pitchFamily="34" charset="0"/>
              </a:rPr>
              <a:t>“a complex of all the knowledge and relevant materials that are useful for ICH and its safeguarding.”</a:t>
            </a:r>
          </a:p>
          <a:p>
            <a:pPr eaLnBrk="0" latinLnBrk="0">
              <a:spcBef>
                <a:spcPct val="20000"/>
              </a:spcBef>
              <a:defRPr/>
            </a:pPr>
            <a:endParaRPr lang="en-US" altLang="en-US" sz="2400" dirty="0" smtClean="0">
              <a:solidFill>
                <a:schemeClr val="tx1">
                  <a:lumMod val="85000"/>
                  <a:lumOff val="15000"/>
                </a:schemeClr>
              </a:solidFill>
              <a:latin typeface="Arial" pitchFamily="34" charset="0"/>
              <a:ea typeface="나눔고딕" pitchFamily="50" charset="-127"/>
              <a:cs typeface="Arial" pitchFamily="34" charset="0"/>
            </a:endParaRPr>
          </a:p>
          <a:p>
            <a:pPr eaLnBrk="0" latinLnBrk="0">
              <a:spcBef>
                <a:spcPct val="20000"/>
              </a:spcBef>
              <a:defRPr/>
            </a:pPr>
            <a:r>
              <a:rPr lang="en-US" altLang="en-US" sz="2400" b="1" spc="-20" dirty="0" smtClean="0">
                <a:solidFill>
                  <a:srgbClr val="0070C0"/>
                </a:solidFill>
                <a:latin typeface="Arial" pitchFamily="34" charset="0"/>
                <a:ea typeface="나눔고딕" pitchFamily="50" charset="-127"/>
                <a:cs typeface="Arial" pitchFamily="34" charset="0"/>
              </a:rPr>
              <a:t>Information activities</a:t>
            </a:r>
          </a:p>
          <a:p>
            <a:pPr eaLnBrk="0" latinLnBrk="0">
              <a:spcBef>
                <a:spcPct val="20000"/>
              </a:spcBef>
              <a:defRPr/>
            </a:pPr>
            <a:r>
              <a:rPr lang="en-US" altLang="en-US" sz="2400" dirty="0" smtClean="0">
                <a:solidFill>
                  <a:schemeClr val="tx1">
                    <a:lumMod val="85000"/>
                    <a:lumOff val="15000"/>
                  </a:schemeClr>
                </a:solidFill>
                <a:latin typeface="Arial" pitchFamily="34" charset="0"/>
                <a:ea typeface="나눔고딕" pitchFamily="50" charset="-127"/>
                <a:cs typeface="Arial" pitchFamily="34" charset="0"/>
              </a:rPr>
              <a:t>“all the actions that are taken in the processes of collecting, processing, preserving, and disseminating the information that happens both online and offline in terms of safeguarding, transmitting, and promoting ICH.”</a:t>
            </a:r>
            <a:endParaRPr lang="en-US" altLang="ko-KR" sz="1000" dirty="0" smtClean="0">
              <a:solidFill>
                <a:schemeClr val="tx1">
                  <a:lumMod val="75000"/>
                  <a:lumOff val="25000"/>
                </a:schemeClr>
              </a:solidFill>
              <a:latin typeface="Arial" pitchFamily="34" charset="0"/>
              <a:ea typeface="나눔고딕" pitchFamily="50" charset="-127"/>
              <a:cs typeface="Arial" pitchFamily="34" charset="0"/>
            </a:endParaRPr>
          </a:p>
          <a:p>
            <a:pPr marL="88900" lvl="0" indent="363538" eaLnBrk="0" latinLnBrk="0">
              <a:spcBef>
                <a:spcPct val="20000"/>
              </a:spcBef>
              <a:defRPr/>
            </a:pPr>
            <a:r>
              <a:rPr lang="en-US" altLang="en-US" i="1" dirty="0" smtClean="0">
                <a:solidFill>
                  <a:schemeClr val="tx1">
                    <a:lumMod val="75000"/>
                    <a:lumOff val="25000"/>
                  </a:schemeClr>
                </a:solidFill>
                <a:latin typeface="Arial" pitchFamily="34" charset="0"/>
                <a:ea typeface="나눔고딕" pitchFamily="50" charset="-127"/>
                <a:cs typeface="Arial" pitchFamily="34" charset="0"/>
              </a:rPr>
              <a:t>- Evaluating ICHCAP’s Information Activities and Establishing Future Strategies project in 2014</a:t>
            </a:r>
          </a:p>
          <a:p>
            <a:pPr marL="228600" lvl="0" indent="-228600" eaLnBrk="0" latinLnBrk="0">
              <a:spcBef>
                <a:spcPct val="20000"/>
              </a:spcBef>
              <a:buFont typeface="Arial" pitchFamily="34" charset="0"/>
              <a:buChar char="•"/>
              <a:defRPr/>
            </a:pPr>
            <a:endParaRPr lang="en-US" altLang="en-US" sz="2000" dirty="0" smtClean="0">
              <a:solidFill>
                <a:schemeClr val="tx1">
                  <a:lumMod val="75000"/>
                  <a:lumOff val="25000"/>
                </a:schemeClr>
              </a:solidFill>
              <a:latin typeface="Arial" pitchFamily="34" charset="0"/>
              <a:ea typeface="나눔고딕" pitchFamily="50" charset="-127"/>
              <a:cs typeface="Arial" pitchFamily="34" charset="0"/>
            </a:endParaRPr>
          </a:p>
          <a:p>
            <a:pPr marL="228600" indent="-228600" eaLnBrk="0" latinLnBrk="0">
              <a:spcBef>
                <a:spcPct val="20000"/>
              </a:spcBef>
              <a:buFont typeface="Arial" pitchFamily="34" charset="0"/>
              <a:buChar char="•"/>
              <a:defRPr/>
            </a:pPr>
            <a:endParaRPr lang="en-US" altLang="ko-KR" sz="2000" dirty="0" smtClean="0">
              <a:solidFill>
                <a:schemeClr val="tx1">
                  <a:lumMod val="75000"/>
                  <a:lumOff val="25000"/>
                </a:schemeClr>
              </a:solidFill>
              <a:latin typeface="Arial" pitchFamily="34" charset="0"/>
              <a:ea typeface="나눔고딕" pitchFamily="50" charset="-127"/>
              <a:cs typeface="Arial" pitchFamily="34" charset="0"/>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사용자 지정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BACC6"/>
      </a:hlink>
      <a:folHlink>
        <a:srgbClr val="7F7F7F"/>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856</Words>
  <Application>Microsoft Office PowerPoint</Application>
  <PresentationFormat>On-screen Show (4:3)</PresentationFormat>
  <Paragraphs>167</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Malgun Gothic</vt:lpstr>
      <vt:lpstr>Wingdings</vt:lpstr>
      <vt:lpstr>나눔고딕</vt:lpstr>
      <vt:lpstr>Office 테마</vt:lpstr>
      <vt:lpstr>PowerPoint Presentation</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2015-07-15T09:14:41Z</dcterms:created>
  <dcterms:modified xsi:type="dcterms:W3CDTF">2015-07-15T09:15:31Z</dcterms:modified>
</cp:coreProperties>
</file>