
<file path=[Content_Types].xml><?xml version="1.0" encoding="utf-8"?>
<Types xmlns="http://schemas.openxmlformats.org/package/2006/content-types">
  <Default Extension="emf" ContentType="image/x-emf"/>
  <Default Extension="gif" ContentType="image/gif"/>
  <Default Extension="gif-v2"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0" r:id="rId2"/>
  </p:sldMasterIdLst>
  <p:notesMasterIdLst>
    <p:notesMasterId r:id="rId17"/>
  </p:notesMasterIdLst>
  <p:sldIdLst>
    <p:sldId id="274" r:id="rId3"/>
    <p:sldId id="258" r:id="rId4"/>
    <p:sldId id="259" r:id="rId5"/>
    <p:sldId id="275" r:id="rId6"/>
    <p:sldId id="261" r:id="rId7"/>
    <p:sldId id="262" r:id="rId8"/>
    <p:sldId id="263" r:id="rId9"/>
    <p:sldId id="264" r:id="rId10"/>
    <p:sldId id="265" r:id="rId11"/>
    <p:sldId id="256" r:id="rId12"/>
    <p:sldId id="266" r:id="rId13"/>
    <p:sldId id="267" r:id="rId14"/>
    <p:sldId id="271"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dman, Katharine" initials="RK" lastIdx="62" clrIdx="0">
    <p:extLst>
      <p:ext uri="{19B8F6BF-5375-455C-9EA6-DF929625EA0E}">
        <p15:presenceInfo xmlns:p15="http://schemas.microsoft.com/office/powerpoint/2012/main" userId="S::k.redman@unesco.org::9be8eccb-02e2-4986-899f-8c86fce265c9" providerId="AD"/>
      </p:ext>
    </p:extLst>
  </p:cmAuthor>
  <p:cmAuthor id="2" name="Kay Garcia" initials="KG" lastIdx="11" clrIdx="1">
    <p:extLst>
      <p:ext uri="{19B8F6BF-5375-455C-9EA6-DF929625EA0E}">
        <p15:presenceInfo xmlns:p15="http://schemas.microsoft.com/office/powerpoint/2012/main" userId="S::kgarcia@fhi360.org::60090a31-9793-432d-bbd3-644785c35bd0" providerId="AD"/>
      </p:ext>
    </p:extLst>
  </p:cmAuthor>
  <p:cmAuthor id="3" name="Manos Antoninis" initials="MA" lastIdx="5" clrIdx="2">
    <p:extLst>
      <p:ext uri="{19B8F6BF-5375-455C-9EA6-DF929625EA0E}">
        <p15:presenceInfo xmlns:p15="http://schemas.microsoft.com/office/powerpoint/2012/main" userId="0e45105f9c40a3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CECEC"/>
    <a:srgbClr val="61126C"/>
    <a:srgbClr val="203F9B"/>
    <a:srgbClr val="C72131"/>
    <a:srgbClr val="8CC63F"/>
    <a:srgbClr val="48A6A3"/>
    <a:srgbClr val="02A452"/>
    <a:srgbClr val="0399DF"/>
    <a:srgbClr val="7C3135"/>
    <a:srgbClr val="7193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91"/>
    <p:restoredTop sz="73252"/>
  </p:normalViewPr>
  <p:slideViewPr>
    <p:cSldViewPr snapToGrid="0" snapToObjects="1">
      <p:cViewPr varScale="1">
        <p:scale>
          <a:sx n="81" d="100"/>
          <a:sy n="81" d="100"/>
        </p:scale>
        <p:origin x="1512" y="192"/>
      </p:cViewPr>
      <p:guideLst/>
    </p:cSldViewPr>
  </p:slideViewPr>
  <p:notesTextViewPr>
    <p:cViewPr>
      <p:scale>
        <a:sx n="114" d="100"/>
        <a:sy n="114"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F161F-E150-CC47-A27A-94890F740226}" type="datetimeFigureOut">
              <a:rPr lang="en-US" smtClean="0"/>
              <a:t>7/6/20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C8105E-9D10-F14B-98AE-5F4BFB0592F8}" type="slidenum">
              <a:rPr lang="en-US" smtClean="0"/>
              <a:t>‹#›</a:t>
            </a:fld>
            <a:endParaRPr lang="en-US"/>
          </a:p>
        </p:txBody>
      </p:sp>
    </p:spTree>
    <p:extLst>
      <p:ext uri="{BB962C8B-B14F-4D97-AF65-F5344CB8AC3E}">
        <p14:creationId xmlns:p14="http://schemas.microsoft.com/office/powerpoint/2010/main" val="1793206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Informe de </a:t>
            </a:r>
            <a:r>
              <a:rPr lang="en-US" dirty="0" err="1"/>
              <a:t>Seguimiento</a:t>
            </a:r>
            <a:r>
              <a:rPr lang="en-US" dirty="0"/>
              <a:t> de la </a:t>
            </a:r>
            <a:r>
              <a:rPr lang="en-US" dirty="0" err="1"/>
              <a:t>Educación</a:t>
            </a:r>
            <a:r>
              <a:rPr lang="en-US" dirty="0"/>
              <a:t> </a:t>
            </a:r>
            <a:r>
              <a:rPr lang="en-US" dirty="0" err="1"/>
              <a:t>en</a:t>
            </a:r>
            <a:r>
              <a:rPr lang="en-US" dirty="0"/>
              <a:t> el Mundo </a:t>
            </a:r>
            <a:r>
              <a:rPr lang="en-US" dirty="0" err="1"/>
              <a:t>tiene</a:t>
            </a:r>
            <a:r>
              <a:rPr lang="en-US" dirty="0"/>
              <a:t> el </a:t>
            </a:r>
            <a:r>
              <a:rPr lang="en-US" dirty="0" err="1"/>
              <a:t>mandato</a:t>
            </a:r>
            <a:r>
              <a:rPr lang="en-US" dirty="0"/>
              <a:t> de la </a:t>
            </a:r>
            <a:r>
              <a:rPr lang="en-US" dirty="0" err="1"/>
              <a:t>comunidad</a:t>
            </a:r>
            <a:r>
              <a:rPr lang="en-US" dirty="0"/>
              <a:t> </a:t>
            </a:r>
            <a:r>
              <a:rPr lang="en-US" dirty="0" err="1"/>
              <a:t>internacional</a:t>
            </a:r>
            <a:r>
              <a:rPr lang="en-US" dirty="0"/>
              <a:t> de </a:t>
            </a:r>
            <a:r>
              <a:rPr lang="en-US" dirty="0" err="1"/>
              <a:t>monitorear</a:t>
            </a:r>
            <a:r>
              <a:rPr lang="en-US" dirty="0"/>
              <a:t> el </a:t>
            </a:r>
            <a:r>
              <a:rPr lang="en-US" dirty="0" err="1"/>
              <a:t>progreso</a:t>
            </a:r>
            <a:r>
              <a:rPr lang="en-US" dirty="0"/>
              <a:t> </a:t>
            </a:r>
            <a:r>
              <a:rPr lang="en-US" dirty="0" err="1"/>
              <a:t>educativo</a:t>
            </a:r>
            <a:r>
              <a:rPr lang="en-US" dirty="0"/>
              <a:t> </a:t>
            </a:r>
            <a:r>
              <a:rPr lang="en-US" dirty="0" err="1"/>
              <a:t>en</a:t>
            </a:r>
            <a:r>
              <a:rPr lang="en-US" dirty="0"/>
              <a:t> la Agenda 2030 de Desarrollo </a:t>
            </a:r>
            <a:r>
              <a:rPr lang="en-US" dirty="0" err="1"/>
              <a:t>Sostenible</a:t>
            </a:r>
            <a:r>
              <a:rPr lang="en-US" dirty="0"/>
              <a:t>. </a:t>
            </a:r>
            <a:r>
              <a:rPr lang="en-US" dirty="0" err="1"/>
              <a:t>Somos</a:t>
            </a:r>
            <a:r>
              <a:rPr lang="en-US" dirty="0"/>
              <a:t> un </a:t>
            </a:r>
            <a:r>
              <a:rPr lang="en-US" dirty="0" err="1"/>
              <a:t>equipo</a:t>
            </a:r>
            <a:r>
              <a:rPr lang="en-US" dirty="0"/>
              <a:t> </a:t>
            </a:r>
            <a:r>
              <a:rPr lang="en-US" dirty="0" err="1"/>
              <a:t>editorialmente</a:t>
            </a:r>
            <a:r>
              <a:rPr lang="en-US" dirty="0"/>
              <a:t> </a:t>
            </a:r>
            <a:r>
              <a:rPr lang="en-US" dirty="0" err="1"/>
              <a:t>independiente</a:t>
            </a:r>
            <a:r>
              <a:rPr lang="en-US" dirty="0"/>
              <a:t>, </a:t>
            </a:r>
            <a:r>
              <a:rPr lang="en-US" dirty="0" err="1"/>
              <a:t>acogido</a:t>
            </a:r>
            <a:r>
              <a:rPr lang="en-US" dirty="0"/>
              <a:t> y </a:t>
            </a:r>
            <a:r>
              <a:rPr lang="en-US" dirty="0" err="1"/>
              <a:t>publicado</a:t>
            </a:r>
            <a:r>
              <a:rPr lang="en-US" dirty="0"/>
              <a:t> por la UNESCO. </a:t>
            </a:r>
          </a:p>
        </p:txBody>
      </p:sp>
      <p:sp>
        <p:nvSpPr>
          <p:cNvPr id="4" name="Slide Number Placeholder 3"/>
          <p:cNvSpPr>
            <a:spLocks noGrp="1"/>
          </p:cNvSpPr>
          <p:nvPr>
            <p:ph type="sldNum" sz="quarter" idx="5"/>
          </p:nvPr>
        </p:nvSpPr>
        <p:spPr/>
        <p:txBody>
          <a:bodyPr/>
          <a:lstStyle/>
          <a:p>
            <a:fld id="{49C8105E-9D10-F14B-98AE-5F4BFB0592F8}" type="slidenum">
              <a:rPr lang="en-US" smtClean="0"/>
              <a:t>1</a:t>
            </a:fld>
            <a:endParaRPr lang="en-US"/>
          </a:p>
        </p:txBody>
      </p:sp>
    </p:spTree>
    <p:extLst>
      <p:ext uri="{BB962C8B-B14F-4D97-AF65-F5344CB8AC3E}">
        <p14:creationId xmlns:p14="http://schemas.microsoft.com/office/powerpoint/2010/main" val="298125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Todos los niños deben aprender de un mismo currículo flexible, relevante y accesible, que reconozca la diversidad y responda a las diferentes necesidades de los </a:t>
            </a:r>
            <a:r>
              <a:rPr lang="es-ES_tradnl" sz="1200" kern="1200" noProof="0" dirty="0" err="1">
                <a:solidFill>
                  <a:schemeClr val="tx1"/>
                </a:solidFill>
                <a:effectLst/>
                <a:latin typeface="+mn-lt"/>
                <a:ea typeface="+mn-ea"/>
                <a:cs typeface="+mn-cs"/>
              </a:rPr>
              <a:t>alumnus</a:t>
            </a:r>
            <a:r>
              <a:rPr lang="es-ES_tradnl" sz="1200" kern="1200" noProof="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Sin embargo, muchos países todavía enseñan a los estudiantes con discapacidad con un currículo especial, ofrecen a los refugiados únicamente el plan de </a:t>
            </a:r>
            <a:r>
              <a:rPr lang="es-ES_tradnl" noProof="0" dirty="0"/>
              <a:t>estudios de su país de origen y tienden a empujar a los estudiantes de menor rendimiento a cursos de aprendizaje más lento.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Los desafíos curriculares están presentes en diferentes contextos; poblaciones desplazadas en Bosnia y Herzegovina, problemas de género en el Perú, minorías lingüísticas en Tailandia, refugiados burundeses y congoleses en la República Unida de Tanzana y pueblos indígenas en Canadá.</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En Europa, 23 de 49 países no abordaron la orientación sexual y la expresión de identidad de género explícitamente.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Las evaluaciones deben permitir que los estudiantes demuestren su aprendizaje de distintas maneras. </a:t>
            </a:r>
            <a:r>
              <a:rPr lang="es-ES_tradnl" noProof="0" dirty="0"/>
              <a:t>Sin embargo, descubrimos que, en siete países del África subsahariana, ningún maestro tenía un conocimiento mínimo en la evaluación de los estudiantes para mejorar el aprendizaje.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Por último, pero de manera crítica, la infraestructura escolar no debe excluir a nadie, sin embargo, unas 335 millones de niñas aún asisten a escuelas primarias y secundarias que carecen de instalaciones esenciales para la higiene menstrual</a:t>
            </a: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endParaRPr lang="es-ES_tradnl" noProof="0" dirty="0"/>
          </a:p>
        </p:txBody>
      </p:sp>
      <p:sp>
        <p:nvSpPr>
          <p:cNvPr id="4" name="Slide Number Placeholder 3"/>
          <p:cNvSpPr>
            <a:spLocks noGrp="1"/>
          </p:cNvSpPr>
          <p:nvPr>
            <p:ph type="sldNum" sz="quarter" idx="5"/>
          </p:nvPr>
        </p:nvSpPr>
        <p:spPr/>
        <p:txBody>
          <a:bodyPr/>
          <a:lstStyle/>
          <a:p>
            <a:fld id="{49C8105E-9D10-F14B-98AE-5F4BFB0592F8}" type="slidenum">
              <a:rPr lang="en-US" smtClean="0"/>
              <a:t>10</a:t>
            </a:fld>
            <a:endParaRPr lang="en-US"/>
          </a:p>
        </p:txBody>
      </p:sp>
    </p:spTree>
    <p:extLst>
      <p:ext uri="{BB962C8B-B14F-4D97-AF65-F5344CB8AC3E}">
        <p14:creationId xmlns:p14="http://schemas.microsoft.com/office/powerpoint/2010/main" val="2989831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Los docentes deben ser formados en la </a:t>
            </a:r>
            <a:r>
              <a:rPr lang="es-ES_tradnl" sz="1200" kern="1200" noProof="0" dirty="0" err="1">
                <a:solidFill>
                  <a:schemeClr val="tx1"/>
                </a:solidFill>
                <a:effectLst/>
                <a:latin typeface="+mn-lt"/>
                <a:ea typeface="+mn-ea"/>
                <a:cs typeface="+mn-cs"/>
              </a:rPr>
              <a:t>inclusion</a:t>
            </a:r>
            <a:r>
              <a:rPr lang="es-ES_tradnl" sz="1200" kern="1200" noProof="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Alrededor de un cuarto de los </a:t>
            </a:r>
            <a:r>
              <a:rPr lang="es-ES_tradnl" sz="1200" kern="1200" noProof="0" dirty="0" err="1">
                <a:solidFill>
                  <a:schemeClr val="tx1"/>
                </a:solidFill>
                <a:effectLst/>
                <a:latin typeface="+mn-lt"/>
                <a:ea typeface="+mn-ea"/>
                <a:cs typeface="+mn-cs"/>
              </a:rPr>
              <a:t>docents</a:t>
            </a:r>
            <a:r>
              <a:rPr lang="es-ES_tradnl" sz="1200" kern="1200" noProof="0" dirty="0">
                <a:solidFill>
                  <a:schemeClr val="tx1"/>
                </a:solidFill>
                <a:effectLst/>
                <a:latin typeface="+mn-lt"/>
                <a:ea typeface="+mn-ea"/>
                <a:cs typeface="+mn-cs"/>
              </a:rPr>
              <a:t> en 48 países de ingresos medianos y altos reportaron una gran necesidad de tener capacitaciones profesionales para enseñar a los niños con necesidades especiales.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A los docentes no se les debe enseñar enfoques inclusivos como un tema especializado, sino como un elemento central de su educación continua.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Dichos programas deben centrarse en abordar las opiniones arraigadas de algunos estudiantes como deficientes e incapaces de aprender. Los maestros tampoco son inmunes a los prejuicios sociales.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Los directores deben estar preparados para implementar y comunicar un espíritu escolar inclusivo.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Por último, un cuerpo docente diverso es crítico, lo que apoya la inclusión al ofrecer ideas únicas y servir como modelos a seguir para todos los estudiantes. En India, por ejemplo, se ha visto un aumento sustancial en el número de maestros de castas programadas en los últimos años. Pero, a nivel mundial, las mujeres siguen desaparecidas en los niveles más altos de la educación laboral.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endParaRPr lang="es-ES_tradnl" noProof="0" dirty="0"/>
          </a:p>
          <a:p>
            <a:endParaRPr lang="es-ES_tradnl" noProof="0" dirty="0"/>
          </a:p>
        </p:txBody>
      </p:sp>
      <p:sp>
        <p:nvSpPr>
          <p:cNvPr id="4" name="Slide Number Placeholder 3"/>
          <p:cNvSpPr>
            <a:spLocks noGrp="1"/>
          </p:cNvSpPr>
          <p:nvPr>
            <p:ph type="sldNum" sz="quarter" idx="5"/>
          </p:nvPr>
        </p:nvSpPr>
        <p:spPr/>
        <p:txBody>
          <a:bodyPr/>
          <a:lstStyle/>
          <a:p>
            <a:fld id="{49C8105E-9D10-F14B-98AE-5F4BFB0592F8}" type="slidenum">
              <a:rPr lang="en-US" smtClean="0"/>
              <a:t>11</a:t>
            </a:fld>
            <a:endParaRPr lang="en-US"/>
          </a:p>
        </p:txBody>
      </p:sp>
    </p:spTree>
    <p:extLst>
      <p:ext uri="{BB962C8B-B14F-4D97-AF65-F5344CB8AC3E}">
        <p14:creationId xmlns:p14="http://schemas.microsoft.com/office/powerpoint/2010/main" val="186480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Desde 2015, el 41% de los países, que representan alrededor de una cuarta parte de la población mundial, no han tenido una encuesta de hogares disponible públicamente para proporcionar datos desglosados ​​sobre indicadores clave de educación.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Esto está frenando el progreso en la inclusión.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Los ministerios de educación deben colaborar con otros ministerios y organismos de estadística para recopilar datos a nivel de población de manera coherente para comprender la escala de desventaja para los marginados.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El consenso sobre la lista breve de preguntas del Grupo de Washington ha mejorado la disponibilidad de datos comparables y relevantes sobre discapacidades. Estos deben tener prioridad, junto con el Módulo sobre funcionamiento en niños y niñas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Al recopilar datos sobre la inclusión, los países deberían analizar el monitoreo de la experiencia de inclusión. Nueva Zelanda monitorea proactivamente si los estudiantes se sienten atendidos, qué tan bien se las arreglan para establecer y mantener relaciones positivas, respetar las necesidades de los demás y mostrar empatía, por ejemplo.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Sin embargo, la identificación de grupos hace visibles a los desfavorecidos, pero también puede reducir a las etiquetas de los niños. Los encargados de formular políticas deben asegurarse que ningún alumno se vea perjudicado en la recopilación de datos. Portugal recientemente legisló un enfoque no categórico para determinar las necesidades especiales, del cual todos podemos aprender.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endParaRPr lang="es-ES_tradnl" noProof="0" dirty="0"/>
          </a:p>
          <a:p>
            <a:endParaRPr lang="es-ES_tradnl" noProof="0" dirty="0"/>
          </a:p>
        </p:txBody>
      </p:sp>
      <p:sp>
        <p:nvSpPr>
          <p:cNvPr id="4" name="Slide Number Placeholder 3"/>
          <p:cNvSpPr>
            <a:spLocks noGrp="1"/>
          </p:cNvSpPr>
          <p:nvPr>
            <p:ph type="sldNum" sz="quarter" idx="5"/>
          </p:nvPr>
        </p:nvSpPr>
        <p:spPr/>
        <p:txBody>
          <a:bodyPr/>
          <a:lstStyle/>
          <a:p>
            <a:fld id="{49C8105E-9D10-F14B-98AE-5F4BFB0592F8}" type="slidenum">
              <a:rPr lang="en-US" smtClean="0"/>
              <a:t>12</a:t>
            </a:fld>
            <a:endParaRPr lang="en-US"/>
          </a:p>
        </p:txBody>
      </p:sp>
    </p:spTree>
    <p:extLst>
      <p:ext uri="{BB962C8B-B14F-4D97-AF65-F5344CB8AC3E}">
        <p14:creationId xmlns:p14="http://schemas.microsoft.com/office/powerpoint/2010/main" val="2519489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spc="30" noProof="0" dirty="0">
                <a:solidFill>
                  <a:schemeClr val="tx1">
                    <a:lumMod val="75000"/>
                    <a:lumOff val="25000"/>
                  </a:schemeClr>
                </a:solidFill>
              </a:rPr>
              <a:t>Además de nuestro Informe, lanzamos un nuevo sitio web- PEER (</a:t>
            </a:r>
            <a:r>
              <a:rPr lang="es-ES_tradnl" sz="1200" spc="30" noProof="0" dirty="0" err="1">
                <a:solidFill>
                  <a:schemeClr val="tx1">
                    <a:lumMod val="75000"/>
                    <a:lumOff val="25000"/>
                  </a:schemeClr>
                </a:solidFill>
              </a:rPr>
              <a:t>Profiles</a:t>
            </a:r>
            <a:r>
              <a:rPr lang="es-ES_tradnl" sz="1200" spc="30" noProof="0" dirty="0">
                <a:solidFill>
                  <a:schemeClr val="tx1">
                    <a:lumMod val="75000"/>
                    <a:lumOff val="25000"/>
                  </a:schemeClr>
                </a:solidFill>
              </a:rPr>
              <a:t> </a:t>
            </a:r>
            <a:r>
              <a:rPr lang="es-ES_tradnl" sz="1200" spc="30" noProof="0" dirty="0" err="1">
                <a:solidFill>
                  <a:schemeClr val="tx1">
                    <a:lumMod val="75000"/>
                    <a:lumOff val="25000"/>
                  </a:schemeClr>
                </a:solidFill>
              </a:rPr>
              <a:t>Enhancing</a:t>
            </a:r>
            <a:r>
              <a:rPr lang="es-ES_tradnl" sz="1200" spc="30" noProof="0" dirty="0">
                <a:solidFill>
                  <a:schemeClr val="tx1">
                    <a:lumMod val="75000"/>
                    <a:lumOff val="25000"/>
                  </a:schemeClr>
                </a:solidFill>
              </a:rPr>
              <a:t> </a:t>
            </a:r>
            <a:r>
              <a:rPr lang="es-ES_tradnl" sz="1200" spc="30" noProof="0" dirty="0" err="1">
                <a:solidFill>
                  <a:schemeClr val="tx1">
                    <a:lumMod val="75000"/>
                    <a:lumOff val="25000"/>
                  </a:schemeClr>
                </a:solidFill>
              </a:rPr>
              <a:t>Education</a:t>
            </a:r>
            <a:r>
              <a:rPr lang="es-ES_tradnl" sz="1200" spc="30" noProof="0" dirty="0">
                <a:solidFill>
                  <a:schemeClr val="tx1">
                    <a:lumMod val="75000"/>
                    <a:lumOff val="25000"/>
                  </a:schemeClr>
                </a:solidFill>
              </a:rPr>
              <a:t> </a:t>
            </a:r>
            <a:r>
              <a:rPr lang="es-ES_tradnl" sz="1200" spc="30" noProof="0" dirty="0" err="1">
                <a:solidFill>
                  <a:schemeClr val="tx1">
                    <a:lumMod val="75000"/>
                    <a:lumOff val="25000"/>
                  </a:schemeClr>
                </a:solidFill>
              </a:rPr>
              <a:t>Reviews</a:t>
            </a:r>
            <a:r>
              <a:rPr lang="es-ES_tradnl" sz="1200" spc="30" noProof="0" dirty="0">
                <a:solidFill>
                  <a:schemeClr val="tx1">
                    <a:lumMod val="75000"/>
                    <a:lumOff val="25000"/>
                  </a:schemeClr>
                </a:solidFill>
              </a:rPr>
              <a:t> por sus siglas en inglés) con perfiles educativos que describen las leyes y políticas sobre la inclusión en la educación en 160 países.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spc="30" noProof="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spc="30" noProof="0" dirty="0">
                <a:solidFill>
                  <a:schemeClr val="tx1">
                    <a:lumMod val="75000"/>
                    <a:lumOff val="25000"/>
                  </a:schemeClr>
                </a:solidFill>
              </a:rPr>
              <a:t>Utilizamos estos perfiles para mapear tendencias en educación inclusiva de manera global y regional, lo cual nos ha permitido elaborar muchas de las estadísticas nuevas que han sido incluidas en esta presentación.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spc="30" noProof="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spc="30" noProof="0" dirty="0">
                <a:solidFill>
                  <a:schemeClr val="tx1">
                    <a:lumMod val="75000"/>
                    <a:lumOff val="25000"/>
                  </a:schemeClr>
                </a:solidFill>
              </a:rPr>
              <a:t>Al visitar el sitio, verá que los perfiles son comparables. Creemos que se puede aprender mucho al compartir experiencias entre países, y esperamos que nuestro sitio facilite este proceso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spc="30" noProof="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spc="30" noProof="0" dirty="0">
                <a:solidFill>
                  <a:schemeClr val="tx1">
                    <a:lumMod val="75000"/>
                    <a:lumOff val="25000"/>
                  </a:schemeClr>
                </a:solidFill>
              </a:rPr>
              <a:t>Estos perfiles ya están en proceso de actualización para nuestro próximo Informe sobre actores no estatales en la educación. Junto con nuestros otros dos sitios web, WIDE y SCOPE, lanzados a principios de 2020, nos esforzamos por construir un banco de nuevos bienes públicos mundiales para la educación.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spc="30" noProof="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spc="30" noProof="0" dirty="0">
                <a:solidFill>
                  <a:schemeClr val="tx1">
                    <a:lumMod val="75000"/>
                    <a:lumOff val="25000"/>
                  </a:schemeClr>
                </a:solidFill>
              </a:rPr>
              <a:t>Los invitarlos a echarles un vistazo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spc="30" noProof="0" dirty="0">
              <a:solidFill>
                <a:schemeClr val="tx1">
                  <a:lumMod val="75000"/>
                  <a:lumOff val="25000"/>
                </a:schemeClr>
              </a:solidFill>
            </a:endParaRPr>
          </a:p>
          <a:p>
            <a:endParaRPr lang="es-ES_tradnl" noProof="0" dirty="0"/>
          </a:p>
          <a:p>
            <a:endParaRPr lang="es-ES_tradnl" noProof="0" dirty="0"/>
          </a:p>
        </p:txBody>
      </p:sp>
      <p:sp>
        <p:nvSpPr>
          <p:cNvPr id="4" name="Slide Number Placeholder 3"/>
          <p:cNvSpPr>
            <a:spLocks noGrp="1"/>
          </p:cNvSpPr>
          <p:nvPr>
            <p:ph type="sldNum" sz="quarter" idx="5"/>
          </p:nvPr>
        </p:nvSpPr>
        <p:spPr/>
        <p:txBody>
          <a:bodyPr/>
          <a:lstStyle/>
          <a:p>
            <a:fld id="{49C8105E-9D10-F14B-98AE-5F4BFB0592F8}" type="slidenum">
              <a:rPr lang="en-US" smtClean="0"/>
              <a:t>13</a:t>
            </a:fld>
            <a:endParaRPr lang="en-US"/>
          </a:p>
        </p:txBody>
      </p:sp>
    </p:spTree>
    <p:extLst>
      <p:ext uri="{BB962C8B-B14F-4D97-AF65-F5344CB8AC3E}">
        <p14:creationId xmlns:p14="http://schemas.microsoft.com/office/powerpoint/2010/main" val="2196069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Gracias por </a:t>
            </a:r>
            <a:r>
              <a:rPr lang="en-US" dirty="0" err="1"/>
              <a:t>su</a:t>
            </a:r>
            <a:r>
              <a:rPr lang="en-US" dirty="0"/>
              <a:t> </a:t>
            </a:r>
            <a:r>
              <a:rPr lang="en-US" dirty="0" err="1"/>
              <a:t>atención</a:t>
            </a:r>
            <a:r>
              <a:rPr lang="en-US" dirty="0"/>
              <a:t>. </a:t>
            </a:r>
          </a:p>
          <a:p>
            <a:endParaRPr lang="en-US" dirty="0"/>
          </a:p>
          <a:p>
            <a:r>
              <a:rPr lang="en-US" dirty="0" err="1"/>
              <a:t>En</a:t>
            </a:r>
            <a:r>
              <a:rPr lang="en-US" dirty="0"/>
              <a:t> un </a:t>
            </a:r>
            <a:r>
              <a:rPr lang="en-US" dirty="0" err="1"/>
              <a:t>mundo</a:t>
            </a:r>
            <a:r>
              <a:rPr lang="en-US" dirty="0"/>
              <a:t> que se </a:t>
            </a:r>
            <a:r>
              <a:rPr lang="en-US" dirty="0" err="1"/>
              <a:t>enfrenta</a:t>
            </a:r>
            <a:r>
              <a:rPr lang="en-US" dirty="0"/>
              <a:t> </a:t>
            </a:r>
            <a:r>
              <a:rPr lang="en-US" dirty="0" err="1"/>
              <a:t>cada</a:t>
            </a:r>
            <a:r>
              <a:rPr lang="en-US" dirty="0"/>
              <a:t> </a:t>
            </a:r>
            <a:r>
              <a:rPr lang="en-US" dirty="0" err="1"/>
              <a:t>vez</a:t>
            </a:r>
            <a:r>
              <a:rPr lang="en-US" dirty="0"/>
              <a:t> </a:t>
            </a:r>
            <a:r>
              <a:rPr lang="en-US" dirty="0" err="1"/>
              <a:t>más</a:t>
            </a:r>
            <a:r>
              <a:rPr lang="en-US" dirty="0"/>
              <a:t> a la </a:t>
            </a:r>
            <a:r>
              <a:rPr lang="en-US" dirty="0" err="1"/>
              <a:t>incertidumbre</a:t>
            </a:r>
            <a:r>
              <a:rPr lang="en-US" dirty="0"/>
              <a:t> y la </a:t>
            </a:r>
            <a:r>
              <a:rPr lang="en-US" dirty="0" err="1"/>
              <a:t>precariedad</a:t>
            </a:r>
            <a:r>
              <a:rPr lang="en-US" dirty="0"/>
              <a:t>, la </a:t>
            </a:r>
            <a:r>
              <a:rPr lang="en-US" dirty="0" err="1"/>
              <a:t>inclusión</a:t>
            </a:r>
            <a:r>
              <a:rPr lang="en-US" dirty="0"/>
              <a:t> debe ser un </a:t>
            </a:r>
            <a:r>
              <a:rPr lang="en-US" dirty="0" err="1"/>
              <a:t>componente</a:t>
            </a:r>
            <a:r>
              <a:rPr lang="en-US" dirty="0"/>
              <a:t> central del </a:t>
            </a:r>
            <a:r>
              <a:rPr lang="en-US" dirty="0" err="1"/>
              <a:t>futuro</a:t>
            </a:r>
            <a:r>
              <a:rPr lang="en-US" dirty="0"/>
              <a:t> de la </a:t>
            </a:r>
            <a:r>
              <a:rPr lang="en-US" dirty="0" err="1"/>
              <a:t>educación</a:t>
            </a:r>
            <a:r>
              <a:rPr lang="en-US" dirty="0"/>
              <a:t>. </a:t>
            </a:r>
          </a:p>
          <a:p>
            <a:endParaRPr lang="en-US" dirty="0"/>
          </a:p>
          <a:p>
            <a:r>
              <a:rPr lang="en-US" dirty="0"/>
              <a:t>Nos </a:t>
            </a:r>
            <a:r>
              <a:rPr lang="en-US" dirty="0" err="1"/>
              <a:t>gustaría</a:t>
            </a:r>
            <a:r>
              <a:rPr lang="en-US" dirty="0"/>
              <a:t> </a:t>
            </a:r>
            <a:r>
              <a:rPr lang="en-US" dirty="0" err="1"/>
              <a:t>agradecerles</a:t>
            </a:r>
            <a:r>
              <a:rPr lang="en-US" dirty="0"/>
              <a:t> a </a:t>
            </a:r>
            <a:r>
              <a:rPr lang="en-US" dirty="0" err="1"/>
              <a:t>cada</a:t>
            </a:r>
            <a:r>
              <a:rPr lang="en-US" dirty="0"/>
              <a:t> </a:t>
            </a:r>
            <a:r>
              <a:rPr lang="en-US" dirty="0" err="1"/>
              <a:t>uno</a:t>
            </a:r>
            <a:r>
              <a:rPr lang="en-US" dirty="0"/>
              <a:t> de </a:t>
            </a:r>
            <a:r>
              <a:rPr lang="en-US" dirty="0" err="1"/>
              <a:t>ustedes</a:t>
            </a:r>
            <a:r>
              <a:rPr lang="en-US" dirty="0"/>
              <a:t> por </a:t>
            </a:r>
            <a:r>
              <a:rPr lang="en-US" dirty="0" err="1"/>
              <a:t>su</a:t>
            </a:r>
            <a:r>
              <a:rPr lang="en-US" dirty="0"/>
              <a:t> </a:t>
            </a:r>
            <a:r>
              <a:rPr lang="en-US" dirty="0" err="1"/>
              <a:t>ayuda</a:t>
            </a:r>
            <a:r>
              <a:rPr lang="en-US" dirty="0"/>
              <a:t> </a:t>
            </a:r>
            <a:r>
              <a:rPr lang="en-US" dirty="0" err="1"/>
              <a:t>en</a:t>
            </a:r>
            <a:r>
              <a:rPr lang="en-US" dirty="0"/>
              <a:t> </a:t>
            </a:r>
            <a:r>
              <a:rPr lang="en-US" dirty="0" err="1"/>
              <a:t>diseminar</a:t>
            </a:r>
            <a:r>
              <a:rPr lang="en-US" dirty="0"/>
              <a:t> y extender </a:t>
            </a:r>
            <a:r>
              <a:rPr lang="en-US" dirty="0" err="1"/>
              <a:t>estos</a:t>
            </a:r>
            <a:r>
              <a:rPr lang="en-US" dirty="0"/>
              <a:t> </a:t>
            </a:r>
            <a:r>
              <a:rPr lang="en-US" dirty="0" err="1"/>
              <a:t>mensajes</a:t>
            </a:r>
            <a:r>
              <a:rPr lang="en-US"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C8105E-9D10-F14B-98AE-5F4BFB0592F8}" type="slidenum">
              <a:rPr lang="en-US" smtClean="0"/>
              <a:t>14</a:t>
            </a:fld>
            <a:endParaRPr lang="en-US"/>
          </a:p>
        </p:txBody>
      </p:sp>
    </p:spTree>
    <p:extLst>
      <p:ext uri="{BB962C8B-B14F-4D97-AF65-F5344CB8AC3E}">
        <p14:creationId xmlns:p14="http://schemas.microsoft.com/office/powerpoint/2010/main" val="981950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noProof="0" dirty="0"/>
          </a:p>
          <a:p>
            <a:r>
              <a:rPr lang="es-ES_tradnl" noProof="0" dirty="0"/>
              <a:t>Todos y cada uno de nosotros somos diferentes. Nuestro Informe hace un llamado para que los sistemas educativos respondan a las necesidades de todos los alumnos, sin importar su identidad, antecedentes o capacidades.</a:t>
            </a:r>
          </a:p>
          <a:p>
            <a:endParaRPr lang="es-ES_tradnl" noProof="0" dirty="0"/>
          </a:p>
          <a:p>
            <a:r>
              <a:rPr lang="es-ES_tradnl" noProof="0" dirty="0"/>
              <a:t>Los sistemas educativos deben celebrar la diferencia y descansar en la creencia de que cada persona agrega valor, tiene potencial y debe ser tratada con dignidad. </a:t>
            </a:r>
          </a:p>
          <a:p>
            <a:endParaRPr lang="es-ES_tradnl" noProof="0" dirty="0"/>
          </a:p>
          <a:p>
            <a:r>
              <a:rPr lang="es-ES_tradnl" noProof="0" dirty="0"/>
              <a:t>No se trata simplemente de crear un departamento de educación inclusiva.  Más bien, se trata de no discriminar a nadie, de no rechazar a nadie, y de hacer todos los ajustes razonables para poder satisfacer las diversas necesidades y trabajar para alcanzar la igualdad de género. </a:t>
            </a:r>
          </a:p>
          <a:p>
            <a:endParaRPr lang="es-ES_tradnl" noProof="0" dirty="0"/>
          </a:p>
          <a:p>
            <a:r>
              <a:rPr lang="es-ES_tradnl" noProof="0" dirty="0"/>
              <a:t>Esto es lo que nosotros llamamos inclusión en la educación. Es cuando el sistema se adapta al alumno y no al revés. Es cuando la educación es realmente para todos, y no solo para unos pocos afortunados. </a:t>
            </a:r>
          </a:p>
          <a:p>
            <a:endParaRPr lang="es-ES_tradnl" noProof="0" dirty="0"/>
          </a:p>
          <a:p>
            <a:r>
              <a:rPr lang="es-ES_tradnl" noProof="0" dirty="0"/>
              <a:t>*****</a:t>
            </a:r>
            <a:endParaRPr lang="en-US" dirty="0"/>
          </a:p>
          <a:p>
            <a:r>
              <a:rPr lang="en-US" sz="1400" b="1" dirty="0"/>
              <a:t>Animation</a:t>
            </a:r>
          </a:p>
          <a:p>
            <a:endParaRPr lang="en-US" sz="1400" b="1" dirty="0"/>
          </a:p>
          <a:p>
            <a:r>
              <a:rPr lang="en-US" sz="1400" b="1" dirty="0"/>
              <a:t>De </a:t>
            </a:r>
            <a:r>
              <a:rPr lang="en-US" sz="1400" b="1" dirty="0" err="1"/>
              <a:t>cada</a:t>
            </a:r>
            <a:r>
              <a:rPr lang="en-US" sz="1400" b="1" dirty="0"/>
              <a:t> 100 </a:t>
            </a:r>
            <a:r>
              <a:rPr lang="en-US" sz="1400" b="1" dirty="0" err="1"/>
              <a:t>niños</a:t>
            </a:r>
            <a:r>
              <a:rPr lang="en-US" sz="1400" b="1" dirty="0"/>
              <a:t>…</a:t>
            </a:r>
          </a:p>
          <a:p>
            <a:r>
              <a:rPr lang="en-US" sz="1400" b="1" dirty="0" err="1"/>
              <a:t>Estos</a:t>
            </a:r>
            <a:r>
              <a:rPr lang="en-US" sz="1400" b="1" dirty="0"/>
              <a:t> </a:t>
            </a:r>
            <a:r>
              <a:rPr lang="en-US" sz="1400" b="1" dirty="0" err="1"/>
              <a:t>pueden</a:t>
            </a:r>
            <a:r>
              <a:rPr lang="en-US" sz="1400" b="1" dirty="0"/>
              <a:t> </a:t>
            </a:r>
            <a:r>
              <a:rPr lang="en-US" sz="1400" b="1" dirty="0" err="1"/>
              <a:t>tener</a:t>
            </a:r>
            <a:r>
              <a:rPr lang="en-US" sz="1400" b="1" dirty="0"/>
              <a:t> </a:t>
            </a:r>
            <a:r>
              <a:rPr lang="en-US" sz="1400" b="1" dirty="0" err="1"/>
              <a:t>discapacidades</a:t>
            </a:r>
            <a:endParaRPr lang="en-US" sz="1400" b="1" dirty="0"/>
          </a:p>
          <a:p>
            <a:r>
              <a:rPr lang="en-US" sz="1400" b="1" dirty="0" err="1"/>
              <a:t>Estos</a:t>
            </a:r>
            <a:r>
              <a:rPr lang="en-US" sz="1400" b="1" dirty="0"/>
              <a:t> </a:t>
            </a:r>
            <a:r>
              <a:rPr lang="en-US" sz="1400" b="1" dirty="0" err="1"/>
              <a:t>pueden</a:t>
            </a:r>
            <a:r>
              <a:rPr lang="en-US" sz="1400" b="1" dirty="0"/>
              <a:t> ser </a:t>
            </a:r>
            <a:r>
              <a:rPr lang="en-US" sz="1400" b="1" dirty="0" err="1"/>
              <a:t>pobres</a:t>
            </a:r>
            <a:r>
              <a:rPr lang="en-US" sz="1400" b="1" dirty="0"/>
              <a:t> </a:t>
            </a:r>
          </a:p>
          <a:p>
            <a:r>
              <a:rPr lang="en-US" sz="1400" b="1" dirty="0" err="1"/>
              <a:t>Estos</a:t>
            </a:r>
            <a:r>
              <a:rPr lang="en-US" sz="1400" b="1" dirty="0"/>
              <a:t> </a:t>
            </a:r>
            <a:r>
              <a:rPr lang="en-US" sz="1400" b="1" dirty="0" err="1"/>
              <a:t>pueden</a:t>
            </a:r>
            <a:r>
              <a:rPr lang="en-US" sz="1400" b="1" dirty="0"/>
              <a:t> </a:t>
            </a:r>
            <a:r>
              <a:rPr lang="en-US" sz="1400" b="1" dirty="0" err="1"/>
              <a:t>tener</a:t>
            </a:r>
            <a:r>
              <a:rPr lang="en-US" sz="1400" b="1" dirty="0"/>
              <a:t> </a:t>
            </a:r>
            <a:r>
              <a:rPr lang="en-US" sz="1400" b="1" dirty="0" err="1"/>
              <a:t>necesidades</a:t>
            </a:r>
            <a:r>
              <a:rPr lang="en-US" sz="1400" b="1" dirty="0"/>
              <a:t> </a:t>
            </a:r>
            <a:r>
              <a:rPr lang="en-US" sz="1400" b="1" dirty="0" err="1"/>
              <a:t>educativas</a:t>
            </a:r>
            <a:r>
              <a:rPr lang="en-US" sz="1400" b="1" dirty="0"/>
              <a:t> </a:t>
            </a:r>
            <a:r>
              <a:rPr lang="en-US" sz="1400" b="1" dirty="0" err="1"/>
              <a:t>especiales</a:t>
            </a:r>
            <a:r>
              <a:rPr lang="en-US" sz="1400" b="1" dirty="0"/>
              <a:t> </a:t>
            </a:r>
          </a:p>
          <a:p>
            <a:r>
              <a:rPr lang="en-US" sz="1400" b="1" dirty="0" err="1"/>
              <a:t>Estos</a:t>
            </a:r>
            <a:r>
              <a:rPr lang="en-US" sz="1400" b="1" dirty="0"/>
              <a:t> </a:t>
            </a:r>
            <a:r>
              <a:rPr lang="en-US" sz="1400" b="1" dirty="0" err="1"/>
              <a:t>pueden</a:t>
            </a:r>
            <a:r>
              <a:rPr lang="en-US" sz="1400" b="1" dirty="0"/>
              <a:t> </a:t>
            </a:r>
            <a:r>
              <a:rPr lang="en-US" sz="1400" b="1" dirty="0" err="1"/>
              <a:t>identificarse</a:t>
            </a:r>
            <a:r>
              <a:rPr lang="en-US" sz="1400" b="1" dirty="0"/>
              <a:t> </a:t>
            </a:r>
            <a:r>
              <a:rPr lang="en-US" sz="1400" b="1" dirty="0" err="1"/>
              <a:t>como</a:t>
            </a:r>
            <a:r>
              <a:rPr lang="en-US" sz="1400" b="1" dirty="0"/>
              <a:t> LGTBI</a:t>
            </a:r>
          </a:p>
          <a:p>
            <a:r>
              <a:rPr lang="en-US" sz="1400" b="1" dirty="0" err="1"/>
              <a:t>Estos</a:t>
            </a:r>
            <a:r>
              <a:rPr lang="en-US" sz="1400" b="1" dirty="0"/>
              <a:t> </a:t>
            </a:r>
            <a:r>
              <a:rPr lang="en-US" sz="1400" b="1" dirty="0" err="1"/>
              <a:t>pueden</a:t>
            </a:r>
            <a:r>
              <a:rPr lang="en-US" sz="1400" b="1" dirty="0"/>
              <a:t> ser </a:t>
            </a:r>
            <a:r>
              <a:rPr lang="en-US" sz="1400" b="1" dirty="0" err="1"/>
              <a:t>migrantes</a:t>
            </a:r>
            <a:r>
              <a:rPr lang="en-US" sz="1400" b="1" dirty="0"/>
              <a:t>, </a:t>
            </a:r>
            <a:r>
              <a:rPr lang="en-US" sz="1400" b="1" dirty="0" err="1"/>
              <a:t>refugiados</a:t>
            </a:r>
            <a:r>
              <a:rPr lang="en-US" sz="1400" b="1" dirty="0"/>
              <a:t> o </a:t>
            </a:r>
            <a:r>
              <a:rPr lang="en-US" sz="1400" b="1" dirty="0" err="1"/>
              <a:t>desplazados</a:t>
            </a:r>
            <a:r>
              <a:rPr lang="en-US" sz="1400" b="1" dirty="0"/>
              <a:t> </a:t>
            </a:r>
            <a:r>
              <a:rPr lang="en-US" sz="1400" b="1" dirty="0" err="1"/>
              <a:t>internos</a:t>
            </a:r>
            <a:endParaRPr lang="en-US" sz="1400" b="1" dirty="0"/>
          </a:p>
          <a:p>
            <a:r>
              <a:rPr lang="en-US" sz="1400" b="1" dirty="0" err="1"/>
              <a:t>Estos</a:t>
            </a:r>
            <a:r>
              <a:rPr lang="en-US" sz="1400" b="1" dirty="0"/>
              <a:t> </a:t>
            </a:r>
            <a:r>
              <a:rPr lang="en-US" sz="1400" b="1" dirty="0" err="1"/>
              <a:t>pueden</a:t>
            </a:r>
            <a:r>
              <a:rPr lang="en-US" sz="1400" b="1" dirty="0"/>
              <a:t> </a:t>
            </a:r>
            <a:r>
              <a:rPr lang="en-US" sz="1400" b="1" dirty="0" err="1"/>
              <a:t>pertenecer</a:t>
            </a:r>
            <a:r>
              <a:rPr lang="en-US" sz="1400" b="1" dirty="0"/>
              <a:t> a </a:t>
            </a:r>
            <a:r>
              <a:rPr lang="en-US" sz="1400" b="1" dirty="0" err="1"/>
              <a:t>grupos</a:t>
            </a:r>
            <a:r>
              <a:rPr lang="en-US" sz="1400" b="1" dirty="0"/>
              <a:t> </a:t>
            </a:r>
            <a:r>
              <a:rPr lang="en-US" sz="1400" b="1" dirty="0" err="1"/>
              <a:t>étnicos</a:t>
            </a:r>
            <a:r>
              <a:rPr lang="en-US" sz="1400" b="1" dirty="0"/>
              <a:t>, </a:t>
            </a:r>
            <a:r>
              <a:rPr lang="en-US" sz="1400" b="1" dirty="0" err="1"/>
              <a:t>religiosos</a:t>
            </a:r>
            <a:r>
              <a:rPr lang="en-US" sz="1400" b="1" dirty="0"/>
              <a:t>, </a:t>
            </a:r>
            <a:r>
              <a:rPr lang="en-US" sz="1400" b="1" dirty="0" err="1"/>
              <a:t>minorias</a:t>
            </a:r>
            <a:r>
              <a:rPr lang="en-US" sz="1400" b="1" dirty="0"/>
              <a:t> </a:t>
            </a:r>
            <a:r>
              <a:rPr lang="en-US" sz="1400" b="1" dirty="0" err="1"/>
              <a:t>linguísticas</a:t>
            </a:r>
            <a:r>
              <a:rPr lang="en-US" sz="1400" b="1" dirty="0"/>
              <a:t> o pueblos </a:t>
            </a:r>
            <a:r>
              <a:rPr lang="en-US" sz="1400" b="1" dirty="0" err="1"/>
              <a:t>indígenas</a:t>
            </a:r>
            <a:r>
              <a:rPr lang="en-US" sz="1400" b="1" dirty="0"/>
              <a:t> </a:t>
            </a:r>
          </a:p>
          <a:p>
            <a:r>
              <a:rPr lang="en-US" sz="1400" b="1" dirty="0" err="1"/>
              <a:t>Estos</a:t>
            </a:r>
            <a:r>
              <a:rPr lang="en-US" sz="1400" b="1" dirty="0"/>
              <a:t> </a:t>
            </a:r>
            <a:r>
              <a:rPr lang="en-US" sz="1400" b="1" dirty="0" err="1"/>
              <a:t>viven</a:t>
            </a:r>
            <a:r>
              <a:rPr lang="en-US" sz="1400" b="1" dirty="0"/>
              <a:t> </a:t>
            </a:r>
            <a:r>
              <a:rPr lang="en-US" sz="1400" b="1" dirty="0" err="1"/>
              <a:t>en</a:t>
            </a:r>
            <a:r>
              <a:rPr lang="en-US" sz="1400" b="1" dirty="0"/>
              <a:t> zonas rurales o </a:t>
            </a:r>
            <a:r>
              <a:rPr lang="en-US" sz="1400" b="1" dirty="0" err="1"/>
              <a:t>remotas</a:t>
            </a:r>
            <a:endParaRPr lang="en-US" sz="1400" b="1" dirty="0"/>
          </a:p>
          <a:p>
            <a:r>
              <a:rPr lang="en-US" sz="1400" b="1" dirty="0" err="1"/>
              <a:t>Estos</a:t>
            </a:r>
            <a:r>
              <a:rPr lang="en-US" sz="1400" b="1" dirty="0"/>
              <a:t> </a:t>
            </a:r>
            <a:r>
              <a:rPr lang="en-US" sz="1400" b="1" dirty="0" err="1"/>
              <a:t>pueden</a:t>
            </a:r>
            <a:r>
              <a:rPr lang="en-US" sz="1400" b="1" dirty="0"/>
              <a:t> </a:t>
            </a:r>
            <a:r>
              <a:rPr lang="en-US" sz="1400" b="1" dirty="0" err="1"/>
              <a:t>pertenecer</a:t>
            </a:r>
            <a:r>
              <a:rPr lang="en-US" sz="1400" b="1" dirty="0"/>
              <a:t> a un </a:t>
            </a:r>
            <a:r>
              <a:rPr lang="en-US" sz="1400" b="1" dirty="0" err="1"/>
              <a:t>grupo</a:t>
            </a:r>
            <a:r>
              <a:rPr lang="en-US" sz="1400" b="1" dirty="0"/>
              <a:t> marginal </a:t>
            </a:r>
            <a:r>
              <a:rPr lang="en-US" sz="1400" b="1" dirty="0" err="1"/>
              <a:t>como</a:t>
            </a:r>
            <a:r>
              <a:rPr lang="en-US" sz="1400" b="1" dirty="0"/>
              <a:t> una </a:t>
            </a:r>
            <a:r>
              <a:rPr lang="en-US" sz="1400" b="1" dirty="0" err="1"/>
              <a:t>raza</a:t>
            </a:r>
            <a:r>
              <a:rPr lang="en-US" sz="1400" b="1" dirty="0"/>
              <a:t> o </a:t>
            </a:r>
            <a:r>
              <a:rPr lang="en-US" sz="1400" b="1" dirty="0" err="1"/>
              <a:t>casta</a:t>
            </a:r>
            <a:r>
              <a:rPr lang="en-US" sz="1400" b="1" dirty="0"/>
              <a:t> </a:t>
            </a:r>
          </a:p>
          <a:p>
            <a:r>
              <a:rPr lang="en-US" sz="1400" b="1" dirty="0" err="1"/>
              <a:t>Estos</a:t>
            </a:r>
            <a:r>
              <a:rPr lang="en-US" sz="1400" b="1" dirty="0"/>
              <a:t> </a:t>
            </a:r>
            <a:r>
              <a:rPr lang="en-US" sz="1400" b="1" dirty="0" err="1"/>
              <a:t>pueden</a:t>
            </a:r>
            <a:r>
              <a:rPr lang="en-US" sz="1400" b="1" dirty="0"/>
              <a:t> ser </a:t>
            </a:r>
            <a:r>
              <a:rPr lang="en-US" sz="1400" b="1" dirty="0" err="1"/>
              <a:t>niñas</a:t>
            </a:r>
            <a:endParaRPr lang="en-US" sz="1400" b="1" dirty="0"/>
          </a:p>
          <a:p>
            <a:r>
              <a:rPr lang="en-US" sz="1400" b="1" dirty="0" err="1"/>
              <a:t>Estos</a:t>
            </a:r>
            <a:r>
              <a:rPr lang="en-US" sz="1400" b="1" dirty="0"/>
              <a:t> </a:t>
            </a:r>
            <a:r>
              <a:rPr lang="en-US" sz="1400" b="1" dirty="0" err="1"/>
              <a:t>pueden</a:t>
            </a:r>
            <a:r>
              <a:rPr lang="en-US" sz="1400" b="1" dirty="0"/>
              <a:t> ser </a:t>
            </a:r>
            <a:r>
              <a:rPr lang="en-US" sz="1400" b="1" dirty="0" err="1"/>
              <a:t>trabajar</a:t>
            </a:r>
            <a:r>
              <a:rPr lang="en-US" sz="1400" b="1" dirty="0"/>
              <a:t> </a:t>
            </a:r>
            <a:r>
              <a:rPr lang="en-US" sz="1400" b="1" dirty="0" err="1"/>
              <a:t>después</a:t>
            </a:r>
            <a:r>
              <a:rPr lang="en-US" sz="1400" b="1" dirty="0"/>
              <a:t> de la </a:t>
            </a:r>
            <a:r>
              <a:rPr lang="en-US" sz="1400" b="1" dirty="0" err="1"/>
              <a:t>escuela</a:t>
            </a:r>
            <a:r>
              <a:rPr lang="en-US" sz="1400" b="1" dirty="0"/>
              <a:t>, ser </a:t>
            </a:r>
            <a:r>
              <a:rPr lang="en-US" sz="1400" b="1" dirty="0" err="1"/>
              <a:t>obesos</a:t>
            </a:r>
            <a:r>
              <a:rPr lang="en-US" sz="1400" b="1" dirty="0"/>
              <a:t>, </a:t>
            </a:r>
            <a:r>
              <a:rPr lang="en-US" sz="1400" b="1" dirty="0" err="1"/>
              <a:t>disruptivos</a:t>
            </a:r>
            <a:r>
              <a:rPr lang="en-US" sz="1400" b="1" dirty="0"/>
              <a:t>, </a:t>
            </a:r>
            <a:r>
              <a:rPr lang="en-US" sz="1400" b="1" dirty="0" err="1"/>
              <a:t>huérfanos</a:t>
            </a:r>
            <a:r>
              <a:rPr lang="en-US" sz="1400" b="1" dirty="0"/>
              <a:t>, </a:t>
            </a:r>
            <a:r>
              <a:rPr lang="en-US" sz="1400" b="1" dirty="0" err="1"/>
              <a:t>delincuentes</a:t>
            </a:r>
            <a:r>
              <a:rPr lang="en-US" sz="1400" b="1" dirty="0"/>
              <a:t>, </a:t>
            </a:r>
            <a:r>
              <a:rPr lang="en-US" sz="1400" b="1" dirty="0" err="1"/>
              <a:t>zurdos</a:t>
            </a:r>
            <a:r>
              <a:rPr lang="en-US" sz="1400" b="1" dirty="0"/>
              <a:t>, </a:t>
            </a:r>
            <a:r>
              <a:rPr lang="en-US" sz="1400" b="1" dirty="0" err="1"/>
              <a:t>asmáticos</a:t>
            </a:r>
            <a:r>
              <a:rPr lang="en-US" sz="1400" b="1" dirty="0"/>
              <a:t>, </a:t>
            </a:r>
            <a:r>
              <a:rPr lang="en-US" sz="1400" b="1" dirty="0" err="1"/>
              <a:t>alérgicos</a:t>
            </a:r>
            <a:endParaRPr lang="en-US" sz="1400" b="1" dirty="0"/>
          </a:p>
          <a:p>
            <a:r>
              <a:rPr lang="en-US" sz="1400" b="1" dirty="0"/>
              <a:t>¿Y </a:t>
            </a:r>
            <a:r>
              <a:rPr lang="en-US" sz="1400" b="1" dirty="0" err="1"/>
              <a:t>este</a:t>
            </a:r>
            <a:r>
              <a:rPr lang="en-US" sz="1400" b="1" dirty="0"/>
              <a:t>  </a:t>
            </a:r>
            <a:r>
              <a:rPr lang="en-US" sz="1400" b="1" dirty="0" err="1"/>
              <a:t>último</a:t>
            </a:r>
            <a:r>
              <a:rPr lang="en-US" sz="1400" b="1" dirty="0"/>
              <a:t>? </a:t>
            </a:r>
          </a:p>
          <a:p>
            <a:r>
              <a:rPr lang="en-US" sz="1400" b="1" dirty="0"/>
              <a:t>Hola!</a:t>
            </a:r>
          </a:p>
          <a:p>
            <a:endParaRPr lang="en-US" sz="1400" b="1" dirty="0"/>
          </a:p>
          <a:p>
            <a:endParaRPr lang="en-US" sz="1400" b="1" dirty="0"/>
          </a:p>
          <a:p>
            <a:endParaRPr lang="en-US" dirty="0"/>
          </a:p>
        </p:txBody>
      </p:sp>
      <p:sp>
        <p:nvSpPr>
          <p:cNvPr id="4" name="Slide Number Placeholder 3"/>
          <p:cNvSpPr>
            <a:spLocks noGrp="1"/>
          </p:cNvSpPr>
          <p:nvPr>
            <p:ph type="sldNum" sz="quarter" idx="5"/>
          </p:nvPr>
        </p:nvSpPr>
        <p:spPr/>
        <p:txBody>
          <a:bodyPr/>
          <a:lstStyle/>
          <a:p>
            <a:fld id="{49C8105E-9D10-F14B-98AE-5F4BFB0592F8}" type="slidenum">
              <a:rPr lang="en-US" smtClean="0"/>
              <a:t>2</a:t>
            </a:fld>
            <a:endParaRPr lang="en-US"/>
          </a:p>
        </p:txBody>
      </p:sp>
    </p:spTree>
    <p:extLst>
      <p:ext uri="{BB962C8B-B14F-4D97-AF65-F5344CB8AC3E}">
        <p14:creationId xmlns:p14="http://schemas.microsoft.com/office/powerpoint/2010/main" val="2139552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Desde hace mucho tiempo la equidad, la igualdad y la inclusión han sido los objetivos centrales de la educación. De ahí nace y se fortalece el movimiento de no dejar a nadie atrás.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Nuestro Informe muestra que la identidad, los antecedentes y las capacidades continúan dictando las oportunidades de los alumnos.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Las barreras para una educación de calidad siguen siendo muy altas para demasiados estudiantes.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Incluso antes de Covid-19, uno de cada cinco niños, adolescentes y jóvenes estaban completamente excluidos de la educación.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El estigma, los estereotipos y la discriminación significan que millones más están alienados en las aulas.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En esta diapositiva se presentan algunos de los hallazgos más importantes del Informe sobre la exclusión persistente en la educación.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Datos recientes muestran que, a pesar del objetivo de alcanzar la educación secundaria universal en 10 años, en al menos 30 países casi ninguna mujer joven en zonas rurales completa la escuela secundaria.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Aquellos cuya lengua materna es distinta a la lengua de instrucción también se ven penalizados- los niños de 10 años en países de ingresos medio y alto tienen un tercio menos de probabilidades de tener habilidades básicas de lectura.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Los niños y adolescentes refugiados se enfrentan a numerosas barreras para acceder a una educación inclusiva como lo demostró nuestro pasado Informe. Los adolescentes refugiados tienen tres veces más probabilidades de no asistir a la escuela secundaria.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Aquellos con discapacidades también se enfrentan a desafíos complejos. Al utilizar el modelo de funcionamiento sobre niños y niñas en 12 países encontramos que los niños con </a:t>
            </a:r>
            <a:r>
              <a:rPr lang="es-ES_tradnl" sz="1200" b="0" i="0" kern="1200" noProof="0" dirty="0">
                <a:solidFill>
                  <a:schemeClr val="tx1"/>
                </a:solidFill>
                <a:effectLst/>
                <a:latin typeface="+mn-lt"/>
                <a:ea typeface="+mn-ea"/>
                <a:cs typeface="+mn-cs"/>
              </a:rPr>
              <a:t>discapacidad sensorial, física o intelectual tienen 2.5 veces más probabilidades de nunca haber asistido a la escuela que sus compañeros sin discapacidad.  </a:t>
            </a: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r>
              <a:rPr lang="es-ES_tradnl" noProof="0" dirty="0"/>
              <a:t>Por último, los estudiantes que se identifican como LGBTI suelen ser excluidos de la educación. Suelen ser víctimas del </a:t>
            </a:r>
            <a:r>
              <a:rPr lang="es-ES_tradnl" noProof="0" dirty="0" err="1"/>
              <a:t>bullying</a:t>
            </a:r>
            <a:r>
              <a:rPr lang="es-ES_tradnl" noProof="0" dirty="0"/>
              <a:t> en línea y al interior de las escuelas. En los Estados Unidos, los estudiantes LGBTI son 3 veces más propensos a  quedarse en casa porque se sienten inseguros en la escuela. </a:t>
            </a:r>
          </a:p>
        </p:txBody>
      </p:sp>
      <p:sp>
        <p:nvSpPr>
          <p:cNvPr id="4" name="Slide Number Placeholder 3"/>
          <p:cNvSpPr>
            <a:spLocks noGrp="1"/>
          </p:cNvSpPr>
          <p:nvPr>
            <p:ph type="sldNum" sz="quarter" idx="5"/>
          </p:nvPr>
        </p:nvSpPr>
        <p:spPr/>
        <p:txBody>
          <a:bodyPr/>
          <a:lstStyle/>
          <a:p>
            <a:fld id="{49C8105E-9D10-F14B-98AE-5F4BFB0592F8}" type="slidenum">
              <a:rPr lang="en-US" smtClean="0"/>
              <a:t>3</a:t>
            </a:fld>
            <a:endParaRPr lang="en-US"/>
          </a:p>
        </p:txBody>
      </p:sp>
    </p:spTree>
    <p:extLst>
      <p:ext uri="{BB962C8B-B14F-4D97-AF65-F5344CB8AC3E}">
        <p14:creationId xmlns:p14="http://schemas.microsoft.com/office/powerpoint/2010/main" val="4060824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Nuestro Informe examina los motivos detrás de la exclusión de los alumnos a causa de su identidad, antecedentes y capacidad. Analizamos el género, la edad, ubicación, pobreza, discapacidad, etnia, </a:t>
            </a:r>
            <a:r>
              <a:rPr lang="es-ES_tradnl" sz="1200" kern="1200" noProof="0" dirty="0" err="1">
                <a:solidFill>
                  <a:schemeClr val="tx1"/>
                </a:solidFill>
                <a:effectLst/>
                <a:latin typeface="+mn-lt"/>
                <a:ea typeface="+mn-ea"/>
                <a:cs typeface="+mn-cs"/>
              </a:rPr>
              <a:t>indigeneidad</a:t>
            </a:r>
            <a:r>
              <a:rPr lang="es-ES_tradnl" sz="1200" kern="1200" noProof="0" dirty="0">
                <a:solidFill>
                  <a:schemeClr val="tx1"/>
                </a:solidFill>
                <a:effectLst/>
                <a:latin typeface="+mn-lt"/>
                <a:ea typeface="+mn-ea"/>
                <a:cs typeface="+mn-cs"/>
              </a:rPr>
              <a:t>, lenguaje religión, migración y desplazamiento, orientación sexual o expresión de identidad de género, encarcelamiento, creencias y actitudes.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Es un Informe para todos.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Pero, aunque la lista de grupos es extensa, encontramos que los mecanismos de exclusión son similares para todos los estudiantes.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Si bien el derecho a la educación abarca a todos los estudiantes, muchos gobiernos todavía deben trabajar para que sus leyes, políticas y prácticas se basen en este principio.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Aunque el 68% de los países tienen una definición de educación inclusiva en sus leyes, políticas y prácticas, solo el 57% de estas definiciones cubren varios grupos marginados.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En uno de cada cuatro países, la definición de educación inclusiva abarca solo las personas con discapacidad o necesidades educativas especiales. </a:t>
            </a:r>
          </a:p>
          <a:p>
            <a:endParaRPr lang="es-ES_tradnl" sz="1200" i="1"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i="1" kern="1200" noProof="0" dirty="0">
                <a:solidFill>
                  <a:schemeClr val="tx1"/>
                </a:solidFill>
                <a:effectLst/>
                <a:highlight>
                  <a:srgbClr val="FFFF00"/>
                </a:highlight>
                <a:latin typeface="+mn-lt"/>
                <a:ea typeface="+mn-ea"/>
                <a:cs typeface="+mn-cs"/>
              </a:rPr>
              <a:t>[IF TIME : </a:t>
            </a:r>
            <a:r>
              <a:rPr lang="es-ES_tradnl" sz="1200" i="1" kern="1200" noProof="0" dirty="0">
                <a:solidFill>
                  <a:schemeClr val="tx1"/>
                </a:solidFill>
                <a:effectLst/>
                <a:latin typeface="+mn-lt"/>
                <a:ea typeface="+mn-ea"/>
                <a:cs typeface="+mn-cs"/>
              </a:rPr>
              <a:t>Dos países en África subsahariana prohíben  expresamente que las niñas embarazadas vayan a la escuela. 117 países todavía permiten el matrimonio infantil por ley, y 20 países no han ratificado la Convención sobre la edad mínima para prevenir el trabajo infantil. </a:t>
            </a:r>
            <a:r>
              <a:rPr lang="es-ES_tradnl" sz="1200" i="1" kern="1200" noProof="0" dirty="0">
                <a:solidFill>
                  <a:schemeClr val="tx1"/>
                </a:solidFill>
                <a:effectLst/>
                <a:highlight>
                  <a:srgbClr val="FFFF00"/>
                </a:highligh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i="1" kern="1200" noProof="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i="0" kern="1200" noProof="0" dirty="0">
                <a:solidFill>
                  <a:schemeClr val="tx1"/>
                </a:solidFill>
                <a:effectLst/>
                <a:latin typeface="+mn-lt"/>
                <a:ea typeface="+mn-ea"/>
                <a:cs typeface="+mn-cs"/>
              </a:rPr>
              <a:t>Si deben retener una recomendación de esta presentación, es esta, respaldada por una amplia gama de organizaciones cuyos logotipos se ven en esta diapositiva, miembros del Grupo de Defensa de Informe GEM sobre inclusión: </a:t>
            </a:r>
            <a:r>
              <a:rPr lang="es-ES_tradnl" sz="1200" b="1" i="0" kern="1200" noProof="0" dirty="0">
                <a:solidFill>
                  <a:schemeClr val="tx1"/>
                </a:solidFill>
                <a:effectLst/>
                <a:latin typeface="+mn-lt"/>
                <a:ea typeface="+mn-ea"/>
                <a:cs typeface="+mn-cs"/>
              </a:rPr>
              <a:t>Los países deben ampliar su comprensión de la educación inclusiva para incluir a todos los estudiantes, sin importar su identidad, antecedentes o habilidades. La inclusión no es solo para unos pocos. Cuando decimos Educación para Todos, realmente queremos decir Todos.</a:t>
            </a:r>
            <a:endParaRPr lang="es-ES_tradnl" sz="1200" b="1" i="0" kern="1200" noProof="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i="1" kern="1200" noProof="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spc="30" noProof="0" dirty="0">
              <a:solidFill>
                <a:schemeClr val="tx1">
                  <a:lumMod val="75000"/>
                  <a:lumOff val="25000"/>
                </a:schemeClr>
              </a:solidFill>
            </a:endParaRPr>
          </a:p>
        </p:txBody>
      </p:sp>
      <p:sp>
        <p:nvSpPr>
          <p:cNvPr id="4" name="Slide Number Placeholder 3"/>
          <p:cNvSpPr>
            <a:spLocks noGrp="1"/>
          </p:cNvSpPr>
          <p:nvPr>
            <p:ph type="sldNum" sz="quarter" idx="5"/>
          </p:nvPr>
        </p:nvSpPr>
        <p:spPr/>
        <p:txBody>
          <a:bodyPr/>
          <a:lstStyle/>
          <a:p>
            <a:fld id="{49C8105E-9D10-F14B-98AE-5F4BFB0592F8}" type="slidenum">
              <a:rPr lang="en-US" smtClean="0"/>
              <a:t>4</a:t>
            </a:fld>
            <a:endParaRPr lang="en-US"/>
          </a:p>
        </p:txBody>
      </p:sp>
    </p:spTree>
    <p:extLst>
      <p:ext uri="{BB962C8B-B14F-4D97-AF65-F5344CB8AC3E}">
        <p14:creationId xmlns:p14="http://schemas.microsoft.com/office/powerpoint/2010/main" val="1786131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Una vez se hayan abordado las barreras legales para la inclusión, recomendamos un enfoque de doble vía que asigne fondos generales para fomentar un entorno de aprendizaje inclusivo para todos los estudiantes, así como fondos específicos para acompañar a los más rezagados lo antes posible.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Las políticas de financiación no educativas son fundamentales, ya que cubren las múltiples necesidades de los alumnos.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i="0" kern="1200" noProof="0" dirty="0">
                <a:solidFill>
                  <a:schemeClr val="tx1"/>
                </a:solidFill>
                <a:effectLst/>
                <a:latin typeface="+mn-lt"/>
                <a:ea typeface="+mn-ea"/>
                <a:cs typeface="+mn-cs"/>
              </a:rPr>
              <a:t>En América Latina, desde los años 1990, las transferencias monetarias condicionales han aumentado el nivel educativo alcanzado entre medio año y un año y medio</a:t>
            </a: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9C8105E-9D10-F14B-98AE-5F4BFB0592F8}" type="slidenum">
              <a:rPr lang="en-US" smtClean="0"/>
              <a:t>5</a:t>
            </a:fld>
            <a:endParaRPr lang="en-US"/>
          </a:p>
        </p:txBody>
      </p:sp>
    </p:spTree>
    <p:extLst>
      <p:ext uri="{BB962C8B-B14F-4D97-AF65-F5344CB8AC3E}">
        <p14:creationId xmlns:p14="http://schemas.microsoft.com/office/powerpoint/2010/main" val="4222843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Un análisis del Informe GEM sobre marcos legislativos alrededor del mundo </a:t>
            </a:r>
            <a:r>
              <a:rPr lang="es-ES_tradnl" sz="1200" kern="1200" noProof="0" dirty="0" err="1">
                <a:solidFill>
                  <a:schemeClr val="tx1"/>
                </a:solidFill>
                <a:effectLst/>
                <a:latin typeface="+mn-lt"/>
                <a:ea typeface="+mn-ea"/>
                <a:cs typeface="+mn-cs"/>
              </a:rPr>
              <a:t>encontro</a:t>
            </a:r>
            <a:r>
              <a:rPr lang="es-ES_tradnl" sz="1200" kern="1200" noProof="0" dirty="0">
                <a:solidFill>
                  <a:schemeClr val="tx1"/>
                </a:solidFill>
                <a:effectLst/>
                <a:latin typeface="+mn-lt"/>
                <a:ea typeface="+mn-ea"/>
                <a:cs typeface="+mn-cs"/>
              </a:rPr>
              <a:t> que, en el 25% de los países se promueve que la educación de los estudiantes con discapacidad se realice en espacios separados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El Informe GEM 2020 reconoce los numerosos desafíos que se enfrentan en todos los contextos para lograr la inclusión en la educación. Pasar de donde estamos ahora a tener sistemas que satisfagan las necesidades de cada alumno, incluidos aquellos con discapacidad severa, requiere un gran esfuerzo.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En muchos sentidos, es un desafío de gestión.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Históricamente, los recursos humanos y los materiales para abordar la diversidad se han concentrado en algunos lugares y se distribuyen de manera desigual.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En varios países, los centros de recursos o maestros itinerantes especializados se utilizan para la </a:t>
            </a:r>
            <a:r>
              <a:rPr lang="es-ES_tradnl" sz="1200" kern="1200" noProof="0" dirty="0" err="1">
                <a:solidFill>
                  <a:schemeClr val="tx1"/>
                </a:solidFill>
                <a:effectLst/>
                <a:latin typeface="+mn-lt"/>
                <a:ea typeface="+mn-ea"/>
                <a:cs typeface="+mn-cs"/>
              </a:rPr>
              <a:t>trancisión</a:t>
            </a:r>
            <a:r>
              <a:rPr lang="es-ES_tradnl" sz="1200" kern="1200" noProof="0" dirty="0">
                <a:solidFill>
                  <a:schemeClr val="tx1"/>
                </a:solidFill>
                <a:effectLst/>
                <a:latin typeface="+mn-lt"/>
                <a:ea typeface="+mn-ea"/>
                <a:cs typeface="+mn-cs"/>
              </a:rPr>
              <a:t> a la inclusión.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Se necesitan mecanismos e incentivos para poder utilizarlos de manera flexible y así garantizar que la experiencia especializada apoye las escuelas convencionales y los entornos de educación no formal.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endParaRPr lang="es-ES_tradnl" noProof="0" dirty="0"/>
          </a:p>
        </p:txBody>
      </p:sp>
      <p:sp>
        <p:nvSpPr>
          <p:cNvPr id="4" name="Slide Number Placeholder 3"/>
          <p:cNvSpPr>
            <a:spLocks noGrp="1"/>
          </p:cNvSpPr>
          <p:nvPr>
            <p:ph type="sldNum" sz="quarter" idx="5"/>
          </p:nvPr>
        </p:nvSpPr>
        <p:spPr/>
        <p:txBody>
          <a:bodyPr/>
          <a:lstStyle/>
          <a:p>
            <a:fld id="{49C8105E-9D10-F14B-98AE-5F4BFB0592F8}" type="slidenum">
              <a:rPr lang="en-US" smtClean="0"/>
              <a:t>6</a:t>
            </a:fld>
            <a:endParaRPr lang="en-US"/>
          </a:p>
        </p:txBody>
      </p:sp>
    </p:spTree>
    <p:extLst>
      <p:ext uri="{BB962C8B-B14F-4D97-AF65-F5344CB8AC3E}">
        <p14:creationId xmlns:p14="http://schemas.microsoft.com/office/powerpoint/2010/main" val="1916158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Una de las mayores barreras para la inclusión en la educación es la falta de creencia de que es posible y deseable.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A parte de los encargados de formular políticas y </a:t>
            </a:r>
            <a:r>
              <a:rPr lang="es-ES_tradnl" noProof="0" dirty="0" err="1"/>
              <a:t>docents</a:t>
            </a:r>
            <a:r>
              <a:rPr lang="es-ES_tradnl" noProof="0" dirty="0"/>
              <a:t>, los padres también pueden tener creencias </a:t>
            </a:r>
            <a:r>
              <a:rPr lang="es-ES_tradnl" noProof="0" dirty="0" err="1"/>
              <a:t>discriminatirias</a:t>
            </a:r>
            <a:r>
              <a:rPr lang="es-ES_tradnl"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Alrededor del 15% de los padres en Alemania y 59% en Hong Kong, temían que los niños con discapacidad interrumpieran el aprendizaje de los demás estudiantes.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Las creencias arraigadas pueden llevar a que las familias prefieran evitar escuelas locales desfavorecidas o escuelas convencionales si sienten que no van a poder satisfacer las necesidades de sus hijos. En Queensland, Australia, el 37% de los estudiantes de escuelas especiales venían de escuelas regulares.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Los gobiernos deberían abrir un espacio para que las comunidades puedan expresar sus `preferencias en condición de igualdad en el diseño de las políticas de inclusión en la educación.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Las escuelas también deben incrementar las interacciones con las comunidades.</a:t>
            </a:r>
          </a:p>
        </p:txBody>
      </p:sp>
      <p:sp>
        <p:nvSpPr>
          <p:cNvPr id="4" name="Slide Number Placeholder 3"/>
          <p:cNvSpPr>
            <a:spLocks noGrp="1"/>
          </p:cNvSpPr>
          <p:nvPr>
            <p:ph type="sldNum" sz="quarter" idx="5"/>
          </p:nvPr>
        </p:nvSpPr>
        <p:spPr/>
        <p:txBody>
          <a:bodyPr/>
          <a:lstStyle/>
          <a:p>
            <a:fld id="{49C8105E-9D10-F14B-98AE-5F4BFB0592F8}" type="slidenum">
              <a:rPr lang="en-US" smtClean="0"/>
              <a:t>7</a:t>
            </a:fld>
            <a:endParaRPr lang="en-US"/>
          </a:p>
        </p:txBody>
      </p:sp>
    </p:spTree>
    <p:extLst>
      <p:ext uri="{BB962C8B-B14F-4D97-AF65-F5344CB8AC3E}">
        <p14:creationId xmlns:p14="http://schemas.microsoft.com/office/powerpoint/2010/main" val="2244316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La colaboración es es esencial para garantizar que se diseñen programas integrados que tengan en cuenta las necesidades </a:t>
            </a:r>
            <a:r>
              <a:rPr lang="es-ES_tradnl" noProof="0" dirty="0" err="1"/>
              <a:t>multiples</a:t>
            </a:r>
            <a:r>
              <a:rPr lang="es-ES_tradnl" noProof="0" dirty="0"/>
              <a:t> y complejas de todos los estudiantes.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Esto involucre los Ministerios quienes comparten la responsabilidad por la educación inclusive y trabajan juntos en identificar las necesidades, intercambiar información y diseñar programas.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Esto significa una mejor colaboración intersectorial, que puede proporcionar oportunidades únicas. Un ejemplo evidente que demuestra que esto no está funcionando bien, es el hecho de que aproximadamente el 89% de los países tienen programas de salud y nutrición escolar.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Muchos países descentralizan la responsabilidad de la educación inclusiva a los gobiernos locales, pero descubrimos que al hacer esto se puede correr el riesgo de exacerbar la desigualdad si no los gobiernos locales no reciben apoyo humano y financiero para que puedan llevar a cabo su mandato de manera efectiva.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p:txBody>
      </p:sp>
      <p:sp>
        <p:nvSpPr>
          <p:cNvPr id="4" name="Slide Number Placeholder 3"/>
          <p:cNvSpPr>
            <a:spLocks noGrp="1"/>
          </p:cNvSpPr>
          <p:nvPr>
            <p:ph type="sldNum" sz="quarter" idx="5"/>
          </p:nvPr>
        </p:nvSpPr>
        <p:spPr/>
        <p:txBody>
          <a:bodyPr/>
          <a:lstStyle/>
          <a:p>
            <a:fld id="{49C8105E-9D10-F14B-98AE-5F4BFB0592F8}" type="slidenum">
              <a:rPr lang="en-US" smtClean="0"/>
              <a:t>8</a:t>
            </a:fld>
            <a:endParaRPr lang="en-US"/>
          </a:p>
        </p:txBody>
      </p:sp>
    </p:spTree>
    <p:extLst>
      <p:ext uri="{BB962C8B-B14F-4D97-AF65-F5344CB8AC3E}">
        <p14:creationId xmlns:p14="http://schemas.microsoft.com/office/powerpoint/2010/main" val="3543656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s-ES_tradnl" sz="1200" kern="1200" noProof="0" dirty="0">
                <a:solidFill>
                  <a:schemeClr val="tx1"/>
                </a:solidFill>
                <a:effectLst/>
                <a:latin typeface="+mn-lt"/>
                <a:ea typeface="+mn-ea"/>
                <a:cs typeface="+mn-cs"/>
              </a:rPr>
              <a:t>La sociedad civil es un importante defensor y guardián del derecho a la educación inclusiva </a:t>
            </a:r>
          </a:p>
          <a:p>
            <a:pPr lvl="0" rtl="0"/>
            <a:endParaRPr lang="es-ES_tradnl" sz="1200" kern="1200" noProof="0" dirty="0">
              <a:solidFill>
                <a:schemeClr val="tx1"/>
              </a:solidFill>
              <a:effectLst/>
              <a:latin typeface="+mn-lt"/>
              <a:ea typeface="+mn-ea"/>
              <a:cs typeface="+mn-cs"/>
            </a:endParaRPr>
          </a:p>
          <a:p>
            <a:pPr lvl="0" rtl="0"/>
            <a:r>
              <a:rPr lang="es-ES_tradnl" sz="1200" kern="1200" noProof="0" dirty="0">
                <a:solidFill>
                  <a:schemeClr val="tx1"/>
                </a:solidFill>
                <a:effectLst/>
                <a:latin typeface="+mn-lt"/>
                <a:ea typeface="+mn-ea"/>
                <a:cs typeface="+mn-cs"/>
              </a:rPr>
              <a:t>La Sociedad civil también extiende su apoyo a grupos que suelen estar fuera del alcance de los niños que viven en las calles. </a:t>
            </a:r>
          </a:p>
          <a:p>
            <a:pPr lvl="0" rtl="0"/>
            <a:endParaRPr lang="es-ES_tradnl" sz="1200" kern="1200" noProof="0" dirty="0">
              <a:solidFill>
                <a:schemeClr val="tx1"/>
              </a:solidFill>
              <a:effectLst/>
              <a:latin typeface="+mn-lt"/>
              <a:ea typeface="+mn-ea"/>
              <a:cs typeface="+mn-cs"/>
            </a:endParaRPr>
          </a:p>
          <a:p>
            <a:pPr lvl="0" rtl="0"/>
            <a:r>
              <a:rPr lang="es-ES_tradnl" sz="1200" kern="1200" noProof="0" dirty="0">
                <a:solidFill>
                  <a:schemeClr val="tx1"/>
                </a:solidFill>
                <a:effectLst/>
                <a:latin typeface="+mn-lt"/>
                <a:ea typeface="+mn-ea"/>
                <a:cs typeface="+mn-cs"/>
              </a:rPr>
              <a:t>Sin embargo, el gobierno debe tomar el liderazgo y mantener el diálogo con las </a:t>
            </a:r>
            <a:r>
              <a:rPr lang="es-ES_tradnl" sz="1200" kern="1200" noProof="0" dirty="0" err="1">
                <a:solidFill>
                  <a:schemeClr val="tx1"/>
                </a:solidFill>
                <a:effectLst/>
                <a:latin typeface="+mn-lt"/>
                <a:ea typeface="+mn-ea"/>
                <a:cs typeface="+mn-cs"/>
              </a:rPr>
              <a:t>ONGs</a:t>
            </a:r>
            <a:r>
              <a:rPr lang="es-ES_tradnl" sz="1200" kern="1200" noProof="0" dirty="0">
                <a:solidFill>
                  <a:schemeClr val="tx1"/>
                </a:solidFill>
                <a:effectLst/>
                <a:latin typeface="+mn-lt"/>
                <a:ea typeface="+mn-ea"/>
                <a:cs typeface="+mn-cs"/>
              </a:rPr>
              <a:t> para garantizar que el servicio educativo que prestan no lleve a la segregación, cumpla con estándares de calidad, sea coherente con la política nacional y no redoble esfuerzos ni compita por fondos limitados. </a:t>
            </a:r>
          </a:p>
          <a:p>
            <a:pPr lvl="0"/>
            <a:endParaRPr lang="es-ES_tradnl" sz="1200" kern="1200" noProof="0" dirty="0">
              <a:solidFill>
                <a:schemeClr val="tx1"/>
              </a:solidFill>
              <a:effectLst/>
              <a:latin typeface="+mn-lt"/>
              <a:ea typeface="+mn-ea"/>
              <a:cs typeface="+mn-cs"/>
            </a:endParaRPr>
          </a:p>
          <a:p>
            <a:pPr lvl="0"/>
            <a:r>
              <a:rPr lang="es-ES_tradnl" sz="1200" kern="1200" noProof="0" dirty="0">
                <a:solidFill>
                  <a:schemeClr val="tx1"/>
                </a:solidFill>
                <a:effectLst/>
                <a:latin typeface="+mn-lt"/>
                <a:ea typeface="+mn-ea"/>
                <a:cs typeface="+mn-cs"/>
              </a:rPr>
              <a:t>El gobierno también debe crear las condiciones que permitan a las ONG monitorear los compromisos de los gobiernos y alzar la voz para defender a aquellos que están excluidos de la educación. En 2001, una campaña de una NGO en Armenia condujo al desarrollo de un nuevo marco legal y financiero para implementar la educación inclusiva a nivel nacional en </a:t>
            </a:r>
            <a:r>
              <a:rPr lang="es-ES_tradnl" sz="1200" kern="1200" noProof="0" dirty="0">
                <a:solidFill>
                  <a:schemeClr val="tx1"/>
                </a:solidFill>
                <a:effectLst/>
                <a:highlight>
                  <a:srgbClr val="FFFF00"/>
                </a:highlight>
                <a:latin typeface="+mn-lt"/>
                <a:ea typeface="+mn-ea"/>
                <a:cs typeface="+mn-cs"/>
              </a:rPr>
              <a:t>2022. </a:t>
            </a:r>
          </a:p>
          <a:p>
            <a:pPr lvl="0"/>
            <a:endParaRPr lang="es-ES_tradnl"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a:solidFill>
                <a:schemeClr val="tx1"/>
              </a:solidFill>
              <a:effectLst/>
              <a:latin typeface="+mn-lt"/>
              <a:ea typeface="+mn-ea"/>
              <a:cs typeface="+mn-cs"/>
            </a:endParaRPr>
          </a:p>
          <a:p>
            <a:endParaRPr lang="es-ES_tradnl" noProof="0" dirty="0"/>
          </a:p>
        </p:txBody>
      </p:sp>
      <p:sp>
        <p:nvSpPr>
          <p:cNvPr id="4" name="Slide Number Placeholder 3"/>
          <p:cNvSpPr>
            <a:spLocks noGrp="1"/>
          </p:cNvSpPr>
          <p:nvPr>
            <p:ph type="sldNum" sz="quarter" idx="5"/>
          </p:nvPr>
        </p:nvSpPr>
        <p:spPr/>
        <p:txBody>
          <a:bodyPr/>
          <a:lstStyle/>
          <a:p>
            <a:fld id="{49C8105E-9D10-F14B-98AE-5F4BFB0592F8}" type="slidenum">
              <a:rPr lang="en-US" smtClean="0"/>
              <a:t>9</a:t>
            </a:fld>
            <a:endParaRPr lang="en-US"/>
          </a:p>
        </p:txBody>
      </p:sp>
    </p:spTree>
    <p:extLst>
      <p:ext uri="{BB962C8B-B14F-4D97-AF65-F5344CB8AC3E}">
        <p14:creationId xmlns:p14="http://schemas.microsoft.com/office/powerpoint/2010/main" val="1807269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860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A0F3D2-307D-AD46-AF2B-B62B3CC83B9D}"/>
              </a:ext>
            </a:extLst>
          </p:cNvPr>
          <p:cNvSpPr>
            <a:spLocks noGrp="1"/>
          </p:cNvSpPr>
          <p:nvPr>
            <p:ph type="body" sz="quarter" idx="11" hasCustomPrompt="1"/>
          </p:nvPr>
        </p:nvSpPr>
        <p:spPr>
          <a:xfrm>
            <a:off x="479424" y="1098887"/>
            <a:ext cx="11128996" cy="526298"/>
          </a:xfrm>
          <a:prstGeom prst="rect">
            <a:avLst/>
          </a:prstGeom>
        </p:spPr>
        <p:txBody>
          <a:bodyPr wrap="square" lIns="0" tIns="0" rIns="0" bIns="0">
            <a:spAutoFit/>
          </a:bodyPr>
          <a:lstStyle>
            <a:lvl1pPr marL="0" indent="0">
              <a:lnSpc>
                <a:spcPct val="95000"/>
              </a:lnSpc>
              <a:buNone/>
              <a:defRPr sz="3600" b="1" i="0" spc="80" baseline="0">
                <a:solidFill>
                  <a:schemeClr val="tx2"/>
                </a:solidFill>
                <a:latin typeface="Museo 700" panose="02000000000000000000" pitchFamily="2" charset="77"/>
                <a:cs typeface="Arial" panose="020B0604020202020204" pitchFamily="34" charset="0"/>
              </a:defRPr>
            </a:lvl1pPr>
          </a:lstStyle>
          <a:p>
            <a:pPr lvl="0"/>
            <a:r>
              <a:rPr lang="en-CA" noProof="0" dirty="0"/>
              <a:t>TITLE</a:t>
            </a:r>
          </a:p>
        </p:txBody>
      </p:sp>
      <p:sp>
        <p:nvSpPr>
          <p:cNvPr id="12" name="Content Placeholder 10">
            <a:extLst>
              <a:ext uri="{FF2B5EF4-FFF2-40B4-BE49-F238E27FC236}">
                <a16:creationId xmlns:a16="http://schemas.microsoft.com/office/drawing/2014/main" id="{0D1A3852-F60F-E04D-B712-7C5F85FAC44A}"/>
              </a:ext>
            </a:extLst>
          </p:cNvPr>
          <p:cNvSpPr>
            <a:spLocks noGrp="1"/>
          </p:cNvSpPr>
          <p:nvPr>
            <p:ph sz="quarter" idx="12"/>
          </p:nvPr>
        </p:nvSpPr>
        <p:spPr>
          <a:xfrm>
            <a:off x="478972" y="2686864"/>
            <a:ext cx="8329613" cy="3582988"/>
          </a:xfrm>
          <a:prstGeom prst="rect">
            <a:avLst/>
          </a:prstGeom>
        </p:spPr>
        <p:txBody>
          <a:bodyPr/>
          <a:lstStyle>
            <a:lvl1pPr marL="287338" indent="-276225">
              <a:lnSpc>
                <a:spcPct val="114000"/>
              </a:lnSpc>
              <a:spcAft>
                <a:spcPts val="1200"/>
              </a:spcAft>
              <a:buClr>
                <a:schemeClr val="accent5"/>
              </a:buClr>
              <a:buFont typeface="Wingdings" pitchFamily="2" charset="2"/>
              <a:buChar char="§"/>
              <a:tabLst/>
              <a:defRPr sz="2400" b="0" i="0">
                <a:solidFill>
                  <a:schemeClr val="tx1"/>
                </a:solidFill>
                <a:latin typeface="Museo 300" panose="02000000000000000000" pitchFamily="2" charset="77"/>
                <a:cs typeface="Arial" panose="020B0604020202020204" pitchFamily="34" charset="0"/>
              </a:defRPr>
            </a:lvl1pPr>
            <a:lvl2pPr marL="749300" indent="-288925">
              <a:lnSpc>
                <a:spcPct val="114000"/>
              </a:lnSpc>
              <a:spcAft>
                <a:spcPts val="1200"/>
              </a:spcAft>
              <a:buClr>
                <a:schemeClr val="accent5"/>
              </a:buClr>
              <a:buFont typeface="Wingdings" pitchFamily="2" charset="2"/>
              <a:buChar char="§"/>
              <a:tabLst/>
              <a:defRPr sz="2400" b="0" i="0">
                <a:solidFill>
                  <a:schemeClr val="tx1"/>
                </a:solidFill>
                <a:latin typeface="Museo 300" panose="02000000000000000000" pitchFamily="2" charset="77"/>
                <a:cs typeface="Arial" panose="020B0604020202020204" pitchFamily="34" charset="0"/>
              </a:defRPr>
            </a:lvl2pPr>
            <a:lvl3pPr marL="1200150" indent="-277813">
              <a:lnSpc>
                <a:spcPct val="114000"/>
              </a:lnSpc>
              <a:spcAft>
                <a:spcPts val="1200"/>
              </a:spcAft>
              <a:buClr>
                <a:schemeClr val="accent5"/>
              </a:buClr>
              <a:buFont typeface="Wingdings" pitchFamily="2" charset="2"/>
              <a:buChar char="§"/>
              <a:tabLst/>
              <a:defRPr sz="2400" b="0" i="0">
                <a:solidFill>
                  <a:schemeClr val="tx1"/>
                </a:solidFill>
                <a:latin typeface="Museo 300" panose="02000000000000000000" pitchFamily="2" charset="77"/>
                <a:cs typeface="Arial" panose="020B0604020202020204" pitchFamily="34" charset="0"/>
              </a:defRPr>
            </a:lvl3pPr>
            <a:lvl4pPr marL="1662113" indent="-288925">
              <a:lnSpc>
                <a:spcPct val="114000"/>
              </a:lnSpc>
              <a:spcAft>
                <a:spcPts val="1200"/>
              </a:spcAft>
              <a:buClr>
                <a:schemeClr val="accent5"/>
              </a:buClr>
              <a:buFont typeface="Wingdings" pitchFamily="2" charset="2"/>
              <a:buChar char="§"/>
              <a:tabLst/>
              <a:defRPr sz="2400" b="0" i="0">
                <a:solidFill>
                  <a:schemeClr val="tx1"/>
                </a:solidFill>
                <a:latin typeface="Museo 300" panose="02000000000000000000" pitchFamily="2" charset="77"/>
                <a:cs typeface="Arial" panose="020B0604020202020204" pitchFamily="34" charset="0"/>
              </a:defRPr>
            </a:lvl4pPr>
            <a:lvl5pPr marL="2124075" indent="-288925">
              <a:lnSpc>
                <a:spcPct val="114000"/>
              </a:lnSpc>
              <a:spcAft>
                <a:spcPts val="1200"/>
              </a:spcAft>
              <a:buClr>
                <a:schemeClr val="accent5"/>
              </a:buClr>
              <a:buFont typeface="Wingdings" pitchFamily="2" charset="2"/>
              <a:buChar char="§"/>
              <a:tabLst/>
              <a:defRPr sz="2400" b="0" i="0">
                <a:solidFill>
                  <a:schemeClr val="tx1"/>
                </a:solidFill>
                <a:latin typeface="Museo 300" panose="02000000000000000000" pitchFamily="2" charset="77"/>
                <a:cs typeface="Arial" panose="020B0604020202020204" pitchFamily="34" charset="0"/>
              </a:defRPr>
            </a:lvl5p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7" name="Text Placeholder 6">
            <a:extLst>
              <a:ext uri="{FF2B5EF4-FFF2-40B4-BE49-F238E27FC236}">
                <a16:creationId xmlns:a16="http://schemas.microsoft.com/office/drawing/2014/main" id="{8A97C0E4-85E5-1D4C-9286-D591314D149D}"/>
              </a:ext>
            </a:extLst>
          </p:cNvPr>
          <p:cNvSpPr>
            <a:spLocks noGrp="1"/>
          </p:cNvSpPr>
          <p:nvPr>
            <p:ph type="body" sz="quarter" idx="10" hasCustomPrompt="1"/>
          </p:nvPr>
        </p:nvSpPr>
        <p:spPr>
          <a:xfrm>
            <a:off x="479425" y="1653654"/>
            <a:ext cx="11128995" cy="577081"/>
          </a:xfrm>
          <a:prstGeom prst="rect">
            <a:avLst/>
          </a:prstGeom>
          <a:noFill/>
        </p:spPr>
        <p:txBody>
          <a:bodyPr wrap="square" lIns="0" tIns="0" rIns="0" bIns="0" anchor="t" anchorCtr="0">
            <a:spAutoFit/>
          </a:bodyPr>
          <a:lstStyle>
            <a:lvl1pPr marL="0" indent="0">
              <a:lnSpc>
                <a:spcPct val="110000"/>
              </a:lnSpc>
              <a:buNone/>
              <a:defRPr sz="3600" b="0" i="0" spc="60" baseline="0">
                <a:solidFill>
                  <a:schemeClr val="tx2"/>
                </a:solidFill>
                <a:latin typeface="Museo 300" panose="02000000000000000000" pitchFamily="2" charset="77"/>
                <a:cs typeface="Arial" panose="020B0604020202020204" pitchFamily="34" charset="0"/>
              </a:defRPr>
            </a:lvl1pPr>
          </a:lstStyle>
          <a:p>
            <a:pPr lvl="0"/>
            <a:r>
              <a:rPr lang="en-CA" noProof="0" dirty="0"/>
              <a:t>Subtitle</a:t>
            </a:r>
          </a:p>
        </p:txBody>
      </p:sp>
      <p:sp>
        <p:nvSpPr>
          <p:cNvPr id="3" name="Text Placeholder 2">
            <a:extLst>
              <a:ext uri="{FF2B5EF4-FFF2-40B4-BE49-F238E27FC236}">
                <a16:creationId xmlns:a16="http://schemas.microsoft.com/office/drawing/2014/main" id="{F8B0676B-78BA-B14B-B205-F5A333F278FF}"/>
              </a:ext>
            </a:extLst>
          </p:cNvPr>
          <p:cNvSpPr>
            <a:spLocks noGrp="1"/>
          </p:cNvSpPr>
          <p:nvPr>
            <p:ph type="body" sz="quarter" idx="13" hasCustomPrompt="1"/>
          </p:nvPr>
        </p:nvSpPr>
        <p:spPr>
          <a:xfrm>
            <a:off x="9001125" y="3768725"/>
            <a:ext cx="2805113" cy="2501900"/>
          </a:xfrm>
          <a:prstGeom prst="rect">
            <a:avLst/>
          </a:prstGeom>
        </p:spPr>
        <p:txBody>
          <a:bodyPr/>
          <a:lstStyle>
            <a:lvl1pPr marL="0" indent="0">
              <a:lnSpc>
                <a:spcPct val="120000"/>
              </a:lnSpc>
              <a:buNone/>
              <a:defRPr sz="2400" spc="60" baseline="0">
                <a:solidFill>
                  <a:schemeClr val="accent1"/>
                </a:solidFill>
                <a:latin typeface="Museo 500" panose="02000000000000000000" pitchFamily="2" charset="77"/>
              </a:defRPr>
            </a:lvl1pPr>
            <a:lvl2pPr marL="457200" indent="0">
              <a:buNone/>
              <a:defRPr sz="1600">
                <a:solidFill>
                  <a:schemeClr val="accent1"/>
                </a:solidFill>
              </a:defRPr>
            </a:lvl2pPr>
            <a:lvl3pPr marL="914400" indent="0">
              <a:buNone/>
              <a:defRPr sz="16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pPr lvl="0"/>
            <a:r>
              <a:rPr lang="en-CA" noProof="0" dirty="0"/>
              <a:t>Case study blurb</a:t>
            </a:r>
          </a:p>
        </p:txBody>
      </p:sp>
      <p:sp>
        <p:nvSpPr>
          <p:cNvPr id="2" name="TextBox 1">
            <a:extLst>
              <a:ext uri="{FF2B5EF4-FFF2-40B4-BE49-F238E27FC236}">
                <a16:creationId xmlns:a16="http://schemas.microsoft.com/office/drawing/2014/main" id="{38C4267B-A2C0-E848-9539-9F4053D6D14F}"/>
              </a:ext>
            </a:extLst>
          </p:cNvPr>
          <p:cNvSpPr txBox="1"/>
          <p:nvPr userDrawn="1"/>
        </p:nvSpPr>
        <p:spPr>
          <a:xfrm>
            <a:off x="142240" y="311149"/>
            <a:ext cx="405880" cy="276999"/>
          </a:xfrm>
          <a:prstGeom prst="rect">
            <a:avLst/>
          </a:prstGeom>
          <a:noFill/>
        </p:spPr>
        <p:txBody>
          <a:bodyPr wrap="none" rtlCol="0">
            <a:spAutoFit/>
          </a:bodyPr>
          <a:lstStyle/>
          <a:p>
            <a:fld id="{BB56EE3E-EE52-044D-898B-C4CF488695D9}" type="slidenum">
              <a:rPr lang="en-US" sz="1200" smtClean="0">
                <a:solidFill>
                  <a:schemeClr val="tx1">
                    <a:lumMod val="50000"/>
                    <a:lumOff val="50000"/>
                  </a:schemeClr>
                </a:solidFill>
                <a:latin typeface="Museo 500" panose="02000000000000000000" pitchFamily="2" charset="77"/>
              </a:rPr>
              <a:t>‹#›</a:t>
            </a:fld>
            <a:endParaRPr lang="en-US" sz="1200" dirty="0">
              <a:solidFill>
                <a:schemeClr val="tx1">
                  <a:lumMod val="50000"/>
                  <a:lumOff val="50000"/>
                </a:schemeClr>
              </a:solidFill>
              <a:latin typeface="Museo 500" panose="02000000000000000000" pitchFamily="2" charset="77"/>
            </a:endParaRPr>
          </a:p>
        </p:txBody>
      </p:sp>
    </p:spTree>
    <p:extLst>
      <p:ext uri="{BB962C8B-B14F-4D97-AF65-F5344CB8AC3E}">
        <p14:creationId xmlns:p14="http://schemas.microsoft.com/office/powerpoint/2010/main" val="318879071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088861"/>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7C1036-FAF2-C242-B9EC-FBAAC0FAF1A5}"/>
              </a:ext>
            </a:extLst>
          </p:cNvPr>
          <p:cNvSpPr/>
          <p:nvPr userDrawn="1"/>
        </p:nvSpPr>
        <p:spPr>
          <a:xfrm>
            <a:off x="0" y="197899"/>
            <a:ext cx="12192000" cy="498787"/>
          </a:xfrm>
          <a:prstGeom prst="rect">
            <a:avLst/>
          </a:prstGeom>
          <a:solidFill>
            <a:srgbClr val="ED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6591DA2-67CD-A741-AABA-1386CE9215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98867" y="0"/>
            <a:ext cx="5190361" cy="964363"/>
          </a:xfrm>
          <a:prstGeom prst="rect">
            <a:avLst/>
          </a:prstGeom>
        </p:spPr>
      </p:pic>
    </p:spTree>
    <p:extLst>
      <p:ext uri="{BB962C8B-B14F-4D97-AF65-F5344CB8AC3E}">
        <p14:creationId xmlns:p14="http://schemas.microsoft.com/office/powerpoint/2010/main" val="2410605756"/>
      </p:ext>
    </p:extLst>
  </p:cSld>
  <p:clrMap bg1="lt1" tx1="dk1" bg2="lt2" tx2="dk2" accent1="accent1" accent2="accent2" accent3="accent3" accent4="accent4" accent5="accent5" accent6="accent6" hlink="hlink" folHlink="folHlink"/>
  <p:sldLayoutIdLst>
    <p:sldLayoutId id="214748365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5.gif-v2"/><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hyperlink" Target="http://www.education-inequalities.org/" TargetMode="External"/><Relationship Id="rId7"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hyperlink" Target="http://www.education-profiles.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gif"/><Relationship Id="rId3" Type="http://schemas.openxmlformats.org/officeDocument/2006/relationships/image" Target="../media/image4.gif"/><Relationship Id="rId7" Type="http://schemas.openxmlformats.org/officeDocument/2006/relationships/image" Target="../media/image8.gif"/><Relationship Id="rId12"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gif"/><Relationship Id="rId11" Type="http://schemas.openxmlformats.org/officeDocument/2006/relationships/image" Target="../media/image12.gif"/><Relationship Id="rId5" Type="http://schemas.openxmlformats.org/officeDocument/2006/relationships/image" Target="../media/image6.gif"/><Relationship Id="rId10" Type="http://schemas.openxmlformats.org/officeDocument/2006/relationships/image" Target="../media/image11.gif"/><Relationship Id="rId4" Type="http://schemas.openxmlformats.org/officeDocument/2006/relationships/image" Target="../media/image5.gif"/><Relationship Id="rId9" Type="http://schemas.openxmlformats.org/officeDocument/2006/relationships/image" Target="../media/image10.gif"/></Relationships>
</file>

<file path=ppt/slides/_rels/slide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gif"/><Relationship Id="rId7"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s>
</file>

<file path=ppt/slides/_rels/slide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gif"/></Relationships>
</file>

<file path=ppt/slides/_rels/slide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EE81D0-8B2C-1045-946A-74AC7E5CAA1C}"/>
              </a:ext>
            </a:extLst>
          </p:cNvPr>
          <p:cNvPicPr>
            <a:picLocks noChangeAspect="1"/>
          </p:cNvPicPr>
          <p:nvPr/>
        </p:nvPicPr>
        <p:blipFill rotWithShape="1">
          <a:blip r:embed="rId3"/>
          <a:srcRect l="129" t="8053" r="129" b="8053"/>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9D8F5278-AB98-1D4D-9733-61D4D970A5B3}"/>
              </a:ext>
            </a:extLst>
          </p:cNvPr>
          <p:cNvSpPr/>
          <p:nvPr/>
        </p:nvSpPr>
        <p:spPr>
          <a:xfrm>
            <a:off x="2752341" y="3927536"/>
            <a:ext cx="6858005" cy="461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F20901C-6DB4-A24E-BADF-562A49559DE8}"/>
              </a:ext>
            </a:extLst>
          </p:cNvPr>
          <p:cNvSpPr/>
          <p:nvPr/>
        </p:nvSpPr>
        <p:spPr>
          <a:xfrm>
            <a:off x="2752341" y="4389201"/>
            <a:ext cx="6858005" cy="2468800"/>
          </a:xfrm>
          <a:prstGeom prst="rect">
            <a:avLst/>
          </a:prstGeom>
          <a:solidFill>
            <a:srgbClr val="611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24A5F04-CA62-1846-8177-92A8E91AE53B}"/>
              </a:ext>
            </a:extLst>
          </p:cNvPr>
          <p:cNvSpPr txBox="1"/>
          <p:nvPr/>
        </p:nvSpPr>
        <p:spPr>
          <a:xfrm>
            <a:off x="2752341" y="4033056"/>
            <a:ext cx="5927625" cy="276999"/>
          </a:xfrm>
          <a:prstGeom prst="rect">
            <a:avLst/>
          </a:prstGeom>
          <a:noFill/>
        </p:spPr>
        <p:txBody>
          <a:bodyPr wrap="square" rtlCol="0">
            <a:spAutoFit/>
          </a:bodyPr>
          <a:lstStyle/>
          <a:p>
            <a:r>
              <a:rPr lang="en-US" sz="1200" spc="50" dirty="0">
                <a:latin typeface="Museo 300" panose="02000000000000000000" pitchFamily="2" charset="77"/>
                <a:ea typeface="Vita Condensed Std Light" pitchFamily="2" charset="77"/>
                <a:cs typeface="Arial" panose="020B0604020202020204" pitchFamily="34" charset="0"/>
              </a:rPr>
              <a:t>INFORME DE SEGUIMIENTO DE LA EDUCACIÓN EN EL MUNDO</a:t>
            </a:r>
          </a:p>
        </p:txBody>
      </p:sp>
      <p:sp>
        <p:nvSpPr>
          <p:cNvPr id="13" name="Rectangle 12">
            <a:extLst>
              <a:ext uri="{FF2B5EF4-FFF2-40B4-BE49-F238E27FC236}">
                <a16:creationId xmlns:a16="http://schemas.microsoft.com/office/drawing/2014/main" id="{7BB697BC-70D0-ED46-834E-A97537617D6D}"/>
              </a:ext>
            </a:extLst>
          </p:cNvPr>
          <p:cNvSpPr/>
          <p:nvPr/>
        </p:nvSpPr>
        <p:spPr>
          <a:xfrm>
            <a:off x="2998468" y="6073769"/>
            <a:ext cx="6447279" cy="422423"/>
          </a:xfrm>
          <a:prstGeom prst="rect">
            <a:avLst/>
          </a:prstGeom>
        </p:spPr>
        <p:txBody>
          <a:bodyPr wrap="square">
            <a:spAutoFit/>
          </a:bodyPr>
          <a:lstStyle/>
          <a:p>
            <a:pPr>
              <a:lnSpc>
                <a:spcPct val="130000"/>
              </a:lnSpc>
            </a:pPr>
            <a:r>
              <a:rPr lang="en-US" spc="70" dirty="0" err="1">
                <a:solidFill>
                  <a:schemeClr val="bg1"/>
                </a:solidFill>
                <a:latin typeface="Museo 300" panose="02000000000000000000" pitchFamily="2" charset="77"/>
                <a:ea typeface="Vita Std Light" pitchFamily="2" charset="77"/>
                <a:cs typeface="Arial" panose="020B0604020202020204" pitchFamily="34" charset="0"/>
              </a:rPr>
              <a:t>en.unesco.org</a:t>
            </a:r>
            <a:r>
              <a:rPr lang="en-US" spc="70" dirty="0">
                <a:solidFill>
                  <a:schemeClr val="bg1"/>
                </a:solidFill>
                <a:latin typeface="Museo 300" panose="02000000000000000000" pitchFamily="2" charset="77"/>
                <a:ea typeface="Vita Std Light" pitchFamily="2" charset="77"/>
                <a:cs typeface="Arial" panose="020B0604020202020204" pitchFamily="34" charset="0"/>
              </a:rPr>
              <a:t>/gem-report  |  </a:t>
            </a:r>
            <a:r>
              <a:rPr lang="en-US" spc="70" dirty="0" err="1">
                <a:solidFill>
                  <a:schemeClr val="bg1"/>
                </a:solidFill>
                <a:latin typeface="Museo 300" panose="02000000000000000000" pitchFamily="2" charset="77"/>
                <a:ea typeface="Vita Std Light" pitchFamily="2" charset="77"/>
                <a:cs typeface="Arial" panose="020B0604020202020204" pitchFamily="34" charset="0"/>
              </a:rPr>
              <a:t>gemreport@unesco.org</a:t>
            </a:r>
            <a:endParaRPr lang="en-US" spc="70" dirty="0">
              <a:solidFill>
                <a:schemeClr val="bg1"/>
              </a:solidFill>
              <a:effectLst/>
              <a:latin typeface="Museo 300" panose="02000000000000000000" pitchFamily="2" charset="77"/>
              <a:ea typeface="Vita Std Light" pitchFamily="2" charset="77"/>
              <a:cs typeface="Arial" panose="020B0604020202020204" pitchFamily="34" charset="0"/>
            </a:endParaRPr>
          </a:p>
        </p:txBody>
      </p:sp>
      <p:sp>
        <p:nvSpPr>
          <p:cNvPr id="15" name="TextBox 14">
            <a:extLst>
              <a:ext uri="{FF2B5EF4-FFF2-40B4-BE49-F238E27FC236}">
                <a16:creationId xmlns:a16="http://schemas.microsoft.com/office/drawing/2014/main" id="{8253D6AF-5E79-6E4F-9BD7-C185DA50C57B}"/>
              </a:ext>
            </a:extLst>
          </p:cNvPr>
          <p:cNvSpPr txBox="1"/>
          <p:nvPr/>
        </p:nvSpPr>
        <p:spPr>
          <a:xfrm>
            <a:off x="2998469" y="4736123"/>
            <a:ext cx="6447278" cy="595035"/>
          </a:xfrm>
          <a:prstGeom prst="rect">
            <a:avLst/>
          </a:prstGeom>
          <a:noFill/>
        </p:spPr>
        <p:txBody>
          <a:bodyPr wrap="square" rtlCol="0">
            <a:spAutoFit/>
          </a:bodyPr>
          <a:lstStyle/>
          <a:p>
            <a:pPr>
              <a:lnSpc>
                <a:spcPct val="80000"/>
              </a:lnSpc>
            </a:pPr>
            <a:r>
              <a:rPr lang="en-US" sz="4000" spc="10" dirty="0" err="1">
                <a:solidFill>
                  <a:schemeClr val="bg1"/>
                </a:solidFill>
                <a:latin typeface="Museo 500" panose="02000000000000000000" pitchFamily="2" charset="77"/>
                <a:ea typeface="Vita Std Light" pitchFamily="2" charset="77"/>
                <a:cs typeface="Arial" panose="020B0604020202020204" pitchFamily="34" charset="0"/>
              </a:rPr>
              <a:t>Inclusión</a:t>
            </a:r>
            <a:r>
              <a:rPr lang="en-US" sz="4000" spc="10" dirty="0">
                <a:solidFill>
                  <a:schemeClr val="bg1"/>
                </a:solidFill>
                <a:latin typeface="Museo 500" panose="02000000000000000000" pitchFamily="2" charset="77"/>
                <a:ea typeface="Vita Std Light" pitchFamily="2" charset="77"/>
                <a:cs typeface="Arial" panose="020B0604020202020204" pitchFamily="34" charset="0"/>
              </a:rPr>
              <a:t> y </a:t>
            </a:r>
            <a:r>
              <a:rPr lang="en-US" sz="4000" spc="10" dirty="0" err="1">
                <a:solidFill>
                  <a:schemeClr val="bg1"/>
                </a:solidFill>
                <a:latin typeface="Museo 500" panose="02000000000000000000" pitchFamily="2" charset="77"/>
                <a:ea typeface="Vita Std Light" pitchFamily="2" charset="77"/>
                <a:cs typeface="Arial" panose="020B0604020202020204" pitchFamily="34" charset="0"/>
              </a:rPr>
              <a:t>educación</a:t>
            </a:r>
            <a:r>
              <a:rPr lang="en-US" sz="4000" spc="10" dirty="0">
                <a:solidFill>
                  <a:schemeClr val="bg1"/>
                </a:solidFill>
                <a:latin typeface="Museo 500" panose="02000000000000000000" pitchFamily="2" charset="77"/>
                <a:ea typeface="Vita Std Light" pitchFamily="2" charset="77"/>
                <a:cs typeface="Arial" panose="020B0604020202020204" pitchFamily="34" charset="0"/>
              </a:rPr>
              <a:t>:</a:t>
            </a:r>
          </a:p>
        </p:txBody>
      </p:sp>
      <p:sp>
        <p:nvSpPr>
          <p:cNvPr id="16" name="TextBox 15">
            <a:extLst>
              <a:ext uri="{FF2B5EF4-FFF2-40B4-BE49-F238E27FC236}">
                <a16:creationId xmlns:a16="http://schemas.microsoft.com/office/drawing/2014/main" id="{1FB2C187-6430-7946-B15F-E322D81DFEF4}"/>
              </a:ext>
            </a:extLst>
          </p:cNvPr>
          <p:cNvSpPr txBox="1"/>
          <p:nvPr/>
        </p:nvSpPr>
        <p:spPr>
          <a:xfrm>
            <a:off x="2998468" y="5386287"/>
            <a:ext cx="4231007" cy="461665"/>
          </a:xfrm>
          <a:prstGeom prst="rect">
            <a:avLst/>
          </a:prstGeom>
          <a:noFill/>
        </p:spPr>
        <p:txBody>
          <a:bodyPr wrap="square" rtlCol="0">
            <a:spAutoFit/>
          </a:bodyPr>
          <a:lstStyle/>
          <a:p>
            <a:r>
              <a:rPr lang="en-US" sz="2400" spc="200" dirty="0">
                <a:solidFill>
                  <a:schemeClr val="bg1"/>
                </a:solidFill>
                <a:latin typeface="Museo 300" panose="02000000000000000000" pitchFamily="2" charset="77"/>
                <a:ea typeface="Vita Condensed Std" pitchFamily="2" charset="77"/>
                <a:cs typeface="Arial" panose="020B0604020202020204" pitchFamily="34" charset="0"/>
              </a:rPr>
              <a:t>TODOS SIN EXCEPCIÓN</a:t>
            </a:r>
          </a:p>
        </p:txBody>
      </p:sp>
      <p:sp>
        <p:nvSpPr>
          <p:cNvPr id="18" name="Oval 17">
            <a:extLst>
              <a:ext uri="{FF2B5EF4-FFF2-40B4-BE49-F238E27FC236}">
                <a16:creationId xmlns:a16="http://schemas.microsoft.com/office/drawing/2014/main" id="{DCB36A12-E1A6-8E4E-8420-61F607B5E8BE}"/>
              </a:ext>
            </a:extLst>
          </p:cNvPr>
          <p:cNvSpPr/>
          <p:nvPr/>
        </p:nvSpPr>
        <p:spPr>
          <a:xfrm>
            <a:off x="7963202" y="3429459"/>
            <a:ext cx="1324448" cy="1324448"/>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useo 700" panose="02000000000000000000" pitchFamily="2" charset="77"/>
                <a:ea typeface="Vita Std" pitchFamily="2" charset="77"/>
              </a:rPr>
              <a:t>2020</a:t>
            </a:r>
          </a:p>
        </p:txBody>
      </p:sp>
      <p:sp>
        <p:nvSpPr>
          <p:cNvPr id="5" name="TextBox 4">
            <a:extLst>
              <a:ext uri="{FF2B5EF4-FFF2-40B4-BE49-F238E27FC236}">
                <a16:creationId xmlns:a16="http://schemas.microsoft.com/office/drawing/2014/main" id="{E8B7CF78-40DB-844B-8646-B11FF0B13422}"/>
              </a:ext>
            </a:extLst>
          </p:cNvPr>
          <p:cNvSpPr txBox="1"/>
          <p:nvPr/>
        </p:nvSpPr>
        <p:spPr>
          <a:xfrm>
            <a:off x="10509504" y="-1962912"/>
            <a:ext cx="184731"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id="{9DA734BB-1D40-3546-BE4C-BEE9F9ED589A}"/>
              </a:ext>
            </a:extLst>
          </p:cNvPr>
          <p:cNvPicPr>
            <a:picLocks noChangeAspect="1"/>
          </p:cNvPicPr>
          <p:nvPr/>
        </p:nvPicPr>
        <p:blipFill>
          <a:blip r:embed="rId4"/>
          <a:stretch>
            <a:fillRect/>
          </a:stretch>
        </p:blipFill>
        <p:spPr>
          <a:xfrm>
            <a:off x="8920397" y="4468347"/>
            <a:ext cx="3955051" cy="2799537"/>
          </a:xfrm>
          <a:prstGeom prst="rect">
            <a:avLst/>
          </a:prstGeom>
        </p:spPr>
      </p:pic>
    </p:spTree>
    <p:extLst>
      <p:ext uri="{BB962C8B-B14F-4D97-AF65-F5344CB8AC3E}">
        <p14:creationId xmlns:p14="http://schemas.microsoft.com/office/powerpoint/2010/main" val="198903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A0602A0-6D72-BF4F-BD59-5852496FFE11}"/>
              </a:ext>
            </a:extLst>
          </p:cNvPr>
          <p:cNvPicPr>
            <a:picLocks noChangeAspect="1"/>
          </p:cNvPicPr>
          <p:nvPr/>
        </p:nvPicPr>
        <p:blipFill>
          <a:blip r:embed="rId3"/>
          <a:srcRect/>
          <a:stretch/>
        </p:blipFill>
        <p:spPr>
          <a:xfrm>
            <a:off x="6598867" y="1141979"/>
            <a:ext cx="5379720" cy="3217072"/>
          </a:xfrm>
          <a:prstGeom prst="rect">
            <a:avLst/>
          </a:prstGeom>
        </p:spPr>
      </p:pic>
      <p:sp>
        <p:nvSpPr>
          <p:cNvPr id="15" name="TextBox 14">
            <a:extLst>
              <a:ext uri="{FF2B5EF4-FFF2-40B4-BE49-F238E27FC236}">
                <a16:creationId xmlns:a16="http://schemas.microsoft.com/office/drawing/2014/main" id="{D70F65D5-0F3C-F24F-B3BF-C7FF01DB0F5E}"/>
              </a:ext>
            </a:extLst>
          </p:cNvPr>
          <p:cNvSpPr txBox="1"/>
          <p:nvPr/>
        </p:nvSpPr>
        <p:spPr>
          <a:xfrm>
            <a:off x="60268" y="253497"/>
            <a:ext cx="301686" cy="369332"/>
          </a:xfrm>
          <a:prstGeom prst="rect">
            <a:avLst/>
          </a:prstGeom>
          <a:noFill/>
        </p:spPr>
        <p:txBody>
          <a:bodyPr wrap="none" rtlCol="0">
            <a:spAutoFit/>
          </a:bodyPr>
          <a:lstStyle/>
          <a:p>
            <a:fld id="{E11A2DDB-AFB4-4D43-8BCB-FA1E6E647ECC}" type="slidenum">
              <a:rPr lang="en-US" smtClean="0"/>
              <a:pPr/>
              <a:t>10</a:t>
            </a:fld>
            <a:endParaRPr lang="en-US" dirty="0"/>
          </a:p>
        </p:txBody>
      </p:sp>
      <p:sp>
        <p:nvSpPr>
          <p:cNvPr id="13" name="Text Placeholder 12">
            <a:extLst>
              <a:ext uri="{FF2B5EF4-FFF2-40B4-BE49-F238E27FC236}">
                <a16:creationId xmlns:a16="http://schemas.microsoft.com/office/drawing/2014/main" id="{539689B5-6E1F-B242-8E8E-B7198B061733}"/>
              </a:ext>
            </a:extLst>
          </p:cNvPr>
          <p:cNvSpPr>
            <a:spLocks noGrp="1"/>
          </p:cNvSpPr>
          <p:nvPr>
            <p:ph type="body" sz="quarter" idx="11"/>
          </p:nvPr>
        </p:nvSpPr>
        <p:spPr>
          <a:xfrm>
            <a:off x="482578" y="978777"/>
            <a:ext cx="5379720" cy="2098010"/>
          </a:xfrm>
        </p:spPr>
        <p:txBody>
          <a:bodyPr/>
          <a:lstStyle/>
          <a:p>
            <a:pPr>
              <a:lnSpc>
                <a:spcPct val="100000"/>
              </a:lnSpc>
            </a:pPr>
            <a:r>
              <a:rPr lang="es-ES" sz="3200" b="1" spc="0" dirty="0"/>
              <a:t>Aplicar el diseño universal</a:t>
            </a:r>
          </a:p>
          <a:p>
            <a:pPr>
              <a:lnSpc>
                <a:spcPct val="100000"/>
              </a:lnSpc>
            </a:pPr>
            <a:r>
              <a:rPr lang="es-ES" sz="3200" b="0" spc="0" dirty="0">
                <a:latin typeface="Museo 300" panose="02000000000000000000" pitchFamily="2" charset="77"/>
              </a:rPr>
              <a:t>Garantizar que los sistemas satisfagan el potencial </a:t>
            </a:r>
            <a:br>
              <a:rPr lang="es-ES" sz="3200" b="0" spc="0" dirty="0">
                <a:latin typeface="Museo 300" panose="02000000000000000000" pitchFamily="2" charset="77"/>
              </a:rPr>
            </a:br>
            <a:r>
              <a:rPr lang="es-ES" sz="3200" b="0" spc="0" dirty="0">
                <a:latin typeface="Museo 300" panose="02000000000000000000" pitchFamily="2" charset="77"/>
              </a:rPr>
              <a:t>de cada alumno</a:t>
            </a:r>
          </a:p>
        </p:txBody>
      </p:sp>
      <p:sp>
        <p:nvSpPr>
          <p:cNvPr id="19" name="Content Placeholder 18">
            <a:extLst>
              <a:ext uri="{FF2B5EF4-FFF2-40B4-BE49-F238E27FC236}">
                <a16:creationId xmlns:a16="http://schemas.microsoft.com/office/drawing/2014/main" id="{721EF17E-5E65-FF40-8890-E3EB778040E3}"/>
              </a:ext>
            </a:extLst>
          </p:cNvPr>
          <p:cNvSpPr>
            <a:spLocks noGrp="1"/>
          </p:cNvSpPr>
          <p:nvPr>
            <p:ph sz="quarter" idx="12"/>
          </p:nvPr>
        </p:nvSpPr>
        <p:spPr>
          <a:xfrm>
            <a:off x="361954" y="3200595"/>
            <a:ext cx="6236913" cy="3260063"/>
          </a:xfrm>
        </p:spPr>
        <p:txBody>
          <a:bodyPr/>
          <a:lstStyle/>
          <a:p>
            <a:pPr>
              <a:lnSpc>
                <a:spcPct val="100000"/>
              </a:lnSpc>
              <a:buSzPct val="120000"/>
            </a:pPr>
            <a:r>
              <a:rPr lang="es-ES" sz="2400" dirty="0"/>
              <a:t>Todos los niños deben aprender de un mismo currículo flexible, accesible y relevante</a:t>
            </a:r>
          </a:p>
          <a:p>
            <a:pPr>
              <a:lnSpc>
                <a:spcPct val="100000"/>
              </a:lnSpc>
              <a:buSzPct val="120000"/>
            </a:pPr>
            <a:r>
              <a:rPr lang="es-ES" sz="2400" dirty="0"/>
              <a:t>Los </a:t>
            </a:r>
            <a:r>
              <a:rPr lang="es-ES" dirty="0"/>
              <a:t>materiales de aprendizaje deben evitar los estereotipos y las omisiones.</a:t>
            </a:r>
          </a:p>
          <a:p>
            <a:pPr>
              <a:lnSpc>
                <a:spcPct val="100000"/>
              </a:lnSpc>
              <a:buSzPct val="120000"/>
            </a:pPr>
            <a:r>
              <a:rPr lang="es-ES" dirty="0"/>
              <a:t>Las evaluaciones deben permitir que los estudiantes demuestren su aprendizaje de distintas maneras </a:t>
            </a:r>
            <a:endParaRPr lang="es-ES" sz="2400" dirty="0"/>
          </a:p>
        </p:txBody>
      </p:sp>
      <p:sp>
        <p:nvSpPr>
          <p:cNvPr id="2" name="Text Placeholder 1">
            <a:extLst>
              <a:ext uri="{FF2B5EF4-FFF2-40B4-BE49-F238E27FC236}">
                <a16:creationId xmlns:a16="http://schemas.microsoft.com/office/drawing/2014/main" id="{C646D055-9543-9448-9276-ECCAB289C103}"/>
              </a:ext>
            </a:extLst>
          </p:cNvPr>
          <p:cNvSpPr>
            <a:spLocks noGrp="1"/>
          </p:cNvSpPr>
          <p:nvPr>
            <p:ph type="body" sz="quarter" idx="13"/>
          </p:nvPr>
        </p:nvSpPr>
        <p:spPr>
          <a:xfrm>
            <a:off x="6703992" y="4719331"/>
            <a:ext cx="5379720" cy="1665081"/>
          </a:xfrm>
        </p:spPr>
        <p:txBody>
          <a:bodyPr/>
          <a:lstStyle/>
          <a:p>
            <a:pPr>
              <a:lnSpc>
                <a:spcPct val="100000"/>
              </a:lnSpc>
              <a:spcBef>
                <a:spcPts val="0"/>
              </a:spcBef>
            </a:pPr>
            <a:r>
              <a:rPr lang="es-ES" spc="0" dirty="0">
                <a:solidFill>
                  <a:schemeClr val="tx1"/>
                </a:solidFill>
                <a:latin typeface="Museo 300" panose="02000000000000000000" pitchFamily="2" charset="0"/>
              </a:rPr>
              <a:t>En</a:t>
            </a:r>
            <a:r>
              <a:rPr lang="es-ES" sz="2400" spc="0" dirty="0">
                <a:solidFill>
                  <a:schemeClr val="tx1"/>
                </a:solidFill>
                <a:latin typeface="Museo 300" panose="02000000000000000000" pitchFamily="2" charset="0"/>
              </a:rPr>
              <a:t> </a:t>
            </a:r>
            <a:r>
              <a:rPr lang="es-ES" sz="2400" b="1" spc="0" dirty="0">
                <a:solidFill>
                  <a:schemeClr val="tx1"/>
                </a:solidFill>
                <a:latin typeface="Museo 500" panose="02000000000000000000" pitchFamily="2" charset="0"/>
              </a:rPr>
              <a:t>Europa,</a:t>
            </a:r>
            <a:r>
              <a:rPr lang="es-ES" sz="2400" b="1" spc="0" dirty="0">
                <a:solidFill>
                  <a:schemeClr val="tx1"/>
                </a:solidFill>
              </a:rPr>
              <a:t> </a:t>
            </a:r>
            <a:r>
              <a:rPr lang="es-ES" sz="3600" b="1" spc="0" dirty="0">
                <a:solidFill>
                  <a:schemeClr val="accent4"/>
                </a:solidFill>
                <a:latin typeface="Museo 700" panose="02000000000000000000" pitchFamily="2" charset="77"/>
              </a:rPr>
              <a:t>23</a:t>
            </a:r>
            <a:r>
              <a:rPr lang="es-ES" sz="2400" b="1" spc="0" dirty="0">
                <a:solidFill>
                  <a:schemeClr val="accent4"/>
                </a:solidFill>
              </a:rPr>
              <a:t> </a:t>
            </a:r>
            <a:r>
              <a:rPr lang="es-ES" spc="0" dirty="0">
                <a:solidFill>
                  <a:schemeClr val="accent4"/>
                </a:solidFill>
              </a:rPr>
              <a:t>de</a:t>
            </a:r>
            <a:r>
              <a:rPr lang="es-ES" sz="2400" b="1" spc="0" dirty="0">
                <a:solidFill>
                  <a:schemeClr val="accent4"/>
                </a:solidFill>
              </a:rPr>
              <a:t> </a:t>
            </a:r>
            <a:r>
              <a:rPr lang="es-ES" sz="3600" b="1" spc="0" dirty="0">
                <a:solidFill>
                  <a:schemeClr val="accent4"/>
                </a:solidFill>
                <a:latin typeface="Museo 700" panose="02000000000000000000" pitchFamily="2" charset="77"/>
              </a:rPr>
              <a:t>49</a:t>
            </a:r>
            <a:r>
              <a:rPr lang="es-ES" sz="2400" b="1" spc="0" dirty="0">
                <a:solidFill>
                  <a:schemeClr val="accent4"/>
                </a:solidFill>
              </a:rPr>
              <a:t> </a:t>
            </a:r>
            <a:r>
              <a:rPr lang="es-ES" b="1" spc="0" dirty="0">
                <a:solidFill>
                  <a:schemeClr val="accent4"/>
                </a:solidFill>
              </a:rPr>
              <a:t>paíse</a:t>
            </a:r>
            <a:r>
              <a:rPr lang="es-ES" sz="2400" b="1" spc="0" dirty="0">
                <a:solidFill>
                  <a:schemeClr val="accent4"/>
                </a:solidFill>
              </a:rPr>
              <a:t>s </a:t>
            </a:r>
            <a:endParaRPr lang="es-ES" b="1" spc="0" dirty="0">
              <a:solidFill>
                <a:schemeClr val="accent4"/>
              </a:solidFill>
            </a:endParaRPr>
          </a:p>
          <a:p>
            <a:pPr>
              <a:lnSpc>
                <a:spcPct val="100000"/>
              </a:lnSpc>
              <a:spcBef>
                <a:spcPts val="0"/>
              </a:spcBef>
            </a:pPr>
            <a:r>
              <a:rPr lang="es-ES" spc="0" dirty="0">
                <a:solidFill>
                  <a:schemeClr val="tx1"/>
                </a:solidFill>
                <a:latin typeface="Museo 300" panose="02000000000000000000" pitchFamily="2" charset="0"/>
              </a:rPr>
              <a:t>no abordaron la orientación sexual y la expresión de identidad de género explícitamente en su currículo</a:t>
            </a:r>
            <a:endParaRPr lang="es-ES" sz="2400" spc="0" dirty="0">
              <a:solidFill>
                <a:schemeClr val="tx1"/>
              </a:solidFill>
              <a:latin typeface="Museo 300" panose="02000000000000000000" pitchFamily="2" charset="0"/>
            </a:endParaRPr>
          </a:p>
        </p:txBody>
      </p:sp>
      <p:sp>
        <p:nvSpPr>
          <p:cNvPr id="9" name="Rectangle 8">
            <a:extLst>
              <a:ext uri="{FF2B5EF4-FFF2-40B4-BE49-F238E27FC236}">
                <a16:creationId xmlns:a16="http://schemas.microsoft.com/office/drawing/2014/main" id="{53B1C04F-7E15-8F44-AB54-8E607947FEE3}"/>
              </a:ext>
            </a:extLst>
          </p:cNvPr>
          <p:cNvSpPr/>
          <p:nvPr/>
        </p:nvSpPr>
        <p:spPr>
          <a:xfrm>
            <a:off x="-66" y="252411"/>
            <a:ext cx="12192000" cy="498787"/>
          </a:xfrm>
          <a:prstGeom prst="rect">
            <a:avLst/>
          </a:prstGeom>
          <a:solidFill>
            <a:srgbClr val="ED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CCCEEEA-CB1D-D845-BE03-822BC270A2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8867" y="0"/>
            <a:ext cx="5190361" cy="964363"/>
          </a:xfrm>
          <a:prstGeom prst="rect">
            <a:avLst/>
          </a:prstGeom>
        </p:spPr>
      </p:pic>
      <p:sp>
        <p:nvSpPr>
          <p:cNvPr id="11" name="TextBox 10">
            <a:extLst>
              <a:ext uri="{FF2B5EF4-FFF2-40B4-BE49-F238E27FC236}">
                <a16:creationId xmlns:a16="http://schemas.microsoft.com/office/drawing/2014/main" id="{5025445B-22D4-4C64-9E06-5038F5A3D2D2}"/>
              </a:ext>
            </a:extLst>
          </p:cNvPr>
          <p:cNvSpPr txBox="1"/>
          <p:nvPr/>
        </p:nvSpPr>
        <p:spPr>
          <a:xfrm>
            <a:off x="4545046" y="303265"/>
            <a:ext cx="5927625" cy="276999"/>
          </a:xfrm>
          <a:prstGeom prst="rect">
            <a:avLst/>
          </a:prstGeom>
          <a:solidFill>
            <a:srgbClr val="ECECEC"/>
          </a:solidFill>
        </p:spPr>
        <p:txBody>
          <a:bodyPr wrap="square" rtlCol="0">
            <a:spAutoFit/>
          </a:bodyPr>
          <a:lstStyle/>
          <a:p>
            <a:pPr algn="r"/>
            <a:r>
              <a:rPr lang="en-US" sz="1200" spc="50" dirty="0">
                <a:latin typeface="Museo 300" panose="02000000000000000000" pitchFamily="2" charset="77"/>
                <a:ea typeface="Vita Condensed Std Light" pitchFamily="2" charset="77"/>
                <a:cs typeface="Arial" panose="020B0604020202020204" pitchFamily="34" charset="0"/>
              </a:rPr>
              <a:t>INFORME DE SEGUIMIENTO DE LA EDUCACIÓN EN EL MUNDO</a:t>
            </a:r>
          </a:p>
        </p:txBody>
      </p:sp>
    </p:spTree>
    <p:extLst>
      <p:ext uri="{BB962C8B-B14F-4D97-AF65-F5344CB8AC3E}">
        <p14:creationId xmlns:p14="http://schemas.microsoft.com/office/powerpoint/2010/main" val="230793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500"/>
                                        <p:tgtEl>
                                          <p:spTgt spid="1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3000"/>
                            </p:stCondLst>
                            <p:childTnLst>
                              <p:par>
                                <p:cTn id="17" presetID="10" presetClass="entr" presetSubtype="0" fill="hold" grpId="0" nodeType="afterEffect">
                                  <p:stCondLst>
                                    <p:cond delay="100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500"/>
                                        <p:tgtEl>
                                          <p:spTgt spid="19">
                                            <p:txEl>
                                              <p:pRg st="0" end="0"/>
                                            </p:txEl>
                                          </p:spTgt>
                                        </p:tgtEl>
                                      </p:cBhvr>
                                    </p:animEffect>
                                  </p:childTnLst>
                                </p:cTn>
                              </p:par>
                            </p:childTnLst>
                          </p:cTn>
                        </p:par>
                        <p:par>
                          <p:cTn id="20" fill="hold">
                            <p:stCondLst>
                              <p:cond delay="4500"/>
                            </p:stCondLst>
                            <p:childTnLst>
                              <p:par>
                                <p:cTn id="21" presetID="10" presetClass="entr" presetSubtype="0" fill="hold" grpId="0" nodeType="afterEffect">
                                  <p:stCondLst>
                                    <p:cond delay="100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fade">
                                      <p:cBhvr>
                                        <p:cTn id="23" dur="500"/>
                                        <p:tgtEl>
                                          <p:spTgt spid="19">
                                            <p:txEl>
                                              <p:pRg st="1" end="1"/>
                                            </p:txEl>
                                          </p:spTgt>
                                        </p:tgtEl>
                                      </p:cBhvr>
                                    </p:animEffect>
                                  </p:childTnLst>
                                </p:cTn>
                              </p:par>
                            </p:childTnLst>
                          </p:cTn>
                        </p:par>
                        <p:par>
                          <p:cTn id="24" fill="hold">
                            <p:stCondLst>
                              <p:cond delay="6000"/>
                            </p:stCondLst>
                            <p:childTnLst>
                              <p:par>
                                <p:cTn id="25" presetID="10" presetClass="entr" presetSubtype="0" fill="hold" grpId="0" nodeType="afterEffect">
                                  <p:stCondLst>
                                    <p:cond delay="1000"/>
                                  </p:stCondLst>
                                  <p:childTnLst>
                                    <p:set>
                                      <p:cBhvr>
                                        <p:cTn id="26" dur="1" fill="hold">
                                          <p:stCondLst>
                                            <p:cond delay="0"/>
                                          </p:stCondLst>
                                        </p:cTn>
                                        <p:tgtEl>
                                          <p:spTgt spid="19">
                                            <p:txEl>
                                              <p:pRg st="2" end="2"/>
                                            </p:txEl>
                                          </p:spTgt>
                                        </p:tgtEl>
                                        <p:attrNameLst>
                                          <p:attrName>style.visibility</p:attrName>
                                        </p:attrNameLst>
                                      </p:cBhvr>
                                      <p:to>
                                        <p:strVal val="visible"/>
                                      </p:to>
                                    </p:set>
                                    <p:animEffect transition="in" filter="fade">
                                      <p:cBhvr>
                                        <p:cTn id="27" dur="500"/>
                                        <p:tgtEl>
                                          <p:spTgt spid="19">
                                            <p:txEl>
                                              <p:pRg st="2" end="2"/>
                                            </p:txEl>
                                          </p:spTgt>
                                        </p:tgtEl>
                                      </p:cBhvr>
                                    </p:animEffect>
                                  </p:childTnLst>
                                </p:cTn>
                              </p:par>
                            </p:childTnLst>
                          </p:cTn>
                        </p:par>
                        <p:par>
                          <p:cTn id="28" fill="hold">
                            <p:stCondLst>
                              <p:cond delay="7500"/>
                            </p:stCondLst>
                            <p:childTnLst>
                              <p:par>
                                <p:cTn id="29" presetID="10" presetClass="entr" presetSubtype="0" fill="hold" grpId="0" nodeType="afterEffect">
                                  <p:stCondLst>
                                    <p:cond delay="100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fade">
                                      <p:cBhvr>
                                        <p:cTn id="31" dur="500"/>
                                        <p:tgtEl>
                                          <p:spTgt spid="2">
                                            <p:txEl>
                                              <p:pRg st="0" end="0"/>
                                            </p:txEl>
                                          </p:spTgt>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fade">
                                      <p:cBhvr>
                                        <p:cTn id="3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2"/>
      <p:bldP spid="19" grpId="0" uiExpand="1" build="p" bldLvl="2"/>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B8DC8FD-33F7-E543-A361-3410F22639A9}"/>
              </a:ext>
            </a:extLst>
          </p:cNvPr>
          <p:cNvSpPr>
            <a:spLocks noGrp="1"/>
          </p:cNvSpPr>
          <p:nvPr>
            <p:ph sz="quarter" idx="12"/>
          </p:nvPr>
        </p:nvSpPr>
        <p:spPr>
          <a:xfrm>
            <a:off x="479424" y="3438362"/>
            <a:ext cx="4961707" cy="2744404"/>
          </a:xfrm>
        </p:spPr>
        <p:txBody>
          <a:bodyPr/>
          <a:lstStyle/>
          <a:p>
            <a:pPr marL="285750" indent="-285750">
              <a:lnSpc>
                <a:spcPct val="100000"/>
              </a:lnSpc>
              <a:buSzPct val="120000"/>
            </a:pPr>
            <a:r>
              <a:rPr lang="en-US" dirty="0">
                <a:ea typeface="MS Mincho" panose="02020609040205080304" pitchFamily="49" charset="-128"/>
              </a:rPr>
              <a:t>Toda la </a:t>
            </a:r>
            <a:r>
              <a:rPr lang="en-US" sz="2400" dirty="0" err="1">
                <a:solidFill>
                  <a:schemeClr val="tx1"/>
                </a:solidFill>
                <a:ea typeface="MS Mincho" panose="02020609040205080304" pitchFamily="49" charset="-128"/>
                <a:cs typeface="Arial" panose="020B0604020202020204" pitchFamily="34" charset="0"/>
              </a:rPr>
              <a:t>formación</a:t>
            </a:r>
            <a:r>
              <a:rPr lang="en-US" sz="2400" dirty="0">
                <a:solidFill>
                  <a:schemeClr val="tx1"/>
                </a:solidFill>
                <a:ea typeface="MS Mincho" panose="02020609040205080304" pitchFamily="49" charset="-128"/>
                <a:cs typeface="Arial" panose="020B0604020202020204" pitchFamily="34" charset="0"/>
              </a:rPr>
              <a:t> </a:t>
            </a:r>
            <a:r>
              <a:rPr lang="en-US" sz="2400" dirty="0" err="1">
                <a:solidFill>
                  <a:schemeClr val="tx1"/>
                </a:solidFill>
                <a:ea typeface="MS Mincho" panose="02020609040205080304" pitchFamily="49" charset="-128"/>
                <a:cs typeface="Arial" panose="020B0604020202020204" pitchFamily="34" charset="0"/>
              </a:rPr>
              <a:t>docente</a:t>
            </a:r>
            <a:r>
              <a:rPr lang="en-US" sz="2400" dirty="0">
                <a:solidFill>
                  <a:schemeClr val="tx1"/>
                </a:solidFill>
                <a:ea typeface="MS Mincho" panose="02020609040205080304" pitchFamily="49" charset="-128"/>
                <a:cs typeface="Arial" panose="020B0604020202020204" pitchFamily="34" charset="0"/>
              </a:rPr>
              <a:t> debe </a:t>
            </a:r>
            <a:r>
              <a:rPr lang="en-US" sz="2400" dirty="0" err="1">
                <a:solidFill>
                  <a:schemeClr val="tx1"/>
                </a:solidFill>
                <a:ea typeface="MS Mincho" panose="02020609040205080304" pitchFamily="49" charset="-128"/>
                <a:cs typeface="Arial" panose="020B0604020202020204" pitchFamily="34" charset="0"/>
              </a:rPr>
              <a:t>incluir</a:t>
            </a:r>
            <a:r>
              <a:rPr lang="en-US" sz="2400" dirty="0">
                <a:solidFill>
                  <a:schemeClr val="tx1"/>
                </a:solidFill>
                <a:ea typeface="MS Mincho" panose="02020609040205080304" pitchFamily="49" charset="-128"/>
                <a:cs typeface="Arial" panose="020B0604020202020204" pitchFamily="34" charset="0"/>
              </a:rPr>
              <a:t> </a:t>
            </a:r>
            <a:r>
              <a:rPr lang="en-US" sz="2400" dirty="0" err="1">
                <a:solidFill>
                  <a:schemeClr val="tx1"/>
                </a:solidFill>
                <a:ea typeface="MS Mincho" panose="02020609040205080304" pitchFamily="49" charset="-128"/>
                <a:cs typeface="Arial" panose="020B0604020202020204" pitchFamily="34" charset="0"/>
              </a:rPr>
              <a:t>en</a:t>
            </a:r>
            <a:r>
              <a:rPr lang="en-US" sz="2400" dirty="0">
                <a:solidFill>
                  <a:schemeClr val="tx1"/>
                </a:solidFill>
                <a:ea typeface="MS Mincho" panose="02020609040205080304" pitchFamily="49" charset="-128"/>
                <a:cs typeface="Arial" panose="020B0604020202020204" pitchFamily="34" charset="0"/>
              </a:rPr>
              <a:t> los planes de </a:t>
            </a:r>
            <a:r>
              <a:rPr lang="en-US" sz="2400" dirty="0" err="1">
                <a:solidFill>
                  <a:schemeClr val="tx1"/>
                </a:solidFill>
                <a:ea typeface="MS Mincho" panose="02020609040205080304" pitchFamily="49" charset="-128"/>
                <a:cs typeface="Arial" panose="020B0604020202020204" pitchFamily="34" charset="0"/>
              </a:rPr>
              <a:t>estudios</a:t>
            </a:r>
            <a:r>
              <a:rPr lang="en-US" sz="2400" dirty="0">
                <a:solidFill>
                  <a:schemeClr val="tx1"/>
                </a:solidFill>
                <a:ea typeface="MS Mincho" panose="02020609040205080304" pitchFamily="49" charset="-128"/>
                <a:cs typeface="Arial" panose="020B0604020202020204" pitchFamily="34" charset="0"/>
              </a:rPr>
              <a:t> la </a:t>
            </a:r>
            <a:r>
              <a:rPr lang="en-US" sz="2400" dirty="0" err="1">
                <a:solidFill>
                  <a:schemeClr val="tx1"/>
                </a:solidFill>
                <a:ea typeface="MS Mincho" panose="02020609040205080304" pitchFamily="49" charset="-128"/>
                <a:cs typeface="Arial" panose="020B0604020202020204" pitchFamily="34" charset="0"/>
              </a:rPr>
              <a:t>inclusión</a:t>
            </a:r>
            <a:r>
              <a:rPr lang="en-US" sz="2400" dirty="0">
                <a:solidFill>
                  <a:schemeClr val="tx1"/>
                </a:solidFill>
                <a:ea typeface="MS Mincho" panose="02020609040205080304" pitchFamily="49" charset="-128"/>
                <a:cs typeface="Arial" panose="020B0604020202020204" pitchFamily="34" charset="0"/>
              </a:rPr>
              <a:t> </a:t>
            </a:r>
          </a:p>
          <a:p>
            <a:pPr marL="285750" indent="-285750">
              <a:lnSpc>
                <a:spcPct val="100000"/>
              </a:lnSpc>
              <a:buSzPct val="120000"/>
            </a:pPr>
            <a:r>
              <a:rPr lang="en-US" dirty="0">
                <a:ea typeface="MS Mincho" panose="02020609040205080304" pitchFamily="49" charset="-128"/>
              </a:rPr>
              <a:t>Los </a:t>
            </a:r>
            <a:r>
              <a:rPr lang="en-US" dirty="0" err="1">
                <a:ea typeface="MS Mincho" panose="02020609040205080304" pitchFamily="49" charset="-128"/>
              </a:rPr>
              <a:t>directores</a:t>
            </a:r>
            <a:r>
              <a:rPr lang="en-US" dirty="0">
                <a:ea typeface="MS Mincho" panose="02020609040205080304" pitchFamily="49" charset="-128"/>
              </a:rPr>
              <a:t> </a:t>
            </a:r>
            <a:r>
              <a:rPr lang="en-US" dirty="0" err="1">
                <a:ea typeface="MS Mincho" panose="02020609040205080304" pitchFamily="49" charset="-128"/>
              </a:rPr>
              <a:t>deben</a:t>
            </a:r>
            <a:r>
              <a:rPr lang="en-US" dirty="0">
                <a:ea typeface="MS Mincho" panose="02020609040205080304" pitchFamily="49" charset="-128"/>
              </a:rPr>
              <a:t> </a:t>
            </a:r>
            <a:r>
              <a:rPr lang="en-US" dirty="0" err="1">
                <a:ea typeface="MS Mincho" panose="02020609040205080304" pitchFamily="49" charset="-128"/>
              </a:rPr>
              <a:t>crear</a:t>
            </a:r>
            <a:r>
              <a:rPr lang="en-US" dirty="0">
                <a:ea typeface="MS Mincho" panose="02020609040205080304" pitchFamily="49" charset="-128"/>
              </a:rPr>
              <a:t> un </a:t>
            </a:r>
            <a:r>
              <a:rPr lang="en-US" dirty="0" err="1">
                <a:ea typeface="MS Mincho" panose="02020609040205080304" pitchFamily="49" charset="-128"/>
              </a:rPr>
              <a:t>espíritu</a:t>
            </a:r>
            <a:r>
              <a:rPr lang="en-US" dirty="0">
                <a:ea typeface="MS Mincho" panose="02020609040205080304" pitchFamily="49" charset="-128"/>
              </a:rPr>
              <a:t> escolar </a:t>
            </a:r>
            <a:r>
              <a:rPr lang="en-US" dirty="0" err="1">
                <a:ea typeface="MS Mincho" panose="02020609040205080304" pitchFamily="49" charset="-128"/>
              </a:rPr>
              <a:t>inclusivo</a:t>
            </a:r>
            <a:endParaRPr lang="en-US" dirty="0">
              <a:ea typeface="MS Mincho" panose="02020609040205080304" pitchFamily="49" charset="-128"/>
            </a:endParaRPr>
          </a:p>
          <a:p>
            <a:pPr marL="285750" indent="-285750">
              <a:lnSpc>
                <a:spcPct val="100000"/>
              </a:lnSpc>
              <a:buSzPct val="120000"/>
            </a:pPr>
            <a:r>
              <a:rPr lang="en-US" dirty="0">
                <a:ea typeface="MS Mincho" panose="02020609040205080304" pitchFamily="49" charset="-128"/>
              </a:rPr>
              <a:t>Se debe </a:t>
            </a:r>
            <a:r>
              <a:rPr lang="en-US" dirty="0" err="1">
                <a:ea typeface="MS Mincho" panose="02020609040205080304" pitchFamily="49" charset="-128"/>
              </a:rPr>
              <a:t>garantizar</a:t>
            </a:r>
            <a:r>
              <a:rPr lang="en-US" dirty="0">
                <a:ea typeface="MS Mincho" panose="02020609040205080304" pitchFamily="49" charset="-128"/>
              </a:rPr>
              <a:t> una </a:t>
            </a:r>
            <a:r>
              <a:rPr lang="en-US" dirty="0" err="1">
                <a:ea typeface="MS Mincho" panose="02020609040205080304" pitchFamily="49" charset="-128"/>
              </a:rPr>
              <a:t>fuerza</a:t>
            </a:r>
            <a:r>
              <a:rPr lang="en-US" dirty="0">
                <a:ea typeface="MS Mincho" panose="02020609040205080304" pitchFamily="49" charset="-128"/>
              </a:rPr>
              <a:t> </a:t>
            </a:r>
            <a:r>
              <a:rPr lang="en-US" dirty="0" err="1">
                <a:ea typeface="MS Mincho" panose="02020609040205080304" pitchFamily="49" charset="-128"/>
              </a:rPr>
              <a:t>laboral</a:t>
            </a:r>
            <a:r>
              <a:rPr lang="en-US" dirty="0">
                <a:ea typeface="MS Mincho" panose="02020609040205080304" pitchFamily="49" charset="-128"/>
              </a:rPr>
              <a:t> </a:t>
            </a:r>
            <a:r>
              <a:rPr lang="en-US" dirty="0" err="1">
                <a:ea typeface="MS Mincho" panose="02020609040205080304" pitchFamily="49" charset="-128"/>
              </a:rPr>
              <a:t>educativa</a:t>
            </a:r>
            <a:r>
              <a:rPr lang="en-US" dirty="0">
                <a:ea typeface="MS Mincho" panose="02020609040205080304" pitchFamily="49" charset="-128"/>
              </a:rPr>
              <a:t> </a:t>
            </a:r>
            <a:r>
              <a:rPr lang="en-US" dirty="0" err="1">
                <a:ea typeface="MS Mincho" panose="02020609040205080304" pitchFamily="49" charset="-128"/>
              </a:rPr>
              <a:t>diversa</a:t>
            </a:r>
            <a:endParaRPr lang="en-US" sz="2400" dirty="0">
              <a:solidFill>
                <a:schemeClr val="tx1"/>
              </a:solidFill>
              <a:ea typeface="MS Mincho" panose="02020609040205080304" pitchFamily="49" charset="-128"/>
              <a:cs typeface="Arial" panose="020B0604020202020204" pitchFamily="34" charset="0"/>
            </a:endParaRPr>
          </a:p>
        </p:txBody>
      </p:sp>
      <p:sp>
        <p:nvSpPr>
          <p:cNvPr id="8" name="Text Placeholder 7">
            <a:extLst>
              <a:ext uri="{FF2B5EF4-FFF2-40B4-BE49-F238E27FC236}">
                <a16:creationId xmlns:a16="http://schemas.microsoft.com/office/drawing/2014/main" id="{6A3F8CF6-5141-5D4E-8E57-6CA3B1E47DEB}"/>
              </a:ext>
            </a:extLst>
          </p:cNvPr>
          <p:cNvSpPr>
            <a:spLocks noGrp="1"/>
          </p:cNvSpPr>
          <p:nvPr>
            <p:ph type="body" sz="quarter" idx="13"/>
          </p:nvPr>
        </p:nvSpPr>
        <p:spPr>
          <a:xfrm>
            <a:off x="5810509" y="4898662"/>
            <a:ext cx="5902067" cy="1284104"/>
          </a:xfrm>
        </p:spPr>
        <p:txBody>
          <a:bodyPr/>
          <a:lstStyle/>
          <a:p>
            <a:pPr>
              <a:lnSpc>
                <a:spcPct val="100000"/>
              </a:lnSpc>
              <a:spcBef>
                <a:spcPts val="0"/>
              </a:spcBef>
            </a:pPr>
            <a:r>
              <a:rPr lang="en-GB" sz="3600" b="1" spc="0" dirty="0">
                <a:solidFill>
                  <a:schemeClr val="accent4"/>
                </a:solidFill>
                <a:latin typeface="Museo 700" panose="02000000000000000000" pitchFamily="2" charset="77"/>
                <a:ea typeface="Times New Roman" panose="02020603050405020304" pitchFamily="18" charset="0"/>
                <a:cs typeface="Times New Roman" panose="02020603050405020304" pitchFamily="18" charset="0"/>
              </a:rPr>
              <a:t>1/4 </a:t>
            </a:r>
            <a:r>
              <a:rPr lang="en-GB" b="1" spc="0" dirty="0">
                <a:solidFill>
                  <a:schemeClr val="accent4"/>
                </a:solidFill>
                <a:latin typeface="Museo 700" panose="02000000000000000000" pitchFamily="2" charset="77"/>
                <a:ea typeface="Times New Roman" panose="02020603050405020304" pitchFamily="18" charset="0"/>
                <a:cs typeface="Times New Roman" panose="02020603050405020304" pitchFamily="18" charset="0"/>
              </a:rPr>
              <a:t>de los </a:t>
            </a:r>
            <a:r>
              <a:rPr lang="en-GB" b="1" spc="0" dirty="0" err="1">
                <a:solidFill>
                  <a:schemeClr val="accent4"/>
                </a:solidFill>
                <a:latin typeface="Museo 700" panose="02000000000000000000" pitchFamily="2" charset="77"/>
                <a:ea typeface="Times New Roman" panose="02020603050405020304" pitchFamily="18" charset="0"/>
                <a:cs typeface="Times New Roman" panose="02020603050405020304" pitchFamily="18" charset="0"/>
              </a:rPr>
              <a:t>docentes</a:t>
            </a:r>
            <a:br>
              <a:rPr lang="en-GB" sz="2400" b="1" spc="0" dirty="0">
                <a:solidFill>
                  <a:schemeClr val="accent4"/>
                </a:solidFill>
                <a:latin typeface="Museo 700" panose="02000000000000000000" pitchFamily="2" charset="77"/>
                <a:ea typeface="Times New Roman" panose="02020603050405020304" pitchFamily="18" charset="0"/>
                <a:cs typeface="Times New Roman" panose="02020603050405020304" pitchFamily="18" charset="0"/>
              </a:rPr>
            </a:br>
            <a:r>
              <a:rPr lang="en-GB" sz="2400" spc="0" dirty="0" err="1">
                <a:solidFill>
                  <a:schemeClr val="tx1"/>
                </a:solidFill>
                <a:latin typeface="Museo 300" panose="02000000000000000000" pitchFamily="2" charset="0"/>
                <a:ea typeface="Times New Roman" panose="02020603050405020304" pitchFamily="18" charset="0"/>
                <a:cs typeface="Times New Roman" panose="02020603050405020304" pitchFamily="18" charset="0"/>
              </a:rPr>
              <a:t>reportaron</a:t>
            </a:r>
            <a:r>
              <a:rPr lang="en-GB" sz="2400" spc="0" dirty="0">
                <a:solidFill>
                  <a:schemeClr val="tx1"/>
                </a:solidFill>
                <a:latin typeface="Museo 300" panose="02000000000000000000" pitchFamily="2" charset="0"/>
                <a:ea typeface="Times New Roman" panose="02020603050405020304" pitchFamily="18" charset="0"/>
                <a:cs typeface="Times New Roman" panose="02020603050405020304" pitchFamily="18" charset="0"/>
              </a:rPr>
              <a:t> una gran </a:t>
            </a:r>
            <a:r>
              <a:rPr lang="en-GB" sz="2400" spc="0" dirty="0" err="1">
                <a:solidFill>
                  <a:schemeClr val="tx1"/>
                </a:solidFill>
                <a:latin typeface="Museo 300" panose="02000000000000000000" pitchFamily="2" charset="0"/>
                <a:ea typeface="Times New Roman" panose="02020603050405020304" pitchFamily="18" charset="0"/>
                <a:cs typeface="Times New Roman" panose="02020603050405020304" pitchFamily="18" charset="0"/>
              </a:rPr>
              <a:t>necesidad</a:t>
            </a:r>
            <a:r>
              <a:rPr lang="en-GB" sz="2400" spc="0" dirty="0">
                <a:solidFill>
                  <a:schemeClr val="tx1"/>
                </a:solidFill>
                <a:latin typeface="Museo 300" panose="02000000000000000000" pitchFamily="2" charset="0"/>
                <a:ea typeface="Times New Roman" panose="02020603050405020304" pitchFamily="18" charset="0"/>
                <a:cs typeface="Times New Roman" panose="02020603050405020304" pitchFamily="18" charset="0"/>
              </a:rPr>
              <a:t> de </a:t>
            </a:r>
            <a:r>
              <a:rPr lang="en-GB" sz="2400" spc="0" dirty="0" err="1">
                <a:solidFill>
                  <a:schemeClr val="tx1"/>
                </a:solidFill>
                <a:latin typeface="Museo 300" panose="02000000000000000000" pitchFamily="2" charset="0"/>
                <a:ea typeface="Times New Roman" panose="02020603050405020304" pitchFamily="18" charset="0"/>
                <a:cs typeface="Times New Roman" panose="02020603050405020304" pitchFamily="18" charset="0"/>
              </a:rPr>
              <a:t>tener</a:t>
            </a:r>
            <a:r>
              <a:rPr lang="en-GB" sz="2400" spc="0" dirty="0">
                <a:solidFill>
                  <a:schemeClr val="tx1"/>
                </a:solidFill>
                <a:latin typeface="Museo 300" panose="02000000000000000000" pitchFamily="2" charset="0"/>
                <a:ea typeface="Times New Roman" panose="02020603050405020304" pitchFamily="18" charset="0"/>
                <a:cs typeface="Times New Roman" panose="02020603050405020304" pitchFamily="18" charset="0"/>
              </a:rPr>
              <a:t> </a:t>
            </a:r>
            <a:r>
              <a:rPr lang="en-GB" sz="2400" spc="0" dirty="0" err="1">
                <a:solidFill>
                  <a:schemeClr val="tx1"/>
                </a:solidFill>
                <a:latin typeface="Museo 300" panose="02000000000000000000" pitchFamily="2" charset="0"/>
                <a:ea typeface="Times New Roman" panose="02020603050405020304" pitchFamily="18" charset="0"/>
                <a:cs typeface="Times New Roman" panose="02020603050405020304" pitchFamily="18" charset="0"/>
              </a:rPr>
              <a:t>capacitaciones</a:t>
            </a:r>
            <a:r>
              <a:rPr lang="en-GB" sz="2400" spc="0" dirty="0">
                <a:solidFill>
                  <a:schemeClr val="tx1"/>
                </a:solidFill>
                <a:latin typeface="Museo 300" panose="02000000000000000000" pitchFamily="2" charset="0"/>
                <a:ea typeface="Times New Roman" panose="02020603050405020304" pitchFamily="18" charset="0"/>
                <a:cs typeface="Times New Roman" panose="02020603050405020304" pitchFamily="18" charset="0"/>
              </a:rPr>
              <a:t> para </a:t>
            </a:r>
            <a:r>
              <a:rPr lang="en-GB" sz="2400" spc="0" dirty="0" err="1">
                <a:solidFill>
                  <a:schemeClr val="tx1"/>
                </a:solidFill>
                <a:latin typeface="Museo 300" panose="02000000000000000000" pitchFamily="2" charset="0"/>
                <a:ea typeface="Times New Roman" panose="02020603050405020304" pitchFamily="18" charset="0"/>
                <a:cs typeface="Times New Roman" panose="02020603050405020304" pitchFamily="18" charset="0"/>
              </a:rPr>
              <a:t>enseñar</a:t>
            </a:r>
            <a:r>
              <a:rPr lang="en-GB" sz="2400" spc="0" dirty="0">
                <a:solidFill>
                  <a:schemeClr val="tx1"/>
                </a:solidFill>
                <a:latin typeface="Museo 300" panose="02000000000000000000" pitchFamily="2" charset="0"/>
                <a:ea typeface="Times New Roman" panose="02020603050405020304" pitchFamily="18" charset="0"/>
                <a:cs typeface="Times New Roman" panose="02020603050405020304" pitchFamily="18" charset="0"/>
              </a:rPr>
              <a:t> a los </a:t>
            </a:r>
            <a:r>
              <a:rPr lang="en-GB" sz="2400" spc="0" dirty="0" err="1">
                <a:solidFill>
                  <a:schemeClr val="tx1"/>
                </a:solidFill>
                <a:latin typeface="Museo 300" panose="02000000000000000000" pitchFamily="2" charset="0"/>
                <a:ea typeface="Times New Roman" panose="02020603050405020304" pitchFamily="18" charset="0"/>
                <a:cs typeface="Times New Roman" panose="02020603050405020304" pitchFamily="18" charset="0"/>
              </a:rPr>
              <a:t>niños</a:t>
            </a:r>
            <a:r>
              <a:rPr lang="en-GB" sz="2400" spc="0" dirty="0">
                <a:solidFill>
                  <a:schemeClr val="tx1"/>
                </a:solidFill>
                <a:latin typeface="Museo 300" panose="02000000000000000000" pitchFamily="2" charset="0"/>
                <a:ea typeface="Times New Roman" panose="02020603050405020304" pitchFamily="18" charset="0"/>
                <a:cs typeface="Times New Roman" panose="02020603050405020304" pitchFamily="18" charset="0"/>
              </a:rPr>
              <a:t> con </a:t>
            </a:r>
            <a:r>
              <a:rPr lang="en-GB" sz="2400" spc="0" dirty="0" err="1">
                <a:solidFill>
                  <a:schemeClr val="tx1"/>
                </a:solidFill>
                <a:latin typeface="Museo 300" panose="02000000000000000000" pitchFamily="2" charset="0"/>
                <a:ea typeface="Times New Roman" panose="02020603050405020304" pitchFamily="18" charset="0"/>
                <a:cs typeface="Times New Roman" panose="02020603050405020304" pitchFamily="18" charset="0"/>
              </a:rPr>
              <a:t>necesidades</a:t>
            </a:r>
            <a:r>
              <a:rPr lang="en-GB" sz="2400" spc="0" dirty="0">
                <a:solidFill>
                  <a:schemeClr val="tx1"/>
                </a:solidFill>
                <a:latin typeface="Museo 300" panose="02000000000000000000" pitchFamily="2" charset="0"/>
                <a:ea typeface="Times New Roman" panose="02020603050405020304" pitchFamily="18" charset="0"/>
                <a:cs typeface="Times New Roman" panose="02020603050405020304" pitchFamily="18" charset="0"/>
              </a:rPr>
              <a:t> </a:t>
            </a:r>
            <a:r>
              <a:rPr lang="en-GB" sz="2400" spc="0" dirty="0" err="1">
                <a:solidFill>
                  <a:schemeClr val="tx1"/>
                </a:solidFill>
                <a:latin typeface="Museo 300" panose="02000000000000000000" pitchFamily="2" charset="0"/>
                <a:ea typeface="Times New Roman" panose="02020603050405020304" pitchFamily="18" charset="0"/>
                <a:cs typeface="Times New Roman" panose="02020603050405020304" pitchFamily="18" charset="0"/>
              </a:rPr>
              <a:t>especiales</a:t>
            </a:r>
            <a:r>
              <a:rPr lang="en-GB" sz="2400" spc="0" dirty="0">
                <a:solidFill>
                  <a:schemeClr val="tx1"/>
                </a:solidFill>
                <a:latin typeface="Museo 300" panose="02000000000000000000" pitchFamily="2" charset="0"/>
                <a:ea typeface="Times New Roman" panose="02020603050405020304" pitchFamily="18" charset="0"/>
                <a:cs typeface="Times New Roman" panose="02020603050405020304" pitchFamily="18" charset="0"/>
              </a:rPr>
              <a:t> </a:t>
            </a:r>
            <a:endParaRPr lang="en-US" sz="2400" spc="0" dirty="0">
              <a:solidFill>
                <a:schemeClr val="tx1"/>
              </a:solidFill>
              <a:latin typeface="Museo 300" panose="02000000000000000000" pitchFamily="2" charset="0"/>
            </a:endParaRPr>
          </a:p>
        </p:txBody>
      </p:sp>
      <p:pic>
        <p:nvPicPr>
          <p:cNvPr id="4" name="Picture 3">
            <a:extLst>
              <a:ext uri="{FF2B5EF4-FFF2-40B4-BE49-F238E27FC236}">
                <a16:creationId xmlns:a16="http://schemas.microsoft.com/office/drawing/2014/main" id="{C7F2A584-B184-3F49-9662-52923EA10E1C}"/>
              </a:ext>
            </a:extLst>
          </p:cNvPr>
          <p:cNvPicPr>
            <a:picLocks noChangeAspect="1"/>
          </p:cNvPicPr>
          <p:nvPr/>
        </p:nvPicPr>
        <p:blipFill>
          <a:blip r:embed="rId3"/>
          <a:srcRect/>
          <a:stretch/>
        </p:blipFill>
        <p:spPr>
          <a:xfrm>
            <a:off x="7233689" y="545671"/>
            <a:ext cx="4114251" cy="4571390"/>
          </a:xfrm>
          <a:prstGeom prst="rect">
            <a:avLst/>
          </a:prstGeom>
        </p:spPr>
      </p:pic>
      <p:sp>
        <p:nvSpPr>
          <p:cNvPr id="3" name="Text Placeholder 2">
            <a:extLst>
              <a:ext uri="{FF2B5EF4-FFF2-40B4-BE49-F238E27FC236}">
                <a16:creationId xmlns:a16="http://schemas.microsoft.com/office/drawing/2014/main" id="{3C4EE1A6-748B-2941-BCF9-B4B54653195D}"/>
              </a:ext>
            </a:extLst>
          </p:cNvPr>
          <p:cNvSpPr>
            <a:spLocks noGrp="1"/>
          </p:cNvSpPr>
          <p:nvPr>
            <p:ph type="body" sz="quarter" idx="11"/>
          </p:nvPr>
        </p:nvSpPr>
        <p:spPr>
          <a:xfrm>
            <a:off x="479424" y="1015252"/>
            <a:ext cx="7506335" cy="1901033"/>
          </a:xfrm>
        </p:spPr>
        <p:txBody>
          <a:bodyPr/>
          <a:lstStyle/>
          <a:p>
            <a:pPr>
              <a:lnSpc>
                <a:spcPct val="90000"/>
              </a:lnSpc>
            </a:pPr>
            <a:r>
              <a:rPr lang="en-US" sz="3200" spc="0" dirty="0" err="1"/>
              <a:t>Empoderar</a:t>
            </a:r>
            <a:r>
              <a:rPr lang="en-US" sz="3200" spc="0" dirty="0"/>
              <a:t> la </a:t>
            </a:r>
            <a:r>
              <a:rPr lang="en-US" sz="3200" spc="0" dirty="0" err="1"/>
              <a:t>fuerza</a:t>
            </a:r>
            <a:r>
              <a:rPr lang="en-US" sz="3200" spc="0" dirty="0"/>
              <a:t> </a:t>
            </a:r>
            <a:r>
              <a:rPr lang="en-US" sz="3200" spc="0" dirty="0" err="1"/>
              <a:t>laboral</a:t>
            </a:r>
            <a:r>
              <a:rPr lang="en-US" sz="3200" spc="0" dirty="0"/>
              <a:t> </a:t>
            </a:r>
            <a:r>
              <a:rPr lang="en-US" sz="3200" spc="0" dirty="0" err="1"/>
              <a:t>educativa</a:t>
            </a:r>
            <a:endParaRPr lang="en-US" sz="3200" b="1" spc="0" dirty="0"/>
          </a:p>
          <a:p>
            <a:pPr>
              <a:lnSpc>
                <a:spcPct val="90000"/>
              </a:lnSpc>
            </a:pPr>
            <a:r>
              <a:rPr lang="en-US" sz="3200" b="0" spc="0" dirty="0" err="1">
                <a:latin typeface="Museo 300" panose="02000000000000000000" pitchFamily="2" charset="77"/>
              </a:rPr>
              <a:t>Todos</a:t>
            </a:r>
            <a:r>
              <a:rPr lang="en-US" sz="3200" b="0" spc="0" dirty="0">
                <a:latin typeface="Museo 300" panose="02000000000000000000" pitchFamily="2" charset="77"/>
              </a:rPr>
              <a:t> los </a:t>
            </a:r>
            <a:r>
              <a:rPr lang="en-US" sz="3200" b="0" spc="0" dirty="0" err="1">
                <a:latin typeface="Museo 300" panose="02000000000000000000" pitchFamily="2" charset="77"/>
              </a:rPr>
              <a:t>docentes</a:t>
            </a:r>
            <a:r>
              <a:rPr lang="en-US" sz="3200" b="0" spc="0" dirty="0">
                <a:latin typeface="Museo 300" panose="02000000000000000000" pitchFamily="2" charset="77"/>
              </a:rPr>
              <a:t> </a:t>
            </a:r>
            <a:r>
              <a:rPr lang="en-US" sz="3200" b="0" spc="0" dirty="0" err="1">
                <a:latin typeface="Museo 300" panose="02000000000000000000" pitchFamily="2" charset="77"/>
              </a:rPr>
              <a:t>deben</a:t>
            </a:r>
            <a:r>
              <a:rPr lang="en-US" sz="3200" b="0" spc="0" dirty="0">
                <a:latin typeface="Museo 300" panose="02000000000000000000" pitchFamily="2" charset="77"/>
              </a:rPr>
              <a:t> </a:t>
            </a:r>
            <a:br>
              <a:rPr lang="en-US" sz="3200" b="0" spc="0" dirty="0">
                <a:latin typeface="Museo 300" panose="02000000000000000000" pitchFamily="2" charset="77"/>
              </a:rPr>
            </a:br>
            <a:r>
              <a:rPr lang="en-US" sz="3200" b="0" spc="0" dirty="0" err="1">
                <a:latin typeface="Museo 300" panose="02000000000000000000" pitchFamily="2" charset="77"/>
              </a:rPr>
              <a:t>estar</a:t>
            </a:r>
            <a:r>
              <a:rPr lang="en-US" sz="3200" b="0" spc="0" dirty="0">
                <a:latin typeface="Museo 300" panose="02000000000000000000" pitchFamily="2" charset="77"/>
              </a:rPr>
              <a:t> </a:t>
            </a:r>
            <a:r>
              <a:rPr lang="en-US" sz="3200" b="0" spc="0" dirty="0" err="1">
                <a:latin typeface="Museo 300" panose="02000000000000000000" pitchFamily="2" charset="77"/>
              </a:rPr>
              <a:t>preparados</a:t>
            </a:r>
            <a:r>
              <a:rPr lang="en-US" sz="3200" b="0" spc="0" dirty="0">
                <a:latin typeface="Museo 300" panose="02000000000000000000" pitchFamily="2" charset="77"/>
              </a:rPr>
              <a:t> para </a:t>
            </a:r>
            <a:r>
              <a:rPr lang="en-US" sz="3200" b="0" spc="0" dirty="0" err="1">
                <a:latin typeface="Museo 300" panose="02000000000000000000" pitchFamily="2" charset="77"/>
              </a:rPr>
              <a:t>enseñar</a:t>
            </a:r>
            <a:r>
              <a:rPr lang="en-US" sz="3200" b="0" spc="0" dirty="0">
                <a:latin typeface="Museo 300" panose="02000000000000000000" pitchFamily="2" charset="77"/>
              </a:rPr>
              <a:t> </a:t>
            </a:r>
            <a:br>
              <a:rPr lang="en-US" sz="3200" b="0" spc="0" dirty="0">
                <a:latin typeface="Museo 300" panose="02000000000000000000" pitchFamily="2" charset="77"/>
              </a:rPr>
            </a:br>
            <a:r>
              <a:rPr lang="en-US" sz="3200" b="0" spc="0" dirty="0">
                <a:latin typeface="Museo 300" panose="02000000000000000000" pitchFamily="2" charset="77"/>
              </a:rPr>
              <a:t>a </a:t>
            </a:r>
            <a:r>
              <a:rPr lang="en-US" sz="3200" b="0" spc="0" dirty="0" err="1">
                <a:latin typeface="Museo 300" panose="02000000000000000000" pitchFamily="2" charset="77"/>
              </a:rPr>
              <a:t>todos</a:t>
            </a:r>
            <a:r>
              <a:rPr lang="en-US" sz="3200" b="0" spc="0" dirty="0">
                <a:latin typeface="Museo 300" panose="02000000000000000000" pitchFamily="2" charset="77"/>
              </a:rPr>
              <a:t> los </a:t>
            </a:r>
            <a:r>
              <a:rPr lang="en-US" sz="3200" b="0" spc="0" dirty="0" err="1">
                <a:latin typeface="Museo 300" panose="02000000000000000000" pitchFamily="2" charset="77"/>
              </a:rPr>
              <a:t>estudiantes</a:t>
            </a:r>
            <a:endParaRPr lang="en-US" sz="3200" b="0" spc="0" dirty="0">
              <a:latin typeface="Museo 300" panose="02000000000000000000" pitchFamily="2" charset="77"/>
            </a:endParaRPr>
          </a:p>
        </p:txBody>
      </p:sp>
      <p:sp>
        <p:nvSpPr>
          <p:cNvPr id="6" name="TextBox 5">
            <a:extLst>
              <a:ext uri="{FF2B5EF4-FFF2-40B4-BE49-F238E27FC236}">
                <a16:creationId xmlns:a16="http://schemas.microsoft.com/office/drawing/2014/main" id="{02025043-0852-4100-BF9E-28FF39453325}"/>
              </a:ext>
            </a:extLst>
          </p:cNvPr>
          <p:cNvSpPr txBox="1"/>
          <p:nvPr/>
        </p:nvSpPr>
        <p:spPr>
          <a:xfrm>
            <a:off x="4545046" y="303265"/>
            <a:ext cx="5927625" cy="276999"/>
          </a:xfrm>
          <a:prstGeom prst="rect">
            <a:avLst/>
          </a:prstGeom>
          <a:solidFill>
            <a:srgbClr val="ECECEC"/>
          </a:solidFill>
        </p:spPr>
        <p:txBody>
          <a:bodyPr wrap="square" rtlCol="0">
            <a:spAutoFit/>
          </a:bodyPr>
          <a:lstStyle/>
          <a:p>
            <a:pPr algn="r"/>
            <a:r>
              <a:rPr lang="en-US" sz="1200" spc="50" dirty="0">
                <a:latin typeface="Museo 300" panose="02000000000000000000" pitchFamily="2" charset="77"/>
                <a:ea typeface="Vita Condensed Std Light" pitchFamily="2" charset="77"/>
                <a:cs typeface="Arial" panose="020B0604020202020204" pitchFamily="34" charset="0"/>
              </a:rPr>
              <a:t>INFORME DE SEGUIMIENTO DE LA EDUCACIÓN EN EL MUNDO</a:t>
            </a:r>
          </a:p>
        </p:txBody>
      </p:sp>
    </p:spTree>
    <p:extLst>
      <p:ext uri="{BB962C8B-B14F-4D97-AF65-F5344CB8AC3E}">
        <p14:creationId xmlns:p14="http://schemas.microsoft.com/office/powerpoint/2010/main" val="134304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3000"/>
                            </p:stCondLst>
                            <p:childTnLst>
                              <p:par>
                                <p:cTn id="17" presetID="10" presetClass="entr" presetSubtype="0" fill="hold" grpId="0" nodeType="afterEffect">
                                  <p:stCondLst>
                                    <p:cond delay="100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par>
                          <p:cTn id="20" fill="hold">
                            <p:stCondLst>
                              <p:cond delay="4500"/>
                            </p:stCondLst>
                            <p:childTnLst>
                              <p:par>
                                <p:cTn id="21" presetID="10" presetClass="entr" presetSubtype="0" fill="hold" grpId="0" nodeType="afterEffect">
                                  <p:stCondLst>
                                    <p:cond delay="100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fade">
                                      <p:cBhvr>
                                        <p:cTn id="23" dur="500"/>
                                        <p:tgtEl>
                                          <p:spTgt spid="10">
                                            <p:txEl>
                                              <p:pRg st="1" end="1"/>
                                            </p:txEl>
                                          </p:spTgt>
                                        </p:tgtEl>
                                      </p:cBhvr>
                                    </p:animEffect>
                                  </p:childTnLst>
                                </p:cTn>
                              </p:par>
                            </p:childTnLst>
                          </p:cTn>
                        </p:par>
                        <p:par>
                          <p:cTn id="24" fill="hold">
                            <p:stCondLst>
                              <p:cond delay="6000"/>
                            </p:stCondLst>
                            <p:childTnLst>
                              <p:par>
                                <p:cTn id="25" presetID="10" presetClass="entr" presetSubtype="0" fill="hold" grpId="0" nodeType="afterEffect">
                                  <p:stCondLst>
                                    <p:cond delay="100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par>
                          <p:cTn id="28" fill="hold">
                            <p:stCondLst>
                              <p:cond delay="7500"/>
                            </p:stCondLst>
                            <p:childTnLst>
                              <p:par>
                                <p:cTn id="29" presetID="10" presetClass="entr" presetSubtype="0" fill="hold" grpId="0" nodeType="afterEffect">
                                  <p:stCondLst>
                                    <p:cond delay="100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8" grpId="0" uiExpand="1" build="p"/>
      <p:bldP spid="3" grpId="0" uiExpand="1"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8E4E4C-C2C7-8F4E-9ECE-1709C030EADB}"/>
              </a:ext>
            </a:extLst>
          </p:cNvPr>
          <p:cNvPicPr>
            <a:picLocks noChangeAspect="1"/>
          </p:cNvPicPr>
          <p:nvPr/>
        </p:nvPicPr>
        <p:blipFill>
          <a:blip r:embed="rId3"/>
          <a:srcRect/>
          <a:stretch/>
        </p:blipFill>
        <p:spPr>
          <a:xfrm>
            <a:off x="6637853" y="991741"/>
            <a:ext cx="5069445" cy="3327400"/>
          </a:xfrm>
          <a:prstGeom prst="rect">
            <a:avLst/>
          </a:prstGeom>
        </p:spPr>
      </p:pic>
      <p:sp>
        <p:nvSpPr>
          <p:cNvPr id="2" name="Text Placeholder 1">
            <a:extLst>
              <a:ext uri="{FF2B5EF4-FFF2-40B4-BE49-F238E27FC236}">
                <a16:creationId xmlns:a16="http://schemas.microsoft.com/office/drawing/2014/main" id="{03FB5299-97A0-444C-9BFE-33E077832E4C}"/>
              </a:ext>
            </a:extLst>
          </p:cNvPr>
          <p:cNvSpPr>
            <a:spLocks noGrp="1"/>
          </p:cNvSpPr>
          <p:nvPr>
            <p:ph type="body" sz="quarter" idx="11"/>
          </p:nvPr>
        </p:nvSpPr>
        <p:spPr>
          <a:xfrm>
            <a:off x="479424" y="1098887"/>
            <a:ext cx="8099800" cy="1605568"/>
          </a:xfrm>
        </p:spPr>
        <p:txBody>
          <a:bodyPr/>
          <a:lstStyle/>
          <a:p>
            <a:pPr>
              <a:lnSpc>
                <a:spcPct val="100000"/>
              </a:lnSpc>
            </a:pPr>
            <a:r>
              <a:rPr lang="es-ES_tradnl" sz="3200" b="1" spc="0" dirty="0"/>
              <a:t>Recolectar datos sobre y para la inclusión con atención y respeto</a:t>
            </a:r>
          </a:p>
          <a:p>
            <a:pPr>
              <a:lnSpc>
                <a:spcPct val="100000"/>
              </a:lnSpc>
            </a:pPr>
            <a:r>
              <a:rPr lang="es-ES_tradnl" sz="3200" b="0" spc="0" dirty="0">
                <a:solidFill>
                  <a:srgbClr val="61126C"/>
                </a:solidFill>
                <a:latin typeface="Museo 300" panose="02000000000000000000" pitchFamily="2" charset="77"/>
              </a:rPr>
              <a:t>Evita las etiquetas que estigmatizan</a:t>
            </a:r>
          </a:p>
        </p:txBody>
      </p:sp>
      <p:sp>
        <p:nvSpPr>
          <p:cNvPr id="3" name="Content Placeholder 2">
            <a:extLst>
              <a:ext uri="{FF2B5EF4-FFF2-40B4-BE49-F238E27FC236}">
                <a16:creationId xmlns:a16="http://schemas.microsoft.com/office/drawing/2014/main" id="{61D853B6-DD41-8C4A-959E-169110871754}"/>
              </a:ext>
            </a:extLst>
          </p:cNvPr>
          <p:cNvSpPr>
            <a:spLocks noGrp="1"/>
          </p:cNvSpPr>
          <p:nvPr>
            <p:ph sz="quarter" idx="12"/>
          </p:nvPr>
        </p:nvSpPr>
        <p:spPr>
          <a:xfrm>
            <a:off x="479423" y="2811071"/>
            <a:ext cx="7020299" cy="3029782"/>
          </a:xfrm>
        </p:spPr>
        <p:txBody>
          <a:bodyPr/>
          <a:lstStyle/>
          <a:p>
            <a:pPr>
              <a:lnSpc>
                <a:spcPct val="100000"/>
              </a:lnSpc>
              <a:buSzPct val="120000"/>
            </a:pPr>
            <a:r>
              <a:rPr lang="es-ES_tradnl" spc="-20" dirty="0"/>
              <a:t>Asegurarse que ningún estudiante se vea lastimado durante el proceso de recolección </a:t>
            </a:r>
            <a:br>
              <a:rPr lang="es-ES_tradnl" spc="-20" dirty="0"/>
            </a:br>
            <a:r>
              <a:rPr lang="es-ES_tradnl" spc="-20" dirty="0"/>
              <a:t>de datos</a:t>
            </a:r>
          </a:p>
          <a:p>
            <a:pPr>
              <a:lnSpc>
                <a:spcPct val="100000"/>
              </a:lnSpc>
              <a:buSzPct val="120000"/>
            </a:pPr>
            <a:r>
              <a:rPr lang="es-ES_tradnl" sz="2400" spc="-20" dirty="0"/>
              <a:t>Utilizar </a:t>
            </a:r>
            <a:r>
              <a:rPr lang="es-ES_tradnl" dirty="0"/>
              <a:t>la lista breve de preguntas y el módulo de funcionamiento infantil del Grupo de Washington</a:t>
            </a:r>
          </a:p>
          <a:p>
            <a:pPr>
              <a:lnSpc>
                <a:spcPct val="100000"/>
              </a:lnSpc>
              <a:buSzPct val="120000"/>
            </a:pPr>
            <a:r>
              <a:rPr lang="es-ES_tradnl" dirty="0"/>
              <a:t>Algunos países ni siquiera recopilan datos básicos; otros incluso monitorean las experiencias de los estudiantes</a:t>
            </a:r>
          </a:p>
          <a:p>
            <a:pPr>
              <a:lnSpc>
                <a:spcPct val="100000"/>
              </a:lnSpc>
              <a:buSzPct val="120000"/>
            </a:pPr>
            <a:endParaRPr lang="es-ES_tradnl" sz="2400" spc="-20" dirty="0"/>
          </a:p>
        </p:txBody>
      </p:sp>
      <p:sp>
        <p:nvSpPr>
          <p:cNvPr id="5" name="Text Placeholder 4">
            <a:extLst>
              <a:ext uri="{FF2B5EF4-FFF2-40B4-BE49-F238E27FC236}">
                <a16:creationId xmlns:a16="http://schemas.microsoft.com/office/drawing/2014/main" id="{21BDD3A4-B0A4-4A41-AB8D-CABF61CB8627}"/>
              </a:ext>
            </a:extLst>
          </p:cNvPr>
          <p:cNvSpPr>
            <a:spLocks noGrp="1"/>
          </p:cNvSpPr>
          <p:nvPr>
            <p:ph type="body" sz="quarter" idx="13"/>
          </p:nvPr>
        </p:nvSpPr>
        <p:spPr>
          <a:xfrm>
            <a:off x="7906123" y="4486343"/>
            <a:ext cx="4130012" cy="2103824"/>
          </a:xfrm>
        </p:spPr>
        <p:txBody>
          <a:bodyPr/>
          <a:lstStyle/>
          <a:p>
            <a:pPr>
              <a:lnSpc>
                <a:spcPct val="100000"/>
              </a:lnSpc>
            </a:pPr>
            <a:r>
              <a:rPr lang="es-ES_tradnl" sz="3600" b="1" spc="0" dirty="0">
                <a:solidFill>
                  <a:schemeClr val="accent4"/>
                </a:solidFill>
                <a:latin typeface="Museo 700" panose="02000000000000000000" pitchFamily="2" charset="77"/>
              </a:rPr>
              <a:t>41% </a:t>
            </a:r>
            <a:r>
              <a:rPr lang="es-ES_tradnl" b="1" spc="0" dirty="0">
                <a:solidFill>
                  <a:schemeClr val="accent4"/>
                </a:solidFill>
                <a:latin typeface="Museo 700" panose="02000000000000000000" pitchFamily="2" charset="77"/>
              </a:rPr>
              <a:t>de los países</a:t>
            </a:r>
            <a:br>
              <a:rPr lang="es-ES_tradnl" b="1" spc="0" dirty="0">
                <a:solidFill>
                  <a:schemeClr val="accent4"/>
                </a:solidFill>
                <a:latin typeface="Museo 700" panose="02000000000000000000" pitchFamily="2" charset="77"/>
              </a:rPr>
            </a:br>
            <a:r>
              <a:rPr lang="es-ES_tradnl" spc="0" dirty="0">
                <a:solidFill>
                  <a:schemeClr val="tx1"/>
                </a:solidFill>
                <a:latin typeface="Museo 300" panose="02000000000000000000" pitchFamily="2" charset="77"/>
              </a:rPr>
              <a:t>no han tenido una encuesta pública de hogares con datos desglosados sobre educación </a:t>
            </a:r>
            <a:r>
              <a:rPr lang="es-ES_tradnl" b="1" spc="0" dirty="0">
                <a:solidFill>
                  <a:schemeClr val="tx1"/>
                </a:solidFill>
                <a:latin typeface="Museo 500" panose="02000000000000000000" pitchFamily="2" charset="0"/>
              </a:rPr>
              <a:t>desde 2015</a:t>
            </a:r>
            <a:endParaRPr lang="es-ES_tradnl" b="1" spc="0" dirty="0">
              <a:solidFill>
                <a:schemeClr val="accent4"/>
              </a:solidFill>
              <a:latin typeface="Museo 500" panose="02000000000000000000" pitchFamily="2" charset="0"/>
            </a:endParaRPr>
          </a:p>
        </p:txBody>
      </p:sp>
      <p:sp>
        <p:nvSpPr>
          <p:cNvPr id="7" name="TextBox 6">
            <a:extLst>
              <a:ext uri="{FF2B5EF4-FFF2-40B4-BE49-F238E27FC236}">
                <a16:creationId xmlns:a16="http://schemas.microsoft.com/office/drawing/2014/main" id="{5B5C6E12-9C89-492A-8DDF-4FDF9CC3B8A7}"/>
              </a:ext>
            </a:extLst>
          </p:cNvPr>
          <p:cNvSpPr txBox="1"/>
          <p:nvPr/>
        </p:nvSpPr>
        <p:spPr>
          <a:xfrm>
            <a:off x="4545046" y="303265"/>
            <a:ext cx="5927625" cy="276999"/>
          </a:xfrm>
          <a:prstGeom prst="rect">
            <a:avLst/>
          </a:prstGeom>
          <a:solidFill>
            <a:srgbClr val="ECECEC"/>
          </a:solidFill>
        </p:spPr>
        <p:txBody>
          <a:bodyPr wrap="square" rtlCol="0">
            <a:spAutoFit/>
          </a:bodyPr>
          <a:lstStyle/>
          <a:p>
            <a:pPr algn="r"/>
            <a:r>
              <a:rPr lang="en-US" sz="1200" spc="50" dirty="0">
                <a:latin typeface="Museo 300" panose="02000000000000000000" pitchFamily="2" charset="77"/>
                <a:ea typeface="Vita Condensed Std Light" pitchFamily="2" charset="77"/>
                <a:cs typeface="Arial" panose="020B0604020202020204" pitchFamily="34" charset="0"/>
              </a:rPr>
              <a:t>INFORME DE SEGUIMIENTO DE LA EDUCACIÓN EN EL MUNDO</a:t>
            </a:r>
          </a:p>
        </p:txBody>
      </p:sp>
    </p:spTree>
    <p:extLst>
      <p:ext uri="{BB962C8B-B14F-4D97-AF65-F5344CB8AC3E}">
        <p14:creationId xmlns:p14="http://schemas.microsoft.com/office/powerpoint/2010/main" val="180593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50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50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par>
                          <p:cTn id="30" fill="hold">
                            <p:stCondLst>
                              <p:cond delay="1000"/>
                            </p:stCondLst>
                            <p:childTnLst>
                              <p:par>
                                <p:cTn id="31" presetID="10" presetClass="entr" presetSubtype="0" fill="hold" grpId="0" nodeType="afterEffect">
                                  <p:stCondLst>
                                    <p:cond delay="100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bldLvl="2"/>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E500A9-A276-A743-9880-0DBEA1283D53}"/>
              </a:ext>
            </a:extLst>
          </p:cNvPr>
          <p:cNvSpPr>
            <a:spLocks noGrp="1"/>
          </p:cNvSpPr>
          <p:nvPr>
            <p:ph type="body" sz="quarter" idx="11"/>
          </p:nvPr>
        </p:nvSpPr>
        <p:spPr>
          <a:xfrm>
            <a:off x="479422" y="1098887"/>
            <a:ext cx="8686800" cy="1063881"/>
          </a:xfrm>
        </p:spPr>
        <p:txBody>
          <a:bodyPr/>
          <a:lstStyle/>
          <a:p>
            <a:r>
              <a:rPr lang="en-US" sz="3200" spc="0" dirty="0" err="1"/>
              <a:t>Aprender</a:t>
            </a:r>
            <a:r>
              <a:rPr lang="en-US" sz="3200" spc="0" dirty="0"/>
              <a:t> de </a:t>
            </a:r>
            <a:r>
              <a:rPr lang="en-US" sz="3200" spc="0" dirty="0" err="1"/>
              <a:t>otros</a:t>
            </a:r>
            <a:endParaRPr lang="en-US" sz="3200" spc="0" dirty="0"/>
          </a:p>
          <a:p>
            <a:r>
              <a:rPr lang="en-GB" sz="3200" b="0" spc="0" dirty="0">
                <a:latin typeface="Museo 300" panose="02000000000000000000" pitchFamily="2" charset="77"/>
              </a:rPr>
              <a:t>Un </a:t>
            </a:r>
            <a:r>
              <a:rPr lang="en-GB" sz="3200" b="0" spc="0" dirty="0" err="1">
                <a:latin typeface="Museo 300" panose="02000000000000000000" pitchFamily="2" charset="77"/>
              </a:rPr>
              <a:t>cambio</a:t>
            </a:r>
            <a:r>
              <a:rPr lang="en-GB" sz="3200" b="0" spc="0" dirty="0">
                <a:latin typeface="Museo 300" panose="02000000000000000000" pitchFamily="2" charset="77"/>
              </a:rPr>
              <a:t> </a:t>
            </a:r>
            <a:r>
              <a:rPr lang="en-GB" sz="3200" b="0" spc="0" dirty="0" err="1">
                <a:latin typeface="Museo 300" panose="02000000000000000000" pitchFamily="2" charset="77"/>
              </a:rPr>
              <a:t>hacia</a:t>
            </a:r>
            <a:r>
              <a:rPr lang="en-GB" sz="3200" b="0" spc="0" dirty="0">
                <a:latin typeface="Museo 300" panose="02000000000000000000" pitchFamily="2" charset="77"/>
              </a:rPr>
              <a:t> la inclusion no es </a:t>
            </a:r>
            <a:r>
              <a:rPr lang="en-GB" sz="3200" b="0" spc="0" dirty="0" err="1">
                <a:latin typeface="Museo 300" panose="02000000000000000000" pitchFamily="2" charset="77"/>
              </a:rPr>
              <a:t>fácil</a:t>
            </a:r>
            <a:endParaRPr lang="en-US" sz="3200" b="0" spc="0" dirty="0">
              <a:latin typeface="Museo 300" panose="02000000000000000000" pitchFamily="2" charset="77"/>
            </a:endParaRPr>
          </a:p>
        </p:txBody>
      </p:sp>
      <p:grpSp>
        <p:nvGrpSpPr>
          <p:cNvPr id="5" name="Group 4">
            <a:extLst>
              <a:ext uri="{FF2B5EF4-FFF2-40B4-BE49-F238E27FC236}">
                <a16:creationId xmlns:a16="http://schemas.microsoft.com/office/drawing/2014/main" id="{A7093766-A192-5A44-A964-CFF3D254767F}"/>
              </a:ext>
            </a:extLst>
          </p:cNvPr>
          <p:cNvGrpSpPr/>
          <p:nvPr/>
        </p:nvGrpSpPr>
        <p:grpSpPr>
          <a:xfrm>
            <a:off x="6459900" y="2589842"/>
            <a:ext cx="5261394" cy="1264833"/>
            <a:chOff x="7122820" y="2095556"/>
            <a:chExt cx="4714146" cy="1264833"/>
          </a:xfrm>
        </p:grpSpPr>
        <p:sp>
          <p:nvSpPr>
            <p:cNvPr id="11" name="Rectangle 10">
              <a:extLst>
                <a:ext uri="{FF2B5EF4-FFF2-40B4-BE49-F238E27FC236}">
                  <a16:creationId xmlns:a16="http://schemas.microsoft.com/office/drawing/2014/main" id="{64BDD94E-8011-0541-8F7D-E9B1EB6DE16C}"/>
                </a:ext>
              </a:extLst>
            </p:cNvPr>
            <p:cNvSpPr/>
            <p:nvPr/>
          </p:nvSpPr>
          <p:spPr>
            <a:xfrm>
              <a:off x="7122820" y="2195826"/>
              <a:ext cx="3716510" cy="481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t" anchorCtr="0" forceAA="0" compatLnSpc="1">
              <a:prstTxWarp prst="textNoShape">
                <a:avLst/>
              </a:prstTxWarp>
              <a:noAutofit/>
            </a:bodyPr>
            <a:lstStyle/>
            <a:p>
              <a:pPr>
                <a:spcAft>
                  <a:spcPts val="600"/>
                </a:spcAft>
              </a:pPr>
              <a:r>
                <a:rPr lang="en-US" sz="2800" b="1" dirty="0">
                  <a:solidFill>
                    <a:schemeClr val="bg2">
                      <a:lumMod val="25000"/>
                    </a:schemeClr>
                  </a:solidFill>
                  <a:latin typeface="Museo 700" panose="02000000000000000000" pitchFamily="2" charset="77"/>
                </a:rPr>
                <a:t>WIDE  </a:t>
              </a:r>
            </a:p>
          </p:txBody>
        </p:sp>
        <p:sp>
          <p:nvSpPr>
            <p:cNvPr id="3" name="Rectangle 2">
              <a:extLst>
                <a:ext uri="{FF2B5EF4-FFF2-40B4-BE49-F238E27FC236}">
                  <a16:creationId xmlns:a16="http://schemas.microsoft.com/office/drawing/2014/main" id="{23137CBF-06DA-194A-9C8A-1604CB8FDDD7}"/>
                </a:ext>
              </a:extLst>
            </p:cNvPr>
            <p:cNvSpPr/>
            <p:nvPr/>
          </p:nvSpPr>
          <p:spPr>
            <a:xfrm>
              <a:off x="8434820" y="2095556"/>
              <a:ext cx="3402146" cy="1264833"/>
            </a:xfrm>
            <a:prstGeom prst="rect">
              <a:avLst/>
            </a:prstGeom>
          </p:spPr>
          <p:txBody>
            <a:bodyPr wrap="square">
              <a:spAutoFit/>
            </a:bodyPr>
            <a:lstStyle/>
            <a:p>
              <a:pPr>
                <a:spcAft>
                  <a:spcPts val="600"/>
                </a:spcAft>
              </a:pPr>
              <a:r>
                <a:rPr lang="en-US" sz="2400" b="1" dirty="0">
                  <a:solidFill>
                    <a:srgbClr val="00B0F0"/>
                  </a:solidFill>
                  <a:latin typeface="Museo 500" panose="02000000000000000000" pitchFamily="2" charset="77"/>
                  <a:hlinkClick r:id="rId3">
                    <a:extLst>
                      <a:ext uri="{A12FA001-AC4F-418D-AE19-62706E023703}">
                        <ahyp:hlinkClr xmlns:ahyp="http://schemas.microsoft.com/office/drawing/2018/hyperlinkcolor" val="tx"/>
                      </a:ext>
                    </a:extLst>
                  </a:hlinkClick>
                </a:rPr>
                <a:t>education-inequalities.org</a:t>
              </a:r>
              <a:r>
                <a:rPr lang="en-US" sz="2400" b="1" dirty="0">
                  <a:solidFill>
                    <a:srgbClr val="00B0F0"/>
                  </a:solidFill>
                  <a:latin typeface="Museo 500" panose="02000000000000000000" pitchFamily="2" charset="77"/>
                </a:rPr>
                <a:t> </a:t>
              </a:r>
            </a:p>
            <a:p>
              <a:pPr>
                <a:lnSpc>
                  <a:spcPct val="110000"/>
                </a:lnSpc>
                <a:spcAft>
                  <a:spcPts val="600"/>
                </a:spcAft>
              </a:pPr>
              <a:r>
                <a:rPr lang="en-US" sz="2200" dirty="0" err="1">
                  <a:latin typeface="Museo 300" panose="02000000000000000000" pitchFamily="2" charset="77"/>
                </a:rPr>
                <a:t>Desigualdades</a:t>
              </a:r>
              <a:r>
                <a:rPr lang="en-US" sz="2200" dirty="0">
                  <a:latin typeface="Museo 300" panose="02000000000000000000" pitchFamily="2" charset="77"/>
                </a:rPr>
                <a:t> </a:t>
              </a:r>
              <a:r>
                <a:rPr lang="en-US" sz="2200" dirty="0" err="1">
                  <a:latin typeface="Museo 300" panose="02000000000000000000" pitchFamily="2" charset="77"/>
                </a:rPr>
                <a:t>en</a:t>
              </a:r>
              <a:r>
                <a:rPr lang="en-US" sz="2200" dirty="0">
                  <a:latin typeface="Museo 300" panose="02000000000000000000" pitchFamily="2" charset="77"/>
                </a:rPr>
                <a:t> la </a:t>
              </a:r>
              <a:r>
                <a:rPr lang="en-US" sz="2200" dirty="0" err="1">
                  <a:latin typeface="Museo 300" panose="02000000000000000000" pitchFamily="2" charset="77"/>
                </a:rPr>
                <a:t>educación</a:t>
              </a:r>
              <a:r>
                <a:rPr lang="en-US" sz="2200" dirty="0">
                  <a:latin typeface="Museo 300" panose="02000000000000000000" pitchFamily="2" charset="77"/>
                </a:rPr>
                <a:t> dentro y entre los </a:t>
              </a:r>
              <a:r>
                <a:rPr lang="en-US" sz="2200" dirty="0" err="1">
                  <a:latin typeface="Museo 300" panose="02000000000000000000" pitchFamily="2" charset="77"/>
                </a:rPr>
                <a:t>países</a:t>
              </a:r>
              <a:endParaRPr lang="en-US" sz="2200" dirty="0">
                <a:latin typeface="Museo 300" panose="02000000000000000000" pitchFamily="2" charset="77"/>
              </a:endParaRPr>
            </a:p>
          </p:txBody>
        </p:sp>
        <p:cxnSp>
          <p:nvCxnSpPr>
            <p:cNvPr id="26" name="Straight Connector 25">
              <a:extLst>
                <a:ext uri="{FF2B5EF4-FFF2-40B4-BE49-F238E27FC236}">
                  <a16:creationId xmlns:a16="http://schemas.microsoft.com/office/drawing/2014/main" id="{591BA344-FCE0-E847-BFD2-78BB156C0A6C}"/>
                </a:ext>
              </a:extLst>
            </p:cNvPr>
            <p:cNvCxnSpPr>
              <a:cxnSpLocks/>
            </p:cNvCxnSpPr>
            <p:nvPr/>
          </p:nvCxnSpPr>
          <p:spPr>
            <a:xfrm>
              <a:off x="7338645" y="2759259"/>
              <a:ext cx="621617"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542A3670-1A6F-BC47-966E-B3F4B1B14869}"/>
              </a:ext>
            </a:extLst>
          </p:cNvPr>
          <p:cNvGrpSpPr/>
          <p:nvPr/>
        </p:nvGrpSpPr>
        <p:grpSpPr>
          <a:xfrm>
            <a:off x="6482925" y="4723934"/>
            <a:ext cx="5079155" cy="1264833"/>
            <a:chOff x="7276979" y="4575598"/>
            <a:chExt cx="4432735" cy="1264833"/>
          </a:xfrm>
        </p:grpSpPr>
        <p:sp>
          <p:nvSpPr>
            <p:cNvPr id="8" name="TextBox 7">
              <a:extLst>
                <a:ext uri="{FF2B5EF4-FFF2-40B4-BE49-F238E27FC236}">
                  <a16:creationId xmlns:a16="http://schemas.microsoft.com/office/drawing/2014/main" id="{A37A406D-9FEF-704A-B2A1-79D9807B2F32}"/>
                </a:ext>
              </a:extLst>
            </p:cNvPr>
            <p:cNvSpPr txBox="1"/>
            <p:nvPr/>
          </p:nvSpPr>
          <p:spPr>
            <a:xfrm>
              <a:off x="7276979" y="4575598"/>
              <a:ext cx="1685552" cy="457857"/>
            </a:xfrm>
            <a:prstGeom prst="rect">
              <a:avLst/>
            </a:prstGeom>
            <a:noFill/>
          </p:spPr>
          <p:txBody>
            <a:bodyPr wrap="square" lIns="182880" rIns="182880" rtlCol="0" anchor="t" anchorCtr="0">
              <a:noAutofit/>
            </a:bodyPr>
            <a:lstStyle/>
            <a:p>
              <a:pPr>
                <a:spcAft>
                  <a:spcPts val="600"/>
                </a:spcAft>
              </a:pPr>
              <a:r>
                <a:rPr lang="en-US" sz="2800" b="1" dirty="0">
                  <a:solidFill>
                    <a:schemeClr val="bg2">
                      <a:lumMod val="25000"/>
                    </a:schemeClr>
                  </a:solidFill>
                  <a:latin typeface="Museo 700" panose="02000000000000000000" pitchFamily="2" charset="77"/>
                </a:rPr>
                <a:t>SCOPE</a:t>
              </a:r>
            </a:p>
          </p:txBody>
        </p:sp>
        <p:sp>
          <p:nvSpPr>
            <p:cNvPr id="14" name="Rectangle 13">
              <a:extLst>
                <a:ext uri="{FF2B5EF4-FFF2-40B4-BE49-F238E27FC236}">
                  <a16:creationId xmlns:a16="http://schemas.microsoft.com/office/drawing/2014/main" id="{621268A1-B19F-C94D-8F15-5D22429AFA33}"/>
                </a:ext>
              </a:extLst>
            </p:cNvPr>
            <p:cNvSpPr/>
            <p:nvPr/>
          </p:nvSpPr>
          <p:spPr>
            <a:xfrm>
              <a:off x="8537688" y="4575598"/>
              <a:ext cx="3172026" cy="1264833"/>
            </a:xfrm>
            <a:prstGeom prst="rect">
              <a:avLst/>
            </a:prstGeom>
          </p:spPr>
          <p:txBody>
            <a:bodyPr wrap="square">
              <a:spAutoFit/>
            </a:bodyPr>
            <a:lstStyle/>
            <a:p>
              <a:pPr>
                <a:spcAft>
                  <a:spcPts val="600"/>
                </a:spcAft>
              </a:pPr>
              <a:r>
                <a:rPr lang="en-US" sz="2400" b="1" dirty="0">
                  <a:solidFill>
                    <a:srgbClr val="00B0F0"/>
                  </a:solidFill>
                  <a:latin typeface="Museo 500" panose="02000000000000000000" pitchFamily="2" charset="77"/>
                  <a:hlinkClick r:id="rId4">
                    <a:extLst>
                      <a:ext uri="{A12FA001-AC4F-418D-AE19-62706E023703}">
                        <ahyp:hlinkClr xmlns:ahyp="http://schemas.microsoft.com/office/drawing/2018/hyperlinkcolor" val="tx"/>
                      </a:ext>
                    </a:extLst>
                  </a:hlinkClick>
                </a:rPr>
                <a:t>education-progress.org</a:t>
              </a:r>
              <a:r>
                <a:rPr lang="en-US" sz="2400" b="1" dirty="0">
                  <a:solidFill>
                    <a:srgbClr val="00B0F0"/>
                  </a:solidFill>
                  <a:latin typeface="Museo 500" panose="02000000000000000000" pitchFamily="2" charset="77"/>
                </a:rPr>
                <a:t> </a:t>
              </a:r>
            </a:p>
            <a:p>
              <a:pPr>
                <a:lnSpc>
                  <a:spcPct val="110000"/>
                </a:lnSpc>
                <a:spcAft>
                  <a:spcPts val="600"/>
                </a:spcAft>
              </a:pPr>
              <a:r>
                <a:rPr lang="en-US" sz="2200" dirty="0" err="1">
                  <a:latin typeface="Museo 300" panose="02000000000000000000" pitchFamily="2" charset="77"/>
                </a:rPr>
                <a:t>Visualizaciones</a:t>
              </a:r>
              <a:r>
                <a:rPr lang="en-US" sz="2200" dirty="0">
                  <a:latin typeface="Museo 300" panose="02000000000000000000" pitchFamily="2" charset="77"/>
                </a:rPr>
                <a:t> </a:t>
              </a:r>
              <a:r>
                <a:rPr lang="en-US" sz="2200" dirty="0" err="1">
                  <a:latin typeface="Museo 300" panose="02000000000000000000" pitchFamily="2" charset="77"/>
                </a:rPr>
                <a:t>interactivas</a:t>
              </a:r>
              <a:r>
                <a:rPr lang="en-US" sz="2200" dirty="0">
                  <a:latin typeface="Museo 300" panose="02000000000000000000" pitchFamily="2" charset="77"/>
                </a:rPr>
                <a:t> </a:t>
              </a:r>
              <a:r>
                <a:rPr lang="en-US" sz="2200" dirty="0" err="1">
                  <a:latin typeface="Museo 300" panose="02000000000000000000" pitchFamily="2" charset="77"/>
                </a:rPr>
                <a:t>sobre</a:t>
              </a:r>
              <a:r>
                <a:rPr lang="en-US" sz="2200" dirty="0">
                  <a:latin typeface="Museo 300" panose="02000000000000000000" pitchFamily="2" charset="77"/>
                </a:rPr>
                <a:t> </a:t>
              </a:r>
              <a:r>
                <a:rPr lang="en-US" sz="2200" dirty="0" err="1">
                  <a:latin typeface="Museo 300" panose="02000000000000000000" pitchFamily="2" charset="77"/>
                </a:rPr>
                <a:t>datos</a:t>
              </a:r>
              <a:r>
                <a:rPr lang="en-US" sz="2200" dirty="0">
                  <a:latin typeface="Museo 300" panose="02000000000000000000" pitchFamily="2" charset="77"/>
                </a:rPr>
                <a:t> del ODS 4</a:t>
              </a:r>
            </a:p>
          </p:txBody>
        </p:sp>
        <p:cxnSp>
          <p:nvCxnSpPr>
            <p:cNvPr id="27" name="Straight Connector 26">
              <a:extLst>
                <a:ext uri="{FF2B5EF4-FFF2-40B4-BE49-F238E27FC236}">
                  <a16:creationId xmlns:a16="http://schemas.microsoft.com/office/drawing/2014/main" id="{AE1DBF2C-FC81-C043-8B2B-4E428E04FF09}"/>
                </a:ext>
              </a:extLst>
            </p:cNvPr>
            <p:cNvCxnSpPr>
              <a:cxnSpLocks/>
            </p:cNvCxnSpPr>
            <p:nvPr/>
          </p:nvCxnSpPr>
          <p:spPr>
            <a:xfrm>
              <a:off x="7490795" y="5145414"/>
              <a:ext cx="621617"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9662EAF7-D230-B240-83D3-BD482712432A}"/>
              </a:ext>
            </a:extLst>
          </p:cNvPr>
          <p:cNvGrpSpPr/>
          <p:nvPr/>
        </p:nvGrpSpPr>
        <p:grpSpPr>
          <a:xfrm>
            <a:off x="1309310" y="2916085"/>
            <a:ext cx="3657881" cy="2438462"/>
            <a:chOff x="1540559" y="2916085"/>
            <a:chExt cx="3657881" cy="2438462"/>
          </a:xfrm>
        </p:grpSpPr>
        <p:sp>
          <p:nvSpPr>
            <p:cNvPr id="15" name="TextBox 14">
              <a:extLst>
                <a:ext uri="{FF2B5EF4-FFF2-40B4-BE49-F238E27FC236}">
                  <a16:creationId xmlns:a16="http://schemas.microsoft.com/office/drawing/2014/main" id="{DDDE69F0-F615-FD40-99EF-036F404F3540}"/>
                </a:ext>
              </a:extLst>
            </p:cNvPr>
            <p:cNvSpPr txBox="1"/>
            <p:nvPr/>
          </p:nvSpPr>
          <p:spPr>
            <a:xfrm>
              <a:off x="1540559" y="2916085"/>
              <a:ext cx="1685552" cy="384721"/>
            </a:xfrm>
            <a:prstGeom prst="rect">
              <a:avLst/>
            </a:prstGeom>
            <a:noFill/>
          </p:spPr>
          <p:txBody>
            <a:bodyPr wrap="square" lIns="182880" rIns="182880" rtlCol="0" anchor="t" anchorCtr="0">
              <a:noAutofit/>
            </a:bodyPr>
            <a:lstStyle/>
            <a:p>
              <a:pPr>
                <a:spcAft>
                  <a:spcPts val="600"/>
                </a:spcAft>
              </a:pPr>
              <a:r>
                <a:rPr lang="en-US" sz="2800" b="1" dirty="0">
                  <a:solidFill>
                    <a:schemeClr val="bg2">
                      <a:lumMod val="25000"/>
                    </a:schemeClr>
                  </a:solidFill>
                  <a:latin typeface="Museo 700" panose="02000000000000000000" pitchFamily="2" charset="77"/>
                </a:rPr>
                <a:t>PEER</a:t>
              </a:r>
            </a:p>
          </p:txBody>
        </p:sp>
        <p:cxnSp>
          <p:nvCxnSpPr>
            <p:cNvPr id="25" name="Straight Connector 24">
              <a:extLst>
                <a:ext uri="{FF2B5EF4-FFF2-40B4-BE49-F238E27FC236}">
                  <a16:creationId xmlns:a16="http://schemas.microsoft.com/office/drawing/2014/main" id="{2FCD7E1A-08DD-0945-9790-6215BC3CD91D}"/>
                </a:ext>
              </a:extLst>
            </p:cNvPr>
            <p:cNvCxnSpPr>
              <a:cxnSpLocks/>
            </p:cNvCxnSpPr>
            <p:nvPr/>
          </p:nvCxnSpPr>
          <p:spPr>
            <a:xfrm>
              <a:off x="1739736" y="3489689"/>
              <a:ext cx="621617"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D4C9818-6416-4C4B-B2B5-4467CB51EE8E}"/>
                </a:ext>
              </a:extLst>
            </p:cNvPr>
            <p:cNvSpPr/>
            <p:nvPr/>
          </p:nvSpPr>
          <p:spPr>
            <a:xfrm>
              <a:off x="1635024" y="3624971"/>
              <a:ext cx="3563416" cy="1729576"/>
            </a:xfrm>
            <a:prstGeom prst="rect">
              <a:avLst/>
            </a:prstGeom>
          </p:spPr>
          <p:txBody>
            <a:bodyPr wrap="square">
              <a:spAutoFit/>
            </a:bodyPr>
            <a:lstStyle/>
            <a:p>
              <a:pPr>
                <a:lnSpc>
                  <a:spcPct val="125000"/>
                </a:lnSpc>
                <a:spcAft>
                  <a:spcPts val="600"/>
                </a:spcAft>
              </a:pPr>
              <a:r>
                <a:rPr lang="en-US" sz="2400" b="1" dirty="0">
                  <a:solidFill>
                    <a:srgbClr val="00B0F0"/>
                  </a:solidFill>
                  <a:latin typeface="Museo 500" panose="02000000000000000000" pitchFamily="2" charset="77"/>
                  <a:hlinkClick r:id="rId4">
                    <a:extLst>
                      <a:ext uri="{A12FA001-AC4F-418D-AE19-62706E023703}">
                        <ahyp:hlinkClr xmlns:ahyp="http://schemas.microsoft.com/office/drawing/2018/hyperlinkcolor" val="tx"/>
                      </a:ext>
                    </a:extLst>
                  </a:hlinkClick>
                </a:rPr>
                <a:t>education-profiles.org</a:t>
              </a:r>
              <a:r>
                <a:rPr lang="en-US" sz="2400" dirty="0">
                  <a:solidFill>
                    <a:schemeClr val="tx2"/>
                  </a:solidFill>
                  <a:latin typeface="Museo 500" panose="02000000000000000000" pitchFamily="2" charset="77"/>
                </a:rPr>
                <a:t> </a:t>
              </a:r>
            </a:p>
            <a:p>
              <a:pPr>
                <a:lnSpc>
                  <a:spcPct val="110000"/>
                </a:lnSpc>
                <a:spcAft>
                  <a:spcPts val="600"/>
                </a:spcAft>
              </a:pPr>
              <a:r>
                <a:rPr lang="en-US" sz="2200" dirty="0" err="1">
                  <a:latin typeface="Museo 300" panose="02000000000000000000" pitchFamily="2" charset="77"/>
                </a:rPr>
                <a:t>Descripción</a:t>
              </a:r>
              <a:r>
                <a:rPr lang="en-US" sz="2200" dirty="0">
                  <a:latin typeface="Museo 300" panose="02000000000000000000" pitchFamily="2" charset="77"/>
                </a:rPr>
                <a:t> de </a:t>
              </a:r>
              <a:r>
                <a:rPr lang="en-US" sz="2200" dirty="0" err="1">
                  <a:latin typeface="Museo 300" panose="02000000000000000000" pitchFamily="2" charset="77"/>
                </a:rPr>
                <a:t>leyes</a:t>
              </a:r>
              <a:r>
                <a:rPr lang="en-US" sz="2200" dirty="0">
                  <a:latin typeface="Museo 300" panose="02000000000000000000" pitchFamily="2" charset="77"/>
                </a:rPr>
                <a:t> y </a:t>
              </a:r>
              <a:r>
                <a:rPr lang="en-US" sz="2200" dirty="0" err="1">
                  <a:latin typeface="Museo 300" panose="02000000000000000000" pitchFamily="2" charset="77"/>
                </a:rPr>
                <a:t>políticas</a:t>
              </a:r>
              <a:r>
                <a:rPr lang="en-US" sz="2200" dirty="0">
                  <a:latin typeface="Museo 300" panose="02000000000000000000" pitchFamily="2" charset="77"/>
                </a:rPr>
                <a:t> </a:t>
              </a:r>
              <a:r>
                <a:rPr lang="en-US" sz="2200" dirty="0" err="1">
                  <a:latin typeface="Museo 300" panose="02000000000000000000" pitchFamily="2" charset="77"/>
                </a:rPr>
                <a:t>sobre</a:t>
              </a:r>
              <a:r>
                <a:rPr lang="en-US" sz="2200" dirty="0">
                  <a:latin typeface="Museo 300" panose="02000000000000000000" pitchFamily="2" charset="77"/>
                </a:rPr>
                <a:t> la inclusion </a:t>
              </a:r>
              <a:r>
                <a:rPr lang="en-US" sz="2200" dirty="0" err="1">
                  <a:latin typeface="Museo 300" panose="02000000000000000000" pitchFamily="2" charset="77"/>
                </a:rPr>
                <a:t>en</a:t>
              </a:r>
              <a:r>
                <a:rPr lang="en-US" sz="2200" dirty="0">
                  <a:latin typeface="Museo 300" panose="02000000000000000000" pitchFamily="2" charset="77"/>
                </a:rPr>
                <a:t> la </a:t>
              </a:r>
              <a:r>
                <a:rPr lang="en-US" sz="2200" dirty="0" err="1">
                  <a:latin typeface="Museo 300" panose="02000000000000000000" pitchFamily="2" charset="77"/>
                </a:rPr>
                <a:t>educación</a:t>
              </a:r>
              <a:endParaRPr lang="en-US" sz="2200" dirty="0">
                <a:latin typeface="Museo 300" panose="02000000000000000000" pitchFamily="2" charset="77"/>
              </a:endParaRPr>
            </a:p>
          </p:txBody>
        </p:sp>
      </p:grpSp>
      <p:pic>
        <p:nvPicPr>
          <p:cNvPr id="4" name="Picture 3">
            <a:extLst>
              <a:ext uri="{FF2B5EF4-FFF2-40B4-BE49-F238E27FC236}">
                <a16:creationId xmlns:a16="http://schemas.microsoft.com/office/drawing/2014/main" id="{C556D010-DBA9-2248-A822-23D78D354E09}"/>
              </a:ext>
            </a:extLst>
          </p:cNvPr>
          <p:cNvPicPr>
            <a:picLocks noChangeAspect="1"/>
          </p:cNvPicPr>
          <p:nvPr/>
        </p:nvPicPr>
        <p:blipFill>
          <a:blip r:embed="rId5"/>
          <a:stretch>
            <a:fillRect/>
          </a:stretch>
        </p:blipFill>
        <p:spPr>
          <a:xfrm>
            <a:off x="5662008" y="4820291"/>
            <a:ext cx="719994" cy="723000"/>
          </a:xfrm>
          <a:prstGeom prst="rect">
            <a:avLst/>
          </a:prstGeom>
        </p:spPr>
      </p:pic>
      <p:pic>
        <p:nvPicPr>
          <p:cNvPr id="85" name="Picture 84">
            <a:extLst>
              <a:ext uri="{FF2B5EF4-FFF2-40B4-BE49-F238E27FC236}">
                <a16:creationId xmlns:a16="http://schemas.microsoft.com/office/drawing/2014/main" id="{9DAC77DC-9F08-4A46-B57D-AFD13C9C0B4B}"/>
              </a:ext>
            </a:extLst>
          </p:cNvPr>
          <p:cNvPicPr>
            <a:picLocks noChangeAspect="1"/>
          </p:cNvPicPr>
          <p:nvPr/>
        </p:nvPicPr>
        <p:blipFill>
          <a:blip r:embed="rId6"/>
          <a:stretch>
            <a:fillRect/>
          </a:stretch>
        </p:blipFill>
        <p:spPr>
          <a:xfrm>
            <a:off x="355708" y="3081209"/>
            <a:ext cx="406400" cy="393700"/>
          </a:xfrm>
          <a:prstGeom prst="rect">
            <a:avLst/>
          </a:prstGeom>
        </p:spPr>
      </p:pic>
      <p:pic>
        <p:nvPicPr>
          <p:cNvPr id="86" name="Picture 85">
            <a:extLst>
              <a:ext uri="{FF2B5EF4-FFF2-40B4-BE49-F238E27FC236}">
                <a16:creationId xmlns:a16="http://schemas.microsoft.com/office/drawing/2014/main" id="{344AB94A-B140-8545-8DAC-3309C2C1B9CD}"/>
              </a:ext>
            </a:extLst>
          </p:cNvPr>
          <p:cNvPicPr>
            <a:picLocks noChangeAspect="1"/>
          </p:cNvPicPr>
          <p:nvPr/>
        </p:nvPicPr>
        <p:blipFill>
          <a:blip r:embed="rId7"/>
          <a:stretch>
            <a:fillRect/>
          </a:stretch>
        </p:blipFill>
        <p:spPr>
          <a:xfrm>
            <a:off x="819622" y="2821901"/>
            <a:ext cx="406400" cy="406400"/>
          </a:xfrm>
          <a:prstGeom prst="rect">
            <a:avLst/>
          </a:prstGeom>
        </p:spPr>
      </p:pic>
      <p:pic>
        <p:nvPicPr>
          <p:cNvPr id="87" name="Picture 86">
            <a:extLst>
              <a:ext uri="{FF2B5EF4-FFF2-40B4-BE49-F238E27FC236}">
                <a16:creationId xmlns:a16="http://schemas.microsoft.com/office/drawing/2014/main" id="{BF0A057F-9784-A146-BA8C-3F1256321074}"/>
              </a:ext>
            </a:extLst>
          </p:cNvPr>
          <p:cNvPicPr>
            <a:picLocks noChangeAspect="1"/>
          </p:cNvPicPr>
          <p:nvPr/>
        </p:nvPicPr>
        <p:blipFill>
          <a:blip r:embed="rId8"/>
          <a:stretch>
            <a:fillRect/>
          </a:stretch>
        </p:blipFill>
        <p:spPr>
          <a:xfrm>
            <a:off x="819622" y="3339345"/>
            <a:ext cx="406400" cy="406400"/>
          </a:xfrm>
          <a:prstGeom prst="rect">
            <a:avLst/>
          </a:prstGeom>
        </p:spPr>
      </p:pic>
      <p:sp>
        <p:nvSpPr>
          <p:cNvPr id="89" name="Oval 88">
            <a:extLst>
              <a:ext uri="{FF2B5EF4-FFF2-40B4-BE49-F238E27FC236}">
                <a16:creationId xmlns:a16="http://schemas.microsoft.com/office/drawing/2014/main" id="{A166513D-3FBC-0542-8718-5E28994954BE}"/>
              </a:ext>
            </a:extLst>
          </p:cNvPr>
          <p:cNvSpPr/>
          <p:nvPr/>
        </p:nvSpPr>
        <p:spPr>
          <a:xfrm>
            <a:off x="4967190" y="2955720"/>
            <a:ext cx="303310" cy="303310"/>
          </a:xfrm>
          <a:prstGeom prst="ellipse">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C0428B7D-42EB-8B40-B991-B57DA0024FBF}"/>
              </a:ext>
            </a:extLst>
          </p:cNvPr>
          <p:cNvSpPr/>
          <p:nvPr/>
        </p:nvSpPr>
        <p:spPr>
          <a:xfrm>
            <a:off x="5360890" y="3003345"/>
            <a:ext cx="208060" cy="2080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AB72B016-378A-0748-A516-5D8D55FD17E6}"/>
              </a:ext>
            </a:extLst>
          </p:cNvPr>
          <p:cNvSpPr/>
          <p:nvPr/>
        </p:nvSpPr>
        <p:spPr>
          <a:xfrm>
            <a:off x="5658466" y="3010351"/>
            <a:ext cx="194048" cy="194048"/>
          </a:xfrm>
          <a:prstGeom prst="ellipse">
            <a:avLst/>
          </a:prstGeom>
          <a:solidFill>
            <a:srgbClr val="48A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2FDABC46-ED9E-8E47-9D47-5C78EC9DCE59}"/>
              </a:ext>
            </a:extLst>
          </p:cNvPr>
          <p:cNvSpPr/>
          <p:nvPr/>
        </p:nvSpPr>
        <p:spPr>
          <a:xfrm>
            <a:off x="5931640" y="2913944"/>
            <a:ext cx="386862" cy="386862"/>
          </a:xfrm>
          <a:prstGeom prst="ellipse">
            <a:avLst/>
          </a:prstGeom>
          <a:solidFill>
            <a:srgbClr val="C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0621413A-06A8-0C45-966D-3B33C684078E}"/>
              </a:ext>
            </a:extLst>
          </p:cNvPr>
          <p:cNvGrpSpPr/>
          <p:nvPr/>
        </p:nvGrpSpPr>
        <p:grpSpPr>
          <a:xfrm>
            <a:off x="4743824" y="3080611"/>
            <a:ext cx="158376" cy="50426"/>
            <a:chOff x="5569324" y="3272149"/>
            <a:chExt cx="158376" cy="50426"/>
          </a:xfrm>
        </p:grpSpPr>
        <p:cxnSp>
          <p:nvCxnSpPr>
            <p:cNvPr id="95" name="Straight Connector 94">
              <a:extLst>
                <a:ext uri="{FF2B5EF4-FFF2-40B4-BE49-F238E27FC236}">
                  <a16:creationId xmlns:a16="http://schemas.microsoft.com/office/drawing/2014/main" id="{2DEB9748-F8FB-ED4D-B713-05668806A4B2}"/>
                </a:ext>
              </a:extLst>
            </p:cNvPr>
            <p:cNvCxnSpPr>
              <a:cxnSpLocks/>
            </p:cNvCxnSpPr>
            <p:nvPr/>
          </p:nvCxnSpPr>
          <p:spPr>
            <a:xfrm>
              <a:off x="5585453" y="3297362"/>
              <a:ext cx="142247" cy="0"/>
            </a:xfrm>
            <a:prstGeom prst="line">
              <a:avLst/>
            </a:prstGeom>
            <a:ln w="22225">
              <a:solidFill>
                <a:srgbClr val="203F9B"/>
              </a:solidFill>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79B6B2FF-6E28-A64E-BFC4-7ED3B6B80A1A}"/>
                </a:ext>
              </a:extLst>
            </p:cNvPr>
            <p:cNvSpPr/>
            <p:nvPr/>
          </p:nvSpPr>
          <p:spPr>
            <a:xfrm>
              <a:off x="5569324" y="3272149"/>
              <a:ext cx="50426" cy="50426"/>
            </a:xfrm>
            <a:prstGeom prst="ellipse">
              <a:avLst/>
            </a:prstGeom>
            <a:solidFill>
              <a:srgbClr val="C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A648C516-5906-CC48-9F44-4D5C3F1A8D50}"/>
              </a:ext>
            </a:extLst>
          </p:cNvPr>
          <p:cNvGrpSpPr/>
          <p:nvPr/>
        </p:nvGrpSpPr>
        <p:grpSpPr>
          <a:xfrm rot="10800000">
            <a:off x="6379172" y="3080611"/>
            <a:ext cx="158376" cy="50426"/>
            <a:chOff x="5569324" y="3272149"/>
            <a:chExt cx="158376" cy="50426"/>
          </a:xfrm>
        </p:grpSpPr>
        <p:cxnSp>
          <p:nvCxnSpPr>
            <p:cNvPr id="100" name="Straight Connector 99">
              <a:extLst>
                <a:ext uri="{FF2B5EF4-FFF2-40B4-BE49-F238E27FC236}">
                  <a16:creationId xmlns:a16="http://schemas.microsoft.com/office/drawing/2014/main" id="{B35BF64C-C7CE-2044-99E2-80B2DE8095A7}"/>
                </a:ext>
              </a:extLst>
            </p:cNvPr>
            <p:cNvCxnSpPr>
              <a:cxnSpLocks/>
            </p:cNvCxnSpPr>
            <p:nvPr/>
          </p:nvCxnSpPr>
          <p:spPr>
            <a:xfrm>
              <a:off x="5585453" y="3297362"/>
              <a:ext cx="142247" cy="0"/>
            </a:xfrm>
            <a:prstGeom prst="line">
              <a:avLst/>
            </a:prstGeom>
            <a:ln w="22225">
              <a:solidFill>
                <a:srgbClr val="203F9B"/>
              </a:solidFill>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EB66A173-7FA5-B340-8B01-5BD112BBE81A}"/>
                </a:ext>
              </a:extLst>
            </p:cNvPr>
            <p:cNvSpPr/>
            <p:nvPr/>
          </p:nvSpPr>
          <p:spPr>
            <a:xfrm>
              <a:off x="5569324" y="3272149"/>
              <a:ext cx="50426" cy="50426"/>
            </a:xfrm>
            <a:prstGeom prst="ellipse">
              <a:avLst/>
            </a:prstGeom>
            <a:solidFill>
              <a:srgbClr val="C72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506B21B8-7D7D-4E13-ABC3-EF5B960BF887}"/>
              </a:ext>
            </a:extLst>
          </p:cNvPr>
          <p:cNvSpPr txBox="1"/>
          <p:nvPr/>
        </p:nvSpPr>
        <p:spPr>
          <a:xfrm>
            <a:off x="4545046" y="303265"/>
            <a:ext cx="5927625" cy="276999"/>
          </a:xfrm>
          <a:prstGeom prst="rect">
            <a:avLst/>
          </a:prstGeom>
          <a:solidFill>
            <a:srgbClr val="ECECEC"/>
          </a:solidFill>
        </p:spPr>
        <p:txBody>
          <a:bodyPr wrap="square" rtlCol="0">
            <a:spAutoFit/>
          </a:bodyPr>
          <a:lstStyle/>
          <a:p>
            <a:pPr algn="r"/>
            <a:r>
              <a:rPr lang="en-US" sz="1200" spc="50" dirty="0">
                <a:latin typeface="Museo 300" panose="02000000000000000000" pitchFamily="2" charset="77"/>
                <a:ea typeface="Vita Condensed Std Light" pitchFamily="2" charset="77"/>
                <a:cs typeface="Arial" panose="020B0604020202020204" pitchFamily="34" charset="0"/>
              </a:rPr>
              <a:t>INFORME DE SEGUIMIENTO DE LA EDUCACIÓN EN EL MUNDO</a:t>
            </a:r>
          </a:p>
        </p:txBody>
      </p:sp>
    </p:spTree>
    <p:extLst>
      <p:ext uri="{BB962C8B-B14F-4D97-AF65-F5344CB8AC3E}">
        <p14:creationId xmlns:p14="http://schemas.microsoft.com/office/powerpoint/2010/main" val="135098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500"/>
                                        <p:tgtEl>
                                          <p:spTgt spid="85"/>
                                        </p:tgtEl>
                                      </p:cBhvr>
                                    </p:animEffect>
                                  </p:childTnLst>
                                </p:cTn>
                              </p:par>
                              <p:par>
                                <p:cTn id="16" presetID="10" presetClass="entr" presetSubtype="0" fill="hold" nodeType="withEffect">
                                  <p:stCondLst>
                                    <p:cond delay="1000"/>
                                  </p:stCondLst>
                                  <p:childTnLst>
                                    <p:set>
                                      <p:cBhvr>
                                        <p:cTn id="17" dur="1" fill="hold">
                                          <p:stCondLst>
                                            <p:cond delay="0"/>
                                          </p:stCondLst>
                                        </p:cTn>
                                        <p:tgtEl>
                                          <p:spTgt spid="86"/>
                                        </p:tgtEl>
                                        <p:attrNameLst>
                                          <p:attrName>style.visibility</p:attrName>
                                        </p:attrNameLst>
                                      </p:cBhvr>
                                      <p:to>
                                        <p:strVal val="visible"/>
                                      </p:to>
                                    </p:set>
                                    <p:animEffect transition="in" filter="fade">
                                      <p:cBhvr>
                                        <p:cTn id="18" dur="500"/>
                                        <p:tgtEl>
                                          <p:spTgt spid="86"/>
                                        </p:tgtEl>
                                      </p:cBhvr>
                                    </p:animEffect>
                                  </p:childTnLst>
                                </p:cTn>
                              </p:par>
                              <p:par>
                                <p:cTn id="19" presetID="10" presetClass="entr" presetSubtype="0" fill="hold" nodeType="withEffect">
                                  <p:stCondLst>
                                    <p:cond delay="1000"/>
                                  </p:stCondLst>
                                  <p:childTnLst>
                                    <p:set>
                                      <p:cBhvr>
                                        <p:cTn id="20" dur="1" fill="hold">
                                          <p:stCondLst>
                                            <p:cond delay="0"/>
                                          </p:stCondLst>
                                        </p:cTn>
                                        <p:tgtEl>
                                          <p:spTgt spid="87"/>
                                        </p:tgtEl>
                                        <p:attrNameLst>
                                          <p:attrName>style.visibility</p:attrName>
                                        </p:attrNameLst>
                                      </p:cBhvr>
                                      <p:to>
                                        <p:strVal val="visible"/>
                                      </p:to>
                                    </p:set>
                                    <p:animEffect transition="in" filter="fade">
                                      <p:cBhvr>
                                        <p:cTn id="21" dur="500"/>
                                        <p:tgtEl>
                                          <p:spTgt spid="87"/>
                                        </p:tgtEl>
                                      </p:cBhvr>
                                    </p:animEffect>
                                  </p:childTnLst>
                                </p:cTn>
                              </p:par>
                            </p:childTnLst>
                          </p:cTn>
                        </p:par>
                        <p:par>
                          <p:cTn id="22" fill="hold">
                            <p:stCondLst>
                              <p:cond delay="3500"/>
                            </p:stCondLst>
                            <p:childTnLst>
                              <p:par>
                                <p:cTn id="23" presetID="8" presetClass="emph" presetSubtype="0" fill="hold" nodeType="afterEffect">
                                  <p:stCondLst>
                                    <p:cond delay="0"/>
                                  </p:stCondLst>
                                  <p:childTnLst>
                                    <p:animRot by="21600000">
                                      <p:cBhvr>
                                        <p:cTn id="24" dur="1000" fill="hold"/>
                                        <p:tgtEl>
                                          <p:spTgt spid="85"/>
                                        </p:tgtEl>
                                        <p:attrNameLst>
                                          <p:attrName>r</p:attrName>
                                        </p:attrNameLst>
                                      </p:cBhvr>
                                    </p:animRot>
                                  </p:childTnLst>
                                </p:cTn>
                              </p:par>
                              <p:par>
                                <p:cTn id="25" presetID="8" presetClass="emph" presetSubtype="0" fill="hold" nodeType="withEffect">
                                  <p:stCondLst>
                                    <p:cond delay="0"/>
                                  </p:stCondLst>
                                  <p:childTnLst>
                                    <p:animRot by="21600000">
                                      <p:cBhvr>
                                        <p:cTn id="26" dur="1000" fill="hold"/>
                                        <p:tgtEl>
                                          <p:spTgt spid="86"/>
                                        </p:tgtEl>
                                        <p:attrNameLst>
                                          <p:attrName>r</p:attrName>
                                        </p:attrNameLst>
                                      </p:cBhvr>
                                    </p:animRot>
                                  </p:childTnLst>
                                </p:cTn>
                              </p:par>
                              <p:par>
                                <p:cTn id="27" presetID="8" presetClass="emph" presetSubtype="0" fill="hold" nodeType="withEffect">
                                  <p:stCondLst>
                                    <p:cond delay="0"/>
                                  </p:stCondLst>
                                  <p:childTnLst>
                                    <p:animRot by="21600000">
                                      <p:cBhvr>
                                        <p:cTn id="28" dur="1000" fill="hold"/>
                                        <p:tgtEl>
                                          <p:spTgt spid="87"/>
                                        </p:tgtEl>
                                        <p:attrNameLst>
                                          <p:attrName>r</p:attrName>
                                        </p:attrNameLst>
                                      </p:cBhvr>
                                    </p:animRot>
                                  </p:childTnLst>
                                </p:cTn>
                              </p:par>
                              <p:par>
                                <p:cTn id="29" presetID="22" presetClass="entr" presetSubtype="8" fill="hold" nodeType="with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4500"/>
                            </p:stCondLst>
                            <p:childTnLst>
                              <p:par>
                                <p:cTn id="33" presetID="10" presetClass="entr" presetSubtype="0" fill="hold" nodeType="afterEffect">
                                  <p:stCondLst>
                                    <p:cond delay="150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500"/>
                                        <p:tgtEl>
                                          <p:spTgt spid="98"/>
                                        </p:tgtEl>
                                      </p:cBhvr>
                                    </p:animEffect>
                                  </p:childTnLst>
                                </p:cTn>
                              </p:par>
                              <p:par>
                                <p:cTn id="36" presetID="10" presetClass="entr" presetSubtype="0" fill="hold" grpId="0" nodeType="withEffect">
                                  <p:stCondLst>
                                    <p:cond delay="1500"/>
                                  </p:stCondLst>
                                  <p:childTnLst>
                                    <p:set>
                                      <p:cBhvr>
                                        <p:cTn id="37" dur="1" fill="hold">
                                          <p:stCondLst>
                                            <p:cond delay="0"/>
                                          </p:stCondLst>
                                        </p:cTn>
                                        <p:tgtEl>
                                          <p:spTgt spid="89"/>
                                        </p:tgtEl>
                                        <p:attrNameLst>
                                          <p:attrName>style.visibility</p:attrName>
                                        </p:attrNameLst>
                                      </p:cBhvr>
                                      <p:to>
                                        <p:strVal val="visible"/>
                                      </p:to>
                                    </p:set>
                                    <p:animEffect transition="in" filter="fade">
                                      <p:cBhvr>
                                        <p:cTn id="38" dur="500"/>
                                        <p:tgtEl>
                                          <p:spTgt spid="89"/>
                                        </p:tgtEl>
                                      </p:cBhvr>
                                    </p:animEffect>
                                  </p:childTnLst>
                                </p:cTn>
                              </p:par>
                              <p:par>
                                <p:cTn id="39" presetID="10" presetClass="entr" presetSubtype="0" fill="hold" grpId="0" nodeType="withEffect">
                                  <p:stCondLst>
                                    <p:cond delay="1500"/>
                                  </p:stCondLst>
                                  <p:childTnLst>
                                    <p:set>
                                      <p:cBhvr>
                                        <p:cTn id="40" dur="1" fill="hold">
                                          <p:stCondLst>
                                            <p:cond delay="0"/>
                                          </p:stCondLst>
                                        </p:cTn>
                                        <p:tgtEl>
                                          <p:spTgt spid="90"/>
                                        </p:tgtEl>
                                        <p:attrNameLst>
                                          <p:attrName>style.visibility</p:attrName>
                                        </p:attrNameLst>
                                      </p:cBhvr>
                                      <p:to>
                                        <p:strVal val="visible"/>
                                      </p:to>
                                    </p:set>
                                    <p:animEffect transition="in" filter="fade">
                                      <p:cBhvr>
                                        <p:cTn id="41" dur="500"/>
                                        <p:tgtEl>
                                          <p:spTgt spid="90"/>
                                        </p:tgtEl>
                                      </p:cBhvr>
                                    </p:animEffect>
                                  </p:childTnLst>
                                </p:cTn>
                              </p:par>
                              <p:par>
                                <p:cTn id="42" presetID="10" presetClass="entr" presetSubtype="0" fill="hold" grpId="0" nodeType="withEffect">
                                  <p:stCondLst>
                                    <p:cond delay="1500"/>
                                  </p:stCondLst>
                                  <p:childTnLst>
                                    <p:set>
                                      <p:cBhvr>
                                        <p:cTn id="43" dur="1" fill="hold">
                                          <p:stCondLst>
                                            <p:cond delay="0"/>
                                          </p:stCondLst>
                                        </p:cTn>
                                        <p:tgtEl>
                                          <p:spTgt spid="91"/>
                                        </p:tgtEl>
                                        <p:attrNameLst>
                                          <p:attrName>style.visibility</p:attrName>
                                        </p:attrNameLst>
                                      </p:cBhvr>
                                      <p:to>
                                        <p:strVal val="visible"/>
                                      </p:to>
                                    </p:set>
                                    <p:animEffect transition="in" filter="fade">
                                      <p:cBhvr>
                                        <p:cTn id="44" dur="500"/>
                                        <p:tgtEl>
                                          <p:spTgt spid="91"/>
                                        </p:tgtEl>
                                      </p:cBhvr>
                                    </p:animEffect>
                                  </p:childTnLst>
                                </p:cTn>
                              </p:par>
                              <p:par>
                                <p:cTn id="45" presetID="10" presetClass="entr" presetSubtype="0" fill="hold" grpId="0" nodeType="withEffect">
                                  <p:stCondLst>
                                    <p:cond delay="150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par>
                                <p:cTn id="48" presetID="6" presetClass="emph" presetSubtype="0" decel="50000" autoRev="1" fill="hold" grpId="1" nodeType="withEffect">
                                  <p:stCondLst>
                                    <p:cond delay="1500"/>
                                  </p:stCondLst>
                                  <p:childTnLst>
                                    <p:animScale>
                                      <p:cBhvr>
                                        <p:cTn id="49" dur="500" fill="hold"/>
                                        <p:tgtEl>
                                          <p:spTgt spid="90"/>
                                        </p:tgtEl>
                                      </p:cBhvr>
                                      <p:by x="85000" y="85000"/>
                                    </p:animScale>
                                  </p:childTnLst>
                                </p:cTn>
                              </p:par>
                              <p:par>
                                <p:cTn id="50" presetID="6" presetClass="emph" presetSubtype="0" decel="50000" autoRev="1" fill="hold" grpId="1" nodeType="withEffect">
                                  <p:stCondLst>
                                    <p:cond delay="1500"/>
                                  </p:stCondLst>
                                  <p:childTnLst>
                                    <p:animScale>
                                      <p:cBhvr>
                                        <p:cTn id="51" dur="500" fill="hold"/>
                                        <p:tgtEl>
                                          <p:spTgt spid="89"/>
                                        </p:tgtEl>
                                      </p:cBhvr>
                                      <p:by x="150000" y="150000"/>
                                    </p:animScale>
                                  </p:childTnLst>
                                </p:cTn>
                              </p:par>
                              <p:par>
                                <p:cTn id="52" presetID="6" presetClass="emph" presetSubtype="0" decel="50000" autoRev="1" fill="hold" grpId="1" nodeType="withEffect">
                                  <p:stCondLst>
                                    <p:cond delay="1500"/>
                                  </p:stCondLst>
                                  <p:childTnLst>
                                    <p:animScale>
                                      <p:cBhvr>
                                        <p:cTn id="53" dur="500" fill="hold"/>
                                        <p:tgtEl>
                                          <p:spTgt spid="91"/>
                                        </p:tgtEl>
                                      </p:cBhvr>
                                      <p:by x="150000" y="150000"/>
                                    </p:animScale>
                                  </p:childTnLst>
                                </p:cTn>
                              </p:par>
                              <p:par>
                                <p:cTn id="54" presetID="6" presetClass="emph" presetSubtype="0" decel="50000" autoRev="1" fill="hold" grpId="1" nodeType="withEffect">
                                  <p:stCondLst>
                                    <p:cond delay="1500"/>
                                  </p:stCondLst>
                                  <p:childTnLst>
                                    <p:animScale>
                                      <p:cBhvr>
                                        <p:cTn id="55" dur="500" fill="hold"/>
                                        <p:tgtEl>
                                          <p:spTgt spid="92"/>
                                        </p:tgtEl>
                                      </p:cBhvr>
                                      <p:by x="75000" y="75000"/>
                                    </p:animScale>
                                  </p:childTnLst>
                                </p:cTn>
                              </p:par>
                              <p:par>
                                <p:cTn id="56" presetID="10" presetClass="entr" presetSubtype="0" fill="hold" nodeType="withEffect">
                                  <p:stCondLst>
                                    <p:cond delay="1500"/>
                                  </p:stCondLst>
                                  <p:childTnLst>
                                    <p:set>
                                      <p:cBhvr>
                                        <p:cTn id="57" dur="1" fill="hold">
                                          <p:stCondLst>
                                            <p:cond delay="0"/>
                                          </p:stCondLst>
                                        </p:cTn>
                                        <p:tgtEl>
                                          <p:spTgt spid="99"/>
                                        </p:tgtEl>
                                        <p:attrNameLst>
                                          <p:attrName>style.visibility</p:attrName>
                                        </p:attrNameLst>
                                      </p:cBhvr>
                                      <p:to>
                                        <p:strVal val="visible"/>
                                      </p:to>
                                    </p:set>
                                    <p:animEffect transition="in" filter="fade">
                                      <p:cBhvr>
                                        <p:cTn id="58" dur="500"/>
                                        <p:tgtEl>
                                          <p:spTgt spid="99"/>
                                        </p:tgtEl>
                                      </p:cBhvr>
                                    </p:animEffect>
                                  </p:childTnLst>
                                </p:cTn>
                              </p:par>
                              <p:par>
                                <p:cTn id="59" presetID="22" presetClass="entr" presetSubtype="8" fill="hold" nodeType="withEffect">
                                  <p:stCondLst>
                                    <p:cond delay="1500"/>
                                  </p:stCondLst>
                                  <p:childTnLst>
                                    <p:set>
                                      <p:cBhvr>
                                        <p:cTn id="60" dur="1" fill="hold">
                                          <p:stCondLst>
                                            <p:cond delay="0"/>
                                          </p:stCondLst>
                                        </p:cTn>
                                        <p:tgtEl>
                                          <p:spTgt spid="5"/>
                                        </p:tgtEl>
                                        <p:attrNameLst>
                                          <p:attrName>style.visibility</p:attrName>
                                        </p:attrNameLst>
                                      </p:cBhvr>
                                      <p:to>
                                        <p:strVal val="visible"/>
                                      </p:to>
                                    </p:set>
                                    <p:animEffect transition="in" filter="wipe(left)">
                                      <p:cBhvr>
                                        <p:cTn id="61" dur="500"/>
                                        <p:tgtEl>
                                          <p:spTgt spid="5"/>
                                        </p:tgtEl>
                                      </p:cBhvr>
                                    </p:animEffect>
                                  </p:childTnLst>
                                </p:cTn>
                              </p:par>
                            </p:childTnLst>
                          </p:cTn>
                        </p:par>
                        <p:par>
                          <p:cTn id="62" fill="hold">
                            <p:stCondLst>
                              <p:cond delay="7000"/>
                            </p:stCondLst>
                            <p:childTnLst>
                              <p:par>
                                <p:cTn id="63" presetID="10" presetClass="entr" presetSubtype="0" fill="hold" nodeType="afterEffect">
                                  <p:stCondLst>
                                    <p:cond delay="150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par>
                                <p:cTn id="66" presetID="8" presetClass="emph" presetSubtype="0" accel="50000" decel="50000" fill="hold" nodeType="withEffect">
                                  <p:stCondLst>
                                    <p:cond delay="1500"/>
                                  </p:stCondLst>
                                  <p:childTnLst>
                                    <p:animRot by="21600000">
                                      <p:cBhvr>
                                        <p:cTn id="67" dur="2000" fill="hold"/>
                                        <p:tgtEl>
                                          <p:spTgt spid="4"/>
                                        </p:tgtEl>
                                        <p:attrNameLst>
                                          <p:attrName>r</p:attrName>
                                        </p:attrNameLst>
                                      </p:cBhvr>
                                    </p:animRot>
                                  </p:childTnLst>
                                </p:cTn>
                              </p:par>
                              <p:par>
                                <p:cTn id="68" presetID="22" presetClass="entr" presetSubtype="8" fill="hold" nodeType="withEffect">
                                  <p:stCondLst>
                                    <p:cond delay="150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9" grpId="1" animBg="1"/>
      <p:bldP spid="90" grpId="0" animBg="1"/>
      <p:bldP spid="90" grpId="1" animBg="1"/>
      <p:bldP spid="91" grpId="0" animBg="1"/>
      <p:bldP spid="91" grpId="1" animBg="1"/>
      <p:bldP spid="92" grpId="0" animBg="1"/>
      <p:bldP spid="9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A263DF-2D08-FA4C-B077-DB04FA1F3835}"/>
              </a:ext>
            </a:extLst>
          </p:cNvPr>
          <p:cNvPicPr>
            <a:picLocks noChangeAspect="1"/>
          </p:cNvPicPr>
          <p:nvPr/>
        </p:nvPicPr>
        <p:blipFill rotWithShape="1">
          <a:blip r:embed="rId3"/>
          <a:srcRect l="18487" t="7264" r="10853" b="15978"/>
          <a:stretch/>
        </p:blipFill>
        <p:spPr>
          <a:xfrm>
            <a:off x="6049063" y="2346960"/>
            <a:ext cx="6142937" cy="4511040"/>
          </a:xfrm>
          <a:prstGeom prst="rect">
            <a:avLst/>
          </a:prstGeom>
        </p:spPr>
      </p:pic>
      <p:sp>
        <p:nvSpPr>
          <p:cNvPr id="2" name="Text Placeholder 1">
            <a:extLst>
              <a:ext uri="{FF2B5EF4-FFF2-40B4-BE49-F238E27FC236}">
                <a16:creationId xmlns:a16="http://schemas.microsoft.com/office/drawing/2014/main" id="{4EAB1B0C-1DFD-7E46-896B-2A50C9653507}"/>
              </a:ext>
            </a:extLst>
          </p:cNvPr>
          <p:cNvSpPr>
            <a:spLocks noGrp="1"/>
          </p:cNvSpPr>
          <p:nvPr>
            <p:ph type="body" sz="quarter" idx="11"/>
          </p:nvPr>
        </p:nvSpPr>
        <p:spPr>
          <a:xfrm>
            <a:off x="876994" y="1306982"/>
            <a:ext cx="9966960" cy="467820"/>
          </a:xfrm>
        </p:spPr>
        <p:txBody>
          <a:bodyPr/>
          <a:lstStyle/>
          <a:p>
            <a:r>
              <a:rPr lang="en-US" sz="3200" spc="0" dirty="0"/>
              <a:t>Los </a:t>
            </a:r>
            <a:r>
              <a:rPr lang="en-US" sz="3200" spc="0" dirty="0" err="1"/>
              <a:t>invitamos</a:t>
            </a:r>
            <a:r>
              <a:rPr lang="en-US" sz="3200" spc="0" dirty="0"/>
              <a:t> a </a:t>
            </a:r>
            <a:r>
              <a:rPr lang="en-US" sz="3200" spc="0" dirty="0" err="1"/>
              <a:t>participar</a:t>
            </a:r>
            <a:r>
              <a:rPr lang="en-US" sz="3200" spc="0" dirty="0"/>
              <a:t> </a:t>
            </a:r>
            <a:r>
              <a:rPr lang="en-US" sz="3200" spc="0" dirty="0" err="1"/>
              <a:t>en</a:t>
            </a:r>
            <a:r>
              <a:rPr lang="en-US" sz="3200" spc="0" dirty="0"/>
              <a:t> la </a:t>
            </a:r>
            <a:r>
              <a:rPr lang="en-US" sz="3200" spc="0" dirty="0" err="1"/>
              <a:t>conversación</a:t>
            </a:r>
            <a:endParaRPr lang="en-US" sz="3200" spc="0" dirty="0"/>
          </a:p>
        </p:txBody>
      </p:sp>
      <p:sp>
        <p:nvSpPr>
          <p:cNvPr id="4" name="Text Placeholder 3">
            <a:extLst>
              <a:ext uri="{FF2B5EF4-FFF2-40B4-BE49-F238E27FC236}">
                <a16:creationId xmlns:a16="http://schemas.microsoft.com/office/drawing/2014/main" id="{54E7AD3B-14C9-2343-84A0-1FA5A3703322}"/>
              </a:ext>
            </a:extLst>
          </p:cNvPr>
          <p:cNvSpPr>
            <a:spLocks noGrp="1"/>
          </p:cNvSpPr>
          <p:nvPr>
            <p:ph type="body" sz="quarter" idx="10"/>
          </p:nvPr>
        </p:nvSpPr>
        <p:spPr>
          <a:xfrm>
            <a:off x="876995" y="3913887"/>
            <a:ext cx="4847530" cy="1054584"/>
          </a:xfrm>
        </p:spPr>
        <p:txBody>
          <a:bodyPr/>
          <a:lstStyle/>
          <a:p>
            <a:r>
              <a:rPr lang="en-US" sz="3200" i="0" spc="0" dirty="0" err="1"/>
              <a:t>Descargar</a:t>
            </a:r>
            <a:r>
              <a:rPr lang="en-US" sz="3200" i="0" spc="0" dirty="0"/>
              <a:t> el Informe: </a:t>
            </a:r>
            <a:r>
              <a:rPr lang="en-US" sz="3200" i="0" u="sng" spc="0" dirty="0" err="1">
                <a:solidFill>
                  <a:schemeClr val="tx2"/>
                </a:solidFill>
              </a:rPr>
              <a:t>bit.ly</a:t>
            </a:r>
            <a:r>
              <a:rPr lang="en-US" sz="3200" i="0" u="sng" spc="0" dirty="0">
                <a:solidFill>
                  <a:schemeClr val="tx2"/>
                </a:solidFill>
              </a:rPr>
              <a:t>/2020gemreport</a:t>
            </a:r>
          </a:p>
        </p:txBody>
      </p:sp>
      <p:sp>
        <p:nvSpPr>
          <p:cNvPr id="7" name="Text Placeholder 1">
            <a:extLst>
              <a:ext uri="{FF2B5EF4-FFF2-40B4-BE49-F238E27FC236}">
                <a16:creationId xmlns:a16="http://schemas.microsoft.com/office/drawing/2014/main" id="{57A0941E-C6BB-B94F-88FC-9C317676748D}"/>
              </a:ext>
            </a:extLst>
          </p:cNvPr>
          <p:cNvSpPr txBox="1">
            <a:spLocks/>
          </p:cNvSpPr>
          <p:nvPr/>
        </p:nvSpPr>
        <p:spPr>
          <a:xfrm>
            <a:off x="876994" y="2140729"/>
            <a:ext cx="4983478" cy="443198"/>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spc="10" baseline="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spc="0" dirty="0">
                <a:latin typeface="Museo 500" panose="02000000000000000000" pitchFamily="2" charset="77"/>
              </a:rPr>
              <a:t>#</a:t>
            </a:r>
            <a:r>
              <a:rPr lang="en-US" sz="3200" spc="0" dirty="0" err="1">
                <a:latin typeface="Museo 500" panose="02000000000000000000" pitchFamily="2" charset="77"/>
              </a:rPr>
              <a:t>TODOSsinExcepción</a:t>
            </a:r>
            <a:endParaRPr lang="en-US" sz="3200" spc="0" dirty="0">
              <a:latin typeface="Museo 500" panose="02000000000000000000" pitchFamily="2" charset="77"/>
            </a:endParaRPr>
          </a:p>
        </p:txBody>
      </p:sp>
      <p:sp>
        <p:nvSpPr>
          <p:cNvPr id="6" name="TextBox 5">
            <a:extLst>
              <a:ext uri="{FF2B5EF4-FFF2-40B4-BE49-F238E27FC236}">
                <a16:creationId xmlns:a16="http://schemas.microsoft.com/office/drawing/2014/main" id="{47C3088F-E0EE-408C-BCCB-041EEF321022}"/>
              </a:ext>
            </a:extLst>
          </p:cNvPr>
          <p:cNvSpPr txBox="1"/>
          <p:nvPr/>
        </p:nvSpPr>
        <p:spPr>
          <a:xfrm>
            <a:off x="4545046" y="303265"/>
            <a:ext cx="5927625" cy="276999"/>
          </a:xfrm>
          <a:prstGeom prst="rect">
            <a:avLst/>
          </a:prstGeom>
          <a:solidFill>
            <a:srgbClr val="ECECEC"/>
          </a:solidFill>
        </p:spPr>
        <p:txBody>
          <a:bodyPr wrap="square" rtlCol="0">
            <a:spAutoFit/>
          </a:bodyPr>
          <a:lstStyle/>
          <a:p>
            <a:pPr algn="r"/>
            <a:r>
              <a:rPr lang="en-US" sz="1200" spc="50" dirty="0">
                <a:latin typeface="Museo 300" panose="02000000000000000000" pitchFamily="2" charset="77"/>
                <a:ea typeface="Vita Condensed Std Light" pitchFamily="2" charset="77"/>
                <a:cs typeface="Arial" panose="020B0604020202020204" pitchFamily="34" charset="0"/>
              </a:rPr>
              <a:t>INFORME DE SEGUIMIENTO DE LA EDUCACIÓN EN EL MUNDO</a:t>
            </a:r>
          </a:p>
        </p:txBody>
      </p:sp>
    </p:spTree>
    <p:extLst>
      <p:ext uri="{BB962C8B-B14F-4D97-AF65-F5344CB8AC3E}">
        <p14:creationId xmlns:p14="http://schemas.microsoft.com/office/powerpoint/2010/main" val="25739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CD5F442-6C01-6D48-B852-F5FFEB82A5FC}"/>
              </a:ext>
            </a:extLst>
          </p:cNvPr>
          <p:cNvSpPr>
            <a:spLocks noGrp="1"/>
          </p:cNvSpPr>
          <p:nvPr>
            <p:ph type="body" sz="quarter" idx="11"/>
          </p:nvPr>
        </p:nvSpPr>
        <p:spPr>
          <a:xfrm>
            <a:off x="479424" y="1098887"/>
            <a:ext cx="11338560" cy="923330"/>
          </a:xfrm>
        </p:spPr>
        <p:txBody>
          <a:bodyPr/>
          <a:lstStyle/>
          <a:p>
            <a:pPr>
              <a:lnSpc>
                <a:spcPct val="100000"/>
              </a:lnSpc>
              <a:spcBef>
                <a:spcPts val="0"/>
              </a:spcBef>
            </a:pPr>
            <a:r>
              <a:rPr lang="es-ES_tradnl" sz="3200" spc="0"/>
              <a:t>Todos sin excepción</a:t>
            </a:r>
            <a:endParaRPr lang="es-ES_tradnl" sz="3200" b="1" spc="0"/>
          </a:p>
          <a:p>
            <a:pPr>
              <a:lnSpc>
                <a:spcPct val="100000"/>
              </a:lnSpc>
              <a:spcBef>
                <a:spcPts val="0"/>
              </a:spcBef>
            </a:pPr>
            <a:r>
              <a:rPr lang="es-ES_tradnl" sz="2800" b="0" spc="0">
                <a:latin typeface="Museo 300" panose="02000000000000000000" pitchFamily="2" charset="77"/>
              </a:rPr>
              <a:t>La diversidad de los alumnos es una fortaleza que debe ser celebrada</a:t>
            </a:r>
          </a:p>
        </p:txBody>
      </p:sp>
      <p:grpSp>
        <p:nvGrpSpPr>
          <p:cNvPr id="259" name="Group 258">
            <a:extLst>
              <a:ext uri="{FF2B5EF4-FFF2-40B4-BE49-F238E27FC236}">
                <a16:creationId xmlns:a16="http://schemas.microsoft.com/office/drawing/2014/main" id="{0F341D6C-1D54-384B-B442-F85C7AF14D87}"/>
              </a:ext>
            </a:extLst>
          </p:cNvPr>
          <p:cNvGrpSpPr/>
          <p:nvPr/>
        </p:nvGrpSpPr>
        <p:grpSpPr>
          <a:xfrm>
            <a:off x="1168427" y="3580247"/>
            <a:ext cx="9855018" cy="1429418"/>
            <a:chOff x="1402743" y="4985585"/>
            <a:chExt cx="7705693" cy="1117670"/>
          </a:xfrm>
        </p:grpSpPr>
        <p:grpSp>
          <p:nvGrpSpPr>
            <p:cNvPr id="180" name="Group 179">
              <a:extLst>
                <a:ext uri="{FF2B5EF4-FFF2-40B4-BE49-F238E27FC236}">
                  <a16:creationId xmlns:a16="http://schemas.microsoft.com/office/drawing/2014/main" id="{F114E0F0-0D90-3543-9876-2538783FD0E5}"/>
                </a:ext>
              </a:extLst>
            </p:cNvPr>
            <p:cNvGrpSpPr/>
            <p:nvPr/>
          </p:nvGrpSpPr>
          <p:grpSpPr>
            <a:xfrm>
              <a:off x="1402743" y="4985585"/>
              <a:ext cx="7705693" cy="155144"/>
              <a:chOff x="1402743" y="4985585"/>
              <a:chExt cx="7705693" cy="155144"/>
            </a:xfrm>
          </p:grpSpPr>
          <p:sp>
            <p:nvSpPr>
              <p:cNvPr id="76" name="Oval 75">
                <a:extLst>
                  <a:ext uri="{FF2B5EF4-FFF2-40B4-BE49-F238E27FC236}">
                    <a16:creationId xmlns:a16="http://schemas.microsoft.com/office/drawing/2014/main" id="{BE76DD0E-21EA-934F-9EB2-37425D7719E7}"/>
                  </a:ext>
                </a:extLst>
              </p:cNvPr>
              <p:cNvSpPr/>
              <p:nvPr/>
            </p:nvSpPr>
            <p:spPr>
              <a:xfrm>
                <a:off x="1402743"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7" name="Oval 76">
                <a:extLst>
                  <a:ext uri="{FF2B5EF4-FFF2-40B4-BE49-F238E27FC236}">
                    <a16:creationId xmlns:a16="http://schemas.microsoft.com/office/drawing/2014/main" id="{DB985DCD-3405-EB47-A1EF-EC397CC8B379}"/>
                  </a:ext>
                </a:extLst>
              </p:cNvPr>
              <p:cNvSpPr/>
              <p:nvPr/>
            </p:nvSpPr>
            <p:spPr>
              <a:xfrm>
                <a:off x="1715564"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8" name="Oval 77">
                <a:extLst>
                  <a:ext uri="{FF2B5EF4-FFF2-40B4-BE49-F238E27FC236}">
                    <a16:creationId xmlns:a16="http://schemas.microsoft.com/office/drawing/2014/main" id="{A9CAFABA-ACC7-D448-A860-91E735EB8479}"/>
                  </a:ext>
                </a:extLst>
              </p:cNvPr>
              <p:cNvSpPr/>
              <p:nvPr/>
            </p:nvSpPr>
            <p:spPr>
              <a:xfrm>
                <a:off x="2031123"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9" name="Oval 78">
                <a:extLst>
                  <a:ext uri="{FF2B5EF4-FFF2-40B4-BE49-F238E27FC236}">
                    <a16:creationId xmlns:a16="http://schemas.microsoft.com/office/drawing/2014/main" id="{D5A9A28A-D616-BE48-95A4-D66E98A4F7AE}"/>
                  </a:ext>
                </a:extLst>
              </p:cNvPr>
              <p:cNvSpPr/>
              <p:nvPr/>
            </p:nvSpPr>
            <p:spPr>
              <a:xfrm>
                <a:off x="2345741"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0" name="Oval 79">
                <a:extLst>
                  <a:ext uri="{FF2B5EF4-FFF2-40B4-BE49-F238E27FC236}">
                    <a16:creationId xmlns:a16="http://schemas.microsoft.com/office/drawing/2014/main" id="{EA29AD40-D41D-BE49-B973-ED9D77D25523}"/>
                  </a:ext>
                </a:extLst>
              </p:cNvPr>
              <p:cNvSpPr/>
              <p:nvPr/>
            </p:nvSpPr>
            <p:spPr>
              <a:xfrm>
                <a:off x="2648744"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1" name="Oval 80">
                <a:extLst>
                  <a:ext uri="{FF2B5EF4-FFF2-40B4-BE49-F238E27FC236}">
                    <a16:creationId xmlns:a16="http://schemas.microsoft.com/office/drawing/2014/main" id="{AB36599C-5532-9941-BF32-FECD6A7AE865}"/>
                  </a:ext>
                </a:extLst>
              </p:cNvPr>
              <p:cNvSpPr/>
              <p:nvPr/>
            </p:nvSpPr>
            <p:spPr>
              <a:xfrm>
                <a:off x="2961565"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2" name="Oval 81">
                <a:extLst>
                  <a:ext uri="{FF2B5EF4-FFF2-40B4-BE49-F238E27FC236}">
                    <a16:creationId xmlns:a16="http://schemas.microsoft.com/office/drawing/2014/main" id="{5E971EB1-3F8B-004F-BED1-5265FFA86F62}"/>
                  </a:ext>
                </a:extLst>
              </p:cNvPr>
              <p:cNvSpPr/>
              <p:nvPr/>
            </p:nvSpPr>
            <p:spPr>
              <a:xfrm>
                <a:off x="3260141"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3" name="Oval 82">
                <a:extLst>
                  <a:ext uri="{FF2B5EF4-FFF2-40B4-BE49-F238E27FC236}">
                    <a16:creationId xmlns:a16="http://schemas.microsoft.com/office/drawing/2014/main" id="{EAB1D19B-734B-AC47-9DF6-424F4145F0FB}"/>
                  </a:ext>
                </a:extLst>
              </p:cNvPr>
              <p:cNvSpPr/>
              <p:nvPr/>
            </p:nvSpPr>
            <p:spPr>
              <a:xfrm>
                <a:off x="3572962"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4" name="Oval 83">
                <a:extLst>
                  <a:ext uri="{FF2B5EF4-FFF2-40B4-BE49-F238E27FC236}">
                    <a16:creationId xmlns:a16="http://schemas.microsoft.com/office/drawing/2014/main" id="{E90F49A1-C347-0346-806D-AD9936DB5618}"/>
                  </a:ext>
                </a:extLst>
              </p:cNvPr>
              <p:cNvSpPr/>
              <p:nvPr/>
            </p:nvSpPr>
            <p:spPr>
              <a:xfrm>
                <a:off x="3892007"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5" name="Oval 84">
                <a:extLst>
                  <a:ext uri="{FF2B5EF4-FFF2-40B4-BE49-F238E27FC236}">
                    <a16:creationId xmlns:a16="http://schemas.microsoft.com/office/drawing/2014/main" id="{A963CC48-8CAE-CA45-923F-575617508C3F}"/>
                  </a:ext>
                </a:extLst>
              </p:cNvPr>
              <p:cNvSpPr/>
              <p:nvPr/>
            </p:nvSpPr>
            <p:spPr>
              <a:xfrm>
                <a:off x="4212851"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7" name="Oval 86">
                <a:extLst>
                  <a:ext uri="{FF2B5EF4-FFF2-40B4-BE49-F238E27FC236}">
                    <a16:creationId xmlns:a16="http://schemas.microsoft.com/office/drawing/2014/main" id="{809CBBDF-B74D-0148-AC0F-3051A5025C24}"/>
                  </a:ext>
                </a:extLst>
              </p:cNvPr>
              <p:cNvSpPr/>
              <p:nvPr/>
            </p:nvSpPr>
            <p:spPr>
              <a:xfrm>
                <a:off x="4555017"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8" name="Oval 87">
                <a:extLst>
                  <a:ext uri="{FF2B5EF4-FFF2-40B4-BE49-F238E27FC236}">
                    <a16:creationId xmlns:a16="http://schemas.microsoft.com/office/drawing/2014/main" id="{C4E4F10A-45D1-4247-BCC4-16D04B21133A}"/>
                  </a:ext>
                </a:extLst>
              </p:cNvPr>
              <p:cNvSpPr/>
              <p:nvPr/>
            </p:nvSpPr>
            <p:spPr>
              <a:xfrm>
                <a:off x="4867838"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9" name="Oval 88">
                <a:extLst>
                  <a:ext uri="{FF2B5EF4-FFF2-40B4-BE49-F238E27FC236}">
                    <a16:creationId xmlns:a16="http://schemas.microsoft.com/office/drawing/2014/main" id="{DA76AFE3-8EBA-344D-990E-B2C24B856C58}"/>
                  </a:ext>
                </a:extLst>
              </p:cNvPr>
              <p:cNvSpPr/>
              <p:nvPr/>
            </p:nvSpPr>
            <p:spPr>
              <a:xfrm>
                <a:off x="5199439"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0" name="Oval 89">
                <a:extLst>
                  <a:ext uri="{FF2B5EF4-FFF2-40B4-BE49-F238E27FC236}">
                    <a16:creationId xmlns:a16="http://schemas.microsoft.com/office/drawing/2014/main" id="{9E4D46DF-D3CE-CE4F-AA6A-A15D3FBC2A05}"/>
                  </a:ext>
                </a:extLst>
              </p:cNvPr>
              <p:cNvSpPr/>
              <p:nvPr/>
            </p:nvSpPr>
            <p:spPr>
              <a:xfrm>
                <a:off x="5514057"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1" name="Oval 90">
                <a:extLst>
                  <a:ext uri="{FF2B5EF4-FFF2-40B4-BE49-F238E27FC236}">
                    <a16:creationId xmlns:a16="http://schemas.microsoft.com/office/drawing/2014/main" id="{2A07EF61-0F75-2A49-8A05-8DA9783AD8EC}"/>
                  </a:ext>
                </a:extLst>
              </p:cNvPr>
              <p:cNvSpPr/>
              <p:nvPr/>
            </p:nvSpPr>
            <p:spPr>
              <a:xfrm>
                <a:off x="5825081"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2" name="Oval 91">
                <a:extLst>
                  <a:ext uri="{FF2B5EF4-FFF2-40B4-BE49-F238E27FC236}">
                    <a16:creationId xmlns:a16="http://schemas.microsoft.com/office/drawing/2014/main" id="{E2477269-B56F-8D4A-8BC0-711BC922C8D0}"/>
                  </a:ext>
                </a:extLst>
              </p:cNvPr>
              <p:cNvSpPr/>
              <p:nvPr/>
            </p:nvSpPr>
            <p:spPr>
              <a:xfrm>
                <a:off x="6137902"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3" name="Oval 92">
                <a:extLst>
                  <a:ext uri="{FF2B5EF4-FFF2-40B4-BE49-F238E27FC236}">
                    <a16:creationId xmlns:a16="http://schemas.microsoft.com/office/drawing/2014/main" id="{63A7A852-D479-3C41-9721-9989724F1C81}"/>
                  </a:ext>
                </a:extLst>
              </p:cNvPr>
              <p:cNvSpPr/>
              <p:nvPr/>
            </p:nvSpPr>
            <p:spPr>
              <a:xfrm>
                <a:off x="6436478"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4" name="Oval 93">
                <a:extLst>
                  <a:ext uri="{FF2B5EF4-FFF2-40B4-BE49-F238E27FC236}">
                    <a16:creationId xmlns:a16="http://schemas.microsoft.com/office/drawing/2014/main" id="{DD11405C-DAF3-4C45-906A-A6E5A72CACD0}"/>
                  </a:ext>
                </a:extLst>
              </p:cNvPr>
              <p:cNvSpPr/>
              <p:nvPr/>
            </p:nvSpPr>
            <p:spPr>
              <a:xfrm>
                <a:off x="6749299"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5" name="Oval 94">
                <a:extLst>
                  <a:ext uri="{FF2B5EF4-FFF2-40B4-BE49-F238E27FC236}">
                    <a16:creationId xmlns:a16="http://schemas.microsoft.com/office/drawing/2014/main" id="{B9C4576F-33EC-8845-95FB-3EA744EF5829}"/>
                  </a:ext>
                </a:extLst>
              </p:cNvPr>
              <p:cNvSpPr/>
              <p:nvPr/>
            </p:nvSpPr>
            <p:spPr>
              <a:xfrm>
                <a:off x="7068344"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6" name="Oval 95">
                <a:extLst>
                  <a:ext uri="{FF2B5EF4-FFF2-40B4-BE49-F238E27FC236}">
                    <a16:creationId xmlns:a16="http://schemas.microsoft.com/office/drawing/2014/main" id="{81DE82BA-C9E9-2F41-8A9F-94ADB2E87755}"/>
                  </a:ext>
                </a:extLst>
              </p:cNvPr>
              <p:cNvSpPr/>
              <p:nvPr/>
            </p:nvSpPr>
            <p:spPr>
              <a:xfrm>
                <a:off x="7389188"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7" name="Oval 96">
                <a:extLst>
                  <a:ext uri="{FF2B5EF4-FFF2-40B4-BE49-F238E27FC236}">
                    <a16:creationId xmlns:a16="http://schemas.microsoft.com/office/drawing/2014/main" id="{FDD08C72-D559-924A-B820-AD39270F74FB}"/>
                  </a:ext>
                </a:extLst>
              </p:cNvPr>
              <p:cNvSpPr/>
              <p:nvPr/>
            </p:nvSpPr>
            <p:spPr>
              <a:xfrm>
                <a:off x="7702007"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8" name="Oval 97">
                <a:extLst>
                  <a:ext uri="{FF2B5EF4-FFF2-40B4-BE49-F238E27FC236}">
                    <a16:creationId xmlns:a16="http://schemas.microsoft.com/office/drawing/2014/main" id="{AE89E6E9-54DA-F94D-81C5-79F338E36204}"/>
                  </a:ext>
                </a:extLst>
              </p:cNvPr>
              <p:cNvSpPr/>
              <p:nvPr/>
            </p:nvSpPr>
            <p:spPr>
              <a:xfrm>
                <a:off x="8000583"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9" name="Oval 98">
                <a:extLst>
                  <a:ext uri="{FF2B5EF4-FFF2-40B4-BE49-F238E27FC236}">
                    <a16:creationId xmlns:a16="http://schemas.microsoft.com/office/drawing/2014/main" id="{B58FED65-6AE8-D444-B1FF-750EF7AFB5A4}"/>
                  </a:ext>
                </a:extLst>
              </p:cNvPr>
              <p:cNvSpPr/>
              <p:nvPr/>
            </p:nvSpPr>
            <p:spPr>
              <a:xfrm>
                <a:off x="8313404"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0" name="Oval 99">
                <a:extLst>
                  <a:ext uri="{FF2B5EF4-FFF2-40B4-BE49-F238E27FC236}">
                    <a16:creationId xmlns:a16="http://schemas.microsoft.com/office/drawing/2014/main" id="{06727B8D-68C0-AA48-9609-FFA4D38B6810}"/>
                  </a:ext>
                </a:extLst>
              </p:cNvPr>
              <p:cNvSpPr/>
              <p:nvPr/>
            </p:nvSpPr>
            <p:spPr>
              <a:xfrm>
                <a:off x="8632449"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1" name="Oval 100">
                <a:extLst>
                  <a:ext uri="{FF2B5EF4-FFF2-40B4-BE49-F238E27FC236}">
                    <a16:creationId xmlns:a16="http://schemas.microsoft.com/office/drawing/2014/main" id="{526114FB-3379-9348-9459-E7C2120A1EB0}"/>
                  </a:ext>
                </a:extLst>
              </p:cNvPr>
              <p:cNvSpPr/>
              <p:nvPr/>
            </p:nvSpPr>
            <p:spPr>
              <a:xfrm>
                <a:off x="8953293"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181" name="Group 180">
              <a:extLst>
                <a:ext uri="{FF2B5EF4-FFF2-40B4-BE49-F238E27FC236}">
                  <a16:creationId xmlns:a16="http://schemas.microsoft.com/office/drawing/2014/main" id="{BA3B4456-337F-8941-9CF0-41CE851405D0}"/>
                </a:ext>
              </a:extLst>
            </p:cNvPr>
            <p:cNvGrpSpPr/>
            <p:nvPr/>
          </p:nvGrpSpPr>
          <p:grpSpPr>
            <a:xfrm>
              <a:off x="1402743" y="5314448"/>
              <a:ext cx="7705693" cy="155144"/>
              <a:chOff x="1402743" y="4985585"/>
              <a:chExt cx="7705693" cy="155144"/>
            </a:xfrm>
          </p:grpSpPr>
          <p:sp>
            <p:nvSpPr>
              <p:cNvPr id="182" name="Oval 181">
                <a:extLst>
                  <a:ext uri="{FF2B5EF4-FFF2-40B4-BE49-F238E27FC236}">
                    <a16:creationId xmlns:a16="http://schemas.microsoft.com/office/drawing/2014/main" id="{08372929-41EC-DB41-9D2C-CCF0C6C53D4C}"/>
                  </a:ext>
                </a:extLst>
              </p:cNvPr>
              <p:cNvSpPr/>
              <p:nvPr/>
            </p:nvSpPr>
            <p:spPr>
              <a:xfrm>
                <a:off x="1402743"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3" name="Oval 182">
                <a:extLst>
                  <a:ext uri="{FF2B5EF4-FFF2-40B4-BE49-F238E27FC236}">
                    <a16:creationId xmlns:a16="http://schemas.microsoft.com/office/drawing/2014/main" id="{100FA13C-5696-AF46-BD21-FEDFA9BF457B}"/>
                  </a:ext>
                </a:extLst>
              </p:cNvPr>
              <p:cNvSpPr/>
              <p:nvPr/>
            </p:nvSpPr>
            <p:spPr>
              <a:xfrm>
                <a:off x="1715564"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4" name="Oval 183">
                <a:extLst>
                  <a:ext uri="{FF2B5EF4-FFF2-40B4-BE49-F238E27FC236}">
                    <a16:creationId xmlns:a16="http://schemas.microsoft.com/office/drawing/2014/main" id="{1C2FD56C-1583-FE46-B827-6576A3DD04CE}"/>
                  </a:ext>
                </a:extLst>
              </p:cNvPr>
              <p:cNvSpPr/>
              <p:nvPr/>
            </p:nvSpPr>
            <p:spPr>
              <a:xfrm>
                <a:off x="2031123"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5" name="Oval 184">
                <a:extLst>
                  <a:ext uri="{FF2B5EF4-FFF2-40B4-BE49-F238E27FC236}">
                    <a16:creationId xmlns:a16="http://schemas.microsoft.com/office/drawing/2014/main" id="{D47EAE54-F4B3-5942-B353-4C28A117EE81}"/>
                  </a:ext>
                </a:extLst>
              </p:cNvPr>
              <p:cNvSpPr/>
              <p:nvPr/>
            </p:nvSpPr>
            <p:spPr>
              <a:xfrm>
                <a:off x="2345741"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6" name="Oval 185">
                <a:extLst>
                  <a:ext uri="{FF2B5EF4-FFF2-40B4-BE49-F238E27FC236}">
                    <a16:creationId xmlns:a16="http://schemas.microsoft.com/office/drawing/2014/main" id="{E2618CA4-C68C-E245-B155-C46CA795CBC0}"/>
                  </a:ext>
                </a:extLst>
              </p:cNvPr>
              <p:cNvSpPr/>
              <p:nvPr/>
            </p:nvSpPr>
            <p:spPr>
              <a:xfrm>
                <a:off x="2648744"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7" name="Oval 186">
                <a:extLst>
                  <a:ext uri="{FF2B5EF4-FFF2-40B4-BE49-F238E27FC236}">
                    <a16:creationId xmlns:a16="http://schemas.microsoft.com/office/drawing/2014/main" id="{0F16AFFB-2DAE-BB40-846E-8A417C43E82E}"/>
                  </a:ext>
                </a:extLst>
              </p:cNvPr>
              <p:cNvSpPr/>
              <p:nvPr/>
            </p:nvSpPr>
            <p:spPr>
              <a:xfrm>
                <a:off x="2961565"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8" name="Oval 187">
                <a:extLst>
                  <a:ext uri="{FF2B5EF4-FFF2-40B4-BE49-F238E27FC236}">
                    <a16:creationId xmlns:a16="http://schemas.microsoft.com/office/drawing/2014/main" id="{5B827022-1ED5-A049-803E-6D9E9DDC4FC4}"/>
                  </a:ext>
                </a:extLst>
              </p:cNvPr>
              <p:cNvSpPr/>
              <p:nvPr/>
            </p:nvSpPr>
            <p:spPr>
              <a:xfrm>
                <a:off x="3260141"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9" name="Oval 188">
                <a:extLst>
                  <a:ext uri="{FF2B5EF4-FFF2-40B4-BE49-F238E27FC236}">
                    <a16:creationId xmlns:a16="http://schemas.microsoft.com/office/drawing/2014/main" id="{828A71D3-C8EF-CD41-829D-A63F0D920418}"/>
                  </a:ext>
                </a:extLst>
              </p:cNvPr>
              <p:cNvSpPr/>
              <p:nvPr/>
            </p:nvSpPr>
            <p:spPr>
              <a:xfrm>
                <a:off x="3572962"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0" name="Oval 189">
                <a:extLst>
                  <a:ext uri="{FF2B5EF4-FFF2-40B4-BE49-F238E27FC236}">
                    <a16:creationId xmlns:a16="http://schemas.microsoft.com/office/drawing/2014/main" id="{C3390ABD-90A6-174D-8189-C0D80D60C09B}"/>
                  </a:ext>
                </a:extLst>
              </p:cNvPr>
              <p:cNvSpPr/>
              <p:nvPr/>
            </p:nvSpPr>
            <p:spPr>
              <a:xfrm>
                <a:off x="3892007"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1" name="Oval 190">
                <a:extLst>
                  <a:ext uri="{FF2B5EF4-FFF2-40B4-BE49-F238E27FC236}">
                    <a16:creationId xmlns:a16="http://schemas.microsoft.com/office/drawing/2014/main" id="{9835C71E-D1FD-7348-A150-4D7F49A2CDE0}"/>
                  </a:ext>
                </a:extLst>
              </p:cNvPr>
              <p:cNvSpPr/>
              <p:nvPr/>
            </p:nvSpPr>
            <p:spPr>
              <a:xfrm>
                <a:off x="4212851"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2" name="Oval 191">
                <a:extLst>
                  <a:ext uri="{FF2B5EF4-FFF2-40B4-BE49-F238E27FC236}">
                    <a16:creationId xmlns:a16="http://schemas.microsoft.com/office/drawing/2014/main" id="{DD93C640-3A30-5841-94D3-C1F6F16CBD6D}"/>
                  </a:ext>
                </a:extLst>
              </p:cNvPr>
              <p:cNvSpPr/>
              <p:nvPr/>
            </p:nvSpPr>
            <p:spPr>
              <a:xfrm>
                <a:off x="4555017"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3" name="Oval 192">
                <a:extLst>
                  <a:ext uri="{FF2B5EF4-FFF2-40B4-BE49-F238E27FC236}">
                    <a16:creationId xmlns:a16="http://schemas.microsoft.com/office/drawing/2014/main" id="{A2BA61A4-E563-0645-9EA0-C37CB301BC92}"/>
                  </a:ext>
                </a:extLst>
              </p:cNvPr>
              <p:cNvSpPr/>
              <p:nvPr/>
            </p:nvSpPr>
            <p:spPr>
              <a:xfrm>
                <a:off x="4867838"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4" name="Oval 193">
                <a:extLst>
                  <a:ext uri="{FF2B5EF4-FFF2-40B4-BE49-F238E27FC236}">
                    <a16:creationId xmlns:a16="http://schemas.microsoft.com/office/drawing/2014/main" id="{E0815C20-376B-5249-99D4-9348F93E1181}"/>
                  </a:ext>
                </a:extLst>
              </p:cNvPr>
              <p:cNvSpPr/>
              <p:nvPr/>
            </p:nvSpPr>
            <p:spPr>
              <a:xfrm>
                <a:off x="5199439"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5" name="Oval 194">
                <a:extLst>
                  <a:ext uri="{FF2B5EF4-FFF2-40B4-BE49-F238E27FC236}">
                    <a16:creationId xmlns:a16="http://schemas.microsoft.com/office/drawing/2014/main" id="{A8A0651C-D466-0444-B03A-10651F7C48DC}"/>
                  </a:ext>
                </a:extLst>
              </p:cNvPr>
              <p:cNvSpPr/>
              <p:nvPr/>
            </p:nvSpPr>
            <p:spPr>
              <a:xfrm>
                <a:off x="5514057"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6" name="Oval 195">
                <a:extLst>
                  <a:ext uri="{FF2B5EF4-FFF2-40B4-BE49-F238E27FC236}">
                    <a16:creationId xmlns:a16="http://schemas.microsoft.com/office/drawing/2014/main" id="{A2208CF7-B760-2D46-84BB-1D32F09F05E5}"/>
                  </a:ext>
                </a:extLst>
              </p:cNvPr>
              <p:cNvSpPr/>
              <p:nvPr/>
            </p:nvSpPr>
            <p:spPr>
              <a:xfrm>
                <a:off x="5825081"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7" name="Oval 196">
                <a:extLst>
                  <a:ext uri="{FF2B5EF4-FFF2-40B4-BE49-F238E27FC236}">
                    <a16:creationId xmlns:a16="http://schemas.microsoft.com/office/drawing/2014/main" id="{BE7909B2-609F-004D-838F-45076F70174D}"/>
                  </a:ext>
                </a:extLst>
              </p:cNvPr>
              <p:cNvSpPr/>
              <p:nvPr/>
            </p:nvSpPr>
            <p:spPr>
              <a:xfrm>
                <a:off x="6137902"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8" name="Oval 197">
                <a:extLst>
                  <a:ext uri="{FF2B5EF4-FFF2-40B4-BE49-F238E27FC236}">
                    <a16:creationId xmlns:a16="http://schemas.microsoft.com/office/drawing/2014/main" id="{4B2EC8A6-5A6F-0647-8E54-73CF9EF1695A}"/>
                  </a:ext>
                </a:extLst>
              </p:cNvPr>
              <p:cNvSpPr/>
              <p:nvPr/>
            </p:nvSpPr>
            <p:spPr>
              <a:xfrm>
                <a:off x="6436478"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9" name="Oval 198">
                <a:extLst>
                  <a:ext uri="{FF2B5EF4-FFF2-40B4-BE49-F238E27FC236}">
                    <a16:creationId xmlns:a16="http://schemas.microsoft.com/office/drawing/2014/main" id="{71EC1CAA-C335-EA49-A1F3-4C937CB54485}"/>
                  </a:ext>
                </a:extLst>
              </p:cNvPr>
              <p:cNvSpPr/>
              <p:nvPr/>
            </p:nvSpPr>
            <p:spPr>
              <a:xfrm>
                <a:off x="6749299"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0" name="Oval 199">
                <a:extLst>
                  <a:ext uri="{FF2B5EF4-FFF2-40B4-BE49-F238E27FC236}">
                    <a16:creationId xmlns:a16="http://schemas.microsoft.com/office/drawing/2014/main" id="{A0B25CEE-E457-FC44-97E3-855046D0B4C4}"/>
                  </a:ext>
                </a:extLst>
              </p:cNvPr>
              <p:cNvSpPr/>
              <p:nvPr/>
            </p:nvSpPr>
            <p:spPr>
              <a:xfrm>
                <a:off x="7068344"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1" name="Oval 200">
                <a:extLst>
                  <a:ext uri="{FF2B5EF4-FFF2-40B4-BE49-F238E27FC236}">
                    <a16:creationId xmlns:a16="http://schemas.microsoft.com/office/drawing/2014/main" id="{3F765851-693E-8046-ABF6-5B61BB8C07F4}"/>
                  </a:ext>
                </a:extLst>
              </p:cNvPr>
              <p:cNvSpPr/>
              <p:nvPr/>
            </p:nvSpPr>
            <p:spPr>
              <a:xfrm>
                <a:off x="7389188"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2" name="Oval 201">
                <a:extLst>
                  <a:ext uri="{FF2B5EF4-FFF2-40B4-BE49-F238E27FC236}">
                    <a16:creationId xmlns:a16="http://schemas.microsoft.com/office/drawing/2014/main" id="{3C3B4A7C-C214-1D48-B9B0-604AB83CC0D6}"/>
                  </a:ext>
                </a:extLst>
              </p:cNvPr>
              <p:cNvSpPr/>
              <p:nvPr/>
            </p:nvSpPr>
            <p:spPr>
              <a:xfrm>
                <a:off x="7702007"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3" name="Oval 202">
                <a:extLst>
                  <a:ext uri="{FF2B5EF4-FFF2-40B4-BE49-F238E27FC236}">
                    <a16:creationId xmlns:a16="http://schemas.microsoft.com/office/drawing/2014/main" id="{BE98BFFF-6796-C54C-B3BB-520E6FAA3475}"/>
                  </a:ext>
                </a:extLst>
              </p:cNvPr>
              <p:cNvSpPr/>
              <p:nvPr/>
            </p:nvSpPr>
            <p:spPr>
              <a:xfrm>
                <a:off x="8000583"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4" name="Oval 203">
                <a:extLst>
                  <a:ext uri="{FF2B5EF4-FFF2-40B4-BE49-F238E27FC236}">
                    <a16:creationId xmlns:a16="http://schemas.microsoft.com/office/drawing/2014/main" id="{E6877659-C5DF-DD49-8DE8-92FD11E43859}"/>
                  </a:ext>
                </a:extLst>
              </p:cNvPr>
              <p:cNvSpPr/>
              <p:nvPr/>
            </p:nvSpPr>
            <p:spPr>
              <a:xfrm>
                <a:off x="8313404"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5" name="Oval 204">
                <a:extLst>
                  <a:ext uri="{FF2B5EF4-FFF2-40B4-BE49-F238E27FC236}">
                    <a16:creationId xmlns:a16="http://schemas.microsoft.com/office/drawing/2014/main" id="{45EFDF95-481F-1D4E-B50E-20436C00B72E}"/>
                  </a:ext>
                </a:extLst>
              </p:cNvPr>
              <p:cNvSpPr/>
              <p:nvPr/>
            </p:nvSpPr>
            <p:spPr>
              <a:xfrm>
                <a:off x="8632449"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6" name="Oval 205">
                <a:extLst>
                  <a:ext uri="{FF2B5EF4-FFF2-40B4-BE49-F238E27FC236}">
                    <a16:creationId xmlns:a16="http://schemas.microsoft.com/office/drawing/2014/main" id="{0611728B-B39C-CC48-BA5B-74DEEB7D9D2E}"/>
                  </a:ext>
                </a:extLst>
              </p:cNvPr>
              <p:cNvSpPr/>
              <p:nvPr/>
            </p:nvSpPr>
            <p:spPr>
              <a:xfrm>
                <a:off x="8953293"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207" name="Group 206">
              <a:extLst>
                <a:ext uri="{FF2B5EF4-FFF2-40B4-BE49-F238E27FC236}">
                  <a16:creationId xmlns:a16="http://schemas.microsoft.com/office/drawing/2014/main" id="{13B6B8C3-1C0F-4A4E-B688-BE22746F978E}"/>
                </a:ext>
              </a:extLst>
            </p:cNvPr>
            <p:cNvGrpSpPr/>
            <p:nvPr/>
          </p:nvGrpSpPr>
          <p:grpSpPr>
            <a:xfrm>
              <a:off x="1402743" y="5627269"/>
              <a:ext cx="7705693" cy="155144"/>
              <a:chOff x="1402743" y="4985585"/>
              <a:chExt cx="7705693" cy="155144"/>
            </a:xfrm>
          </p:grpSpPr>
          <p:sp>
            <p:nvSpPr>
              <p:cNvPr id="208" name="Oval 207">
                <a:extLst>
                  <a:ext uri="{FF2B5EF4-FFF2-40B4-BE49-F238E27FC236}">
                    <a16:creationId xmlns:a16="http://schemas.microsoft.com/office/drawing/2014/main" id="{D4E67A4B-E5A6-D74A-A8BF-F2DA75B55892}"/>
                  </a:ext>
                </a:extLst>
              </p:cNvPr>
              <p:cNvSpPr/>
              <p:nvPr/>
            </p:nvSpPr>
            <p:spPr>
              <a:xfrm>
                <a:off x="1402743"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9" name="Oval 208">
                <a:extLst>
                  <a:ext uri="{FF2B5EF4-FFF2-40B4-BE49-F238E27FC236}">
                    <a16:creationId xmlns:a16="http://schemas.microsoft.com/office/drawing/2014/main" id="{8B539287-6F0A-A542-9A2A-49E83450B01C}"/>
                  </a:ext>
                </a:extLst>
              </p:cNvPr>
              <p:cNvSpPr/>
              <p:nvPr/>
            </p:nvSpPr>
            <p:spPr>
              <a:xfrm>
                <a:off x="1715564"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0" name="Oval 209">
                <a:extLst>
                  <a:ext uri="{FF2B5EF4-FFF2-40B4-BE49-F238E27FC236}">
                    <a16:creationId xmlns:a16="http://schemas.microsoft.com/office/drawing/2014/main" id="{46965119-A0DA-1844-B8DB-6EC47919B63F}"/>
                  </a:ext>
                </a:extLst>
              </p:cNvPr>
              <p:cNvSpPr/>
              <p:nvPr/>
            </p:nvSpPr>
            <p:spPr>
              <a:xfrm>
                <a:off x="2031123"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1" name="Oval 210">
                <a:extLst>
                  <a:ext uri="{FF2B5EF4-FFF2-40B4-BE49-F238E27FC236}">
                    <a16:creationId xmlns:a16="http://schemas.microsoft.com/office/drawing/2014/main" id="{52D49B01-2CF5-BB41-A098-6F43141832A3}"/>
                  </a:ext>
                </a:extLst>
              </p:cNvPr>
              <p:cNvSpPr/>
              <p:nvPr/>
            </p:nvSpPr>
            <p:spPr>
              <a:xfrm>
                <a:off x="2345741"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2" name="Oval 211">
                <a:extLst>
                  <a:ext uri="{FF2B5EF4-FFF2-40B4-BE49-F238E27FC236}">
                    <a16:creationId xmlns:a16="http://schemas.microsoft.com/office/drawing/2014/main" id="{1A18F07E-4349-DF44-B579-C12ED92EB899}"/>
                  </a:ext>
                </a:extLst>
              </p:cNvPr>
              <p:cNvSpPr/>
              <p:nvPr/>
            </p:nvSpPr>
            <p:spPr>
              <a:xfrm>
                <a:off x="2648744"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3" name="Oval 212">
                <a:extLst>
                  <a:ext uri="{FF2B5EF4-FFF2-40B4-BE49-F238E27FC236}">
                    <a16:creationId xmlns:a16="http://schemas.microsoft.com/office/drawing/2014/main" id="{8F373BBC-692C-0F44-926D-62A0CA3B3824}"/>
                  </a:ext>
                </a:extLst>
              </p:cNvPr>
              <p:cNvSpPr/>
              <p:nvPr/>
            </p:nvSpPr>
            <p:spPr>
              <a:xfrm>
                <a:off x="2961565"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4" name="Oval 213">
                <a:extLst>
                  <a:ext uri="{FF2B5EF4-FFF2-40B4-BE49-F238E27FC236}">
                    <a16:creationId xmlns:a16="http://schemas.microsoft.com/office/drawing/2014/main" id="{8DBCB2C6-AA6C-9449-B70E-5D6500E60EA3}"/>
                  </a:ext>
                </a:extLst>
              </p:cNvPr>
              <p:cNvSpPr/>
              <p:nvPr/>
            </p:nvSpPr>
            <p:spPr>
              <a:xfrm>
                <a:off x="3260141"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5" name="Oval 214">
                <a:extLst>
                  <a:ext uri="{FF2B5EF4-FFF2-40B4-BE49-F238E27FC236}">
                    <a16:creationId xmlns:a16="http://schemas.microsoft.com/office/drawing/2014/main" id="{C49A6B7B-9C66-3A4C-B74A-49ACD9B7042D}"/>
                  </a:ext>
                </a:extLst>
              </p:cNvPr>
              <p:cNvSpPr/>
              <p:nvPr/>
            </p:nvSpPr>
            <p:spPr>
              <a:xfrm>
                <a:off x="3572962"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6" name="Oval 215">
                <a:extLst>
                  <a:ext uri="{FF2B5EF4-FFF2-40B4-BE49-F238E27FC236}">
                    <a16:creationId xmlns:a16="http://schemas.microsoft.com/office/drawing/2014/main" id="{CD3F9018-B3BD-0E4B-9DDD-901AE402DBBE}"/>
                  </a:ext>
                </a:extLst>
              </p:cNvPr>
              <p:cNvSpPr/>
              <p:nvPr/>
            </p:nvSpPr>
            <p:spPr>
              <a:xfrm>
                <a:off x="3892007"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7" name="Oval 216">
                <a:extLst>
                  <a:ext uri="{FF2B5EF4-FFF2-40B4-BE49-F238E27FC236}">
                    <a16:creationId xmlns:a16="http://schemas.microsoft.com/office/drawing/2014/main" id="{A6CAA727-C681-F546-8946-F0E9609E90CB}"/>
                  </a:ext>
                </a:extLst>
              </p:cNvPr>
              <p:cNvSpPr/>
              <p:nvPr/>
            </p:nvSpPr>
            <p:spPr>
              <a:xfrm>
                <a:off x="4212851"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8" name="Oval 217">
                <a:extLst>
                  <a:ext uri="{FF2B5EF4-FFF2-40B4-BE49-F238E27FC236}">
                    <a16:creationId xmlns:a16="http://schemas.microsoft.com/office/drawing/2014/main" id="{DD77E136-BB74-5444-810A-C4E6EE960A4B}"/>
                  </a:ext>
                </a:extLst>
              </p:cNvPr>
              <p:cNvSpPr/>
              <p:nvPr/>
            </p:nvSpPr>
            <p:spPr>
              <a:xfrm>
                <a:off x="4555017"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9" name="Oval 218">
                <a:extLst>
                  <a:ext uri="{FF2B5EF4-FFF2-40B4-BE49-F238E27FC236}">
                    <a16:creationId xmlns:a16="http://schemas.microsoft.com/office/drawing/2014/main" id="{3483ED4A-044D-5646-A2DB-31E1BDE04E3D}"/>
                  </a:ext>
                </a:extLst>
              </p:cNvPr>
              <p:cNvSpPr/>
              <p:nvPr/>
            </p:nvSpPr>
            <p:spPr>
              <a:xfrm>
                <a:off x="4867838"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0" name="Oval 219">
                <a:extLst>
                  <a:ext uri="{FF2B5EF4-FFF2-40B4-BE49-F238E27FC236}">
                    <a16:creationId xmlns:a16="http://schemas.microsoft.com/office/drawing/2014/main" id="{917347B9-E96E-F843-992B-CB51CCF01B5C}"/>
                  </a:ext>
                </a:extLst>
              </p:cNvPr>
              <p:cNvSpPr/>
              <p:nvPr/>
            </p:nvSpPr>
            <p:spPr>
              <a:xfrm>
                <a:off x="5199439"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1" name="Oval 220">
                <a:extLst>
                  <a:ext uri="{FF2B5EF4-FFF2-40B4-BE49-F238E27FC236}">
                    <a16:creationId xmlns:a16="http://schemas.microsoft.com/office/drawing/2014/main" id="{B8AF38F6-FD8E-7C49-9FBC-B8B20AE4A669}"/>
                  </a:ext>
                </a:extLst>
              </p:cNvPr>
              <p:cNvSpPr/>
              <p:nvPr/>
            </p:nvSpPr>
            <p:spPr>
              <a:xfrm>
                <a:off x="5514057"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2" name="Oval 221">
                <a:extLst>
                  <a:ext uri="{FF2B5EF4-FFF2-40B4-BE49-F238E27FC236}">
                    <a16:creationId xmlns:a16="http://schemas.microsoft.com/office/drawing/2014/main" id="{F5374F10-1630-6141-ABF7-68DF78252204}"/>
                  </a:ext>
                </a:extLst>
              </p:cNvPr>
              <p:cNvSpPr/>
              <p:nvPr/>
            </p:nvSpPr>
            <p:spPr>
              <a:xfrm>
                <a:off x="5825081"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3" name="Oval 222">
                <a:extLst>
                  <a:ext uri="{FF2B5EF4-FFF2-40B4-BE49-F238E27FC236}">
                    <a16:creationId xmlns:a16="http://schemas.microsoft.com/office/drawing/2014/main" id="{8130EE1B-2692-8943-8D9A-11FFB05FA99E}"/>
                  </a:ext>
                </a:extLst>
              </p:cNvPr>
              <p:cNvSpPr/>
              <p:nvPr/>
            </p:nvSpPr>
            <p:spPr>
              <a:xfrm>
                <a:off x="6137902"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4" name="Oval 223">
                <a:extLst>
                  <a:ext uri="{FF2B5EF4-FFF2-40B4-BE49-F238E27FC236}">
                    <a16:creationId xmlns:a16="http://schemas.microsoft.com/office/drawing/2014/main" id="{61B9DFAB-07B6-0940-AC6C-2E278F85BC4D}"/>
                  </a:ext>
                </a:extLst>
              </p:cNvPr>
              <p:cNvSpPr/>
              <p:nvPr/>
            </p:nvSpPr>
            <p:spPr>
              <a:xfrm>
                <a:off x="6436478"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5" name="Oval 224">
                <a:extLst>
                  <a:ext uri="{FF2B5EF4-FFF2-40B4-BE49-F238E27FC236}">
                    <a16:creationId xmlns:a16="http://schemas.microsoft.com/office/drawing/2014/main" id="{D1C49235-A651-FD4C-BE8D-8AED5DEDD385}"/>
                  </a:ext>
                </a:extLst>
              </p:cNvPr>
              <p:cNvSpPr/>
              <p:nvPr/>
            </p:nvSpPr>
            <p:spPr>
              <a:xfrm>
                <a:off x="6749299"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6" name="Oval 225">
                <a:extLst>
                  <a:ext uri="{FF2B5EF4-FFF2-40B4-BE49-F238E27FC236}">
                    <a16:creationId xmlns:a16="http://schemas.microsoft.com/office/drawing/2014/main" id="{1388AEC4-55C7-A449-9C82-4265F8A2B4A7}"/>
                  </a:ext>
                </a:extLst>
              </p:cNvPr>
              <p:cNvSpPr/>
              <p:nvPr/>
            </p:nvSpPr>
            <p:spPr>
              <a:xfrm>
                <a:off x="7068344"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7" name="Oval 226">
                <a:extLst>
                  <a:ext uri="{FF2B5EF4-FFF2-40B4-BE49-F238E27FC236}">
                    <a16:creationId xmlns:a16="http://schemas.microsoft.com/office/drawing/2014/main" id="{224CCC24-6823-4D4B-B45F-35CD60593CCB}"/>
                  </a:ext>
                </a:extLst>
              </p:cNvPr>
              <p:cNvSpPr/>
              <p:nvPr/>
            </p:nvSpPr>
            <p:spPr>
              <a:xfrm>
                <a:off x="7389188"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8" name="Oval 227">
                <a:extLst>
                  <a:ext uri="{FF2B5EF4-FFF2-40B4-BE49-F238E27FC236}">
                    <a16:creationId xmlns:a16="http://schemas.microsoft.com/office/drawing/2014/main" id="{64AB3697-F50F-2642-A6F3-8043B35E60FE}"/>
                  </a:ext>
                </a:extLst>
              </p:cNvPr>
              <p:cNvSpPr/>
              <p:nvPr/>
            </p:nvSpPr>
            <p:spPr>
              <a:xfrm>
                <a:off x="7702007"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9" name="Oval 228">
                <a:extLst>
                  <a:ext uri="{FF2B5EF4-FFF2-40B4-BE49-F238E27FC236}">
                    <a16:creationId xmlns:a16="http://schemas.microsoft.com/office/drawing/2014/main" id="{379C4931-2391-B64F-BA78-98F3A818A9CC}"/>
                  </a:ext>
                </a:extLst>
              </p:cNvPr>
              <p:cNvSpPr/>
              <p:nvPr/>
            </p:nvSpPr>
            <p:spPr>
              <a:xfrm>
                <a:off x="8000583"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0" name="Oval 229">
                <a:extLst>
                  <a:ext uri="{FF2B5EF4-FFF2-40B4-BE49-F238E27FC236}">
                    <a16:creationId xmlns:a16="http://schemas.microsoft.com/office/drawing/2014/main" id="{B8C592E3-C55B-0A4C-A2CD-16CBA6A0A666}"/>
                  </a:ext>
                </a:extLst>
              </p:cNvPr>
              <p:cNvSpPr/>
              <p:nvPr/>
            </p:nvSpPr>
            <p:spPr>
              <a:xfrm>
                <a:off x="8313404"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1" name="Oval 230">
                <a:extLst>
                  <a:ext uri="{FF2B5EF4-FFF2-40B4-BE49-F238E27FC236}">
                    <a16:creationId xmlns:a16="http://schemas.microsoft.com/office/drawing/2014/main" id="{6CD9C7B2-0682-F44F-A6F4-C176BB2AE396}"/>
                  </a:ext>
                </a:extLst>
              </p:cNvPr>
              <p:cNvSpPr/>
              <p:nvPr/>
            </p:nvSpPr>
            <p:spPr>
              <a:xfrm>
                <a:off x="8632449"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2" name="Oval 231">
                <a:extLst>
                  <a:ext uri="{FF2B5EF4-FFF2-40B4-BE49-F238E27FC236}">
                    <a16:creationId xmlns:a16="http://schemas.microsoft.com/office/drawing/2014/main" id="{17776330-DB6F-AC44-93BB-F798B4FFC06E}"/>
                  </a:ext>
                </a:extLst>
              </p:cNvPr>
              <p:cNvSpPr/>
              <p:nvPr/>
            </p:nvSpPr>
            <p:spPr>
              <a:xfrm>
                <a:off x="8953293"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233" name="Group 232">
              <a:extLst>
                <a:ext uri="{FF2B5EF4-FFF2-40B4-BE49-F238E27FC236}">
                  <a16:creationId xmlns:a16="http://schemas.microsoft.com/office/drawing/2014/main" id="{42752B70-FA03-B94E-9ED3-1BEA4EEEB222}"/>
                </a:ext>
              </a:extLst>
            </p:cNvPr>
            <p:cNvGrpSpPr/>
            <p:nvPr/>
          </p:nvGrpSpPr>
          <p:grpSpPr>
            <a:xfrm>
              <a:off x="1402743" y="5948111"/>
              <a:ext cx="7705693" cy="155144"/>
              <a:chOff x="1402743" y="4985585"/>
              <a:chExt cx="7705693" cy="155144"/>
            </a:xfrm>
          </p:grpSpPr>
          <p:sp>
            <p:nvSpPr>
              <p:cNvPr id="234" name="Oval 233">
                <a:extLst>
                  <a:ext uri="{FF2B5EF4-FFF2-40B4-BE49-F238E27FC236}">
                    <a16:creationId xmlns:a16="http://schemas.microsoft.com/office/drawing/2014/main" id="{14E0AB40-BF28-D241-9D64-34F91EA4AC56}"/>
                  </a:ext>
                </a:extLst>
              </p:cNvPr>
              <p:cNvSpPr/>
              <p:nvPr/>
            </p:nvSpPr>
            <p:spPr>
              <a:xfrm>
                <a:off x="1402743"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5" name="Oval 234">
                <a:extLst>
                  <a:ext uri="{FF2B5EF4-FFF2-40B4-BE49-F238E27FC236}">
                    <a16:creationId xmlns:a16="http://schemas.microsoft.com/office/drawing/2014/main" id="{6CEB2D66-6F3C-C541-87AF-F6EF20532CA9}"/>
                  </a:ext>
                </a:extLst>
              </p:cNvPr>
              <p:cNvSpPr/>
              <p:nvPr/>
            </p:nvSpPr>
            <p:spPr>
              <a:xfrm>
                <a:off x="1715564"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6" name="Oval 235">
                <a:extLst>
                  <a:ext uri="{FF2B5EF4-FFF2-40B4-BE49-F238E27FC236}">
                    <a16:creationId xmlns:a16="http://schemas.microsoft.com/office/drawing/2014/main" id="{D276EF8B-8A7F-4B44-BA06-DEA29E4A4CB4}"/>
                  </a:ext>
                </a:extLst>
              </p:cNvPr>
              <p:cNvSpPr/>
              <p:nvPr/>
            </p:nvSpPr>
            <p:spPr>
              <a:xfrm>
                <a:off x="2031123"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7" name="Oval 236">
                <a:extLst>
                  <a:ext uri="{FF2B5EF4-FFF2-40B4-BE49-F238E27FC236}">
                    <a16:creationId xmlns:a16="http://schemas.microsoft.com/office/drawing/2014/main" id="{6637A058-852E-AB49-B2FE-A16EC7327532}"/>
                  </a:ext>
                </a:extLst>
              </p:cNvPr>
              <p:cNvSpPr/>
              <p:nvPr/>
            </p:nvSpPr>
            <p:spPr>
              <a:xfrm>
                <a:off x="2345741"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8" name="Oval 237">
                <a:extLst>
                  <a:ext uri="{FF2B5EF4-FFF2-40B4-BE49-F238E27FC236}">
                    <a16:creationId xmlns:a16="http://schemas.microsoft.com/office/drawing/2014/main" id="{DF1DCBF7-20BB-9848-9685-C22CB1C19646}"/>
                  </a:ext>
                </a:extLst>
              </p:cNvPr>
              <p:cNvSpPr/>
              <p:nvPr/>
            </p:nvSpPr>
            <p:spPr>
              <a:xfrm>
                <a:off x="2648744"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9" name="Oval 238">
                <a:extLst>
                  <a:ext uri="{FF2B5EF4-FFF2-40B4-BE49-F238E27FC236}">
                    <a16:creationId xmlns:a16="http://schemas.microsoft.com/office/drawing/2014/main" id="{723EDD5E-4619-8B4E-83C9-C915989B63B4}"/>
                  </a:ext>
                </a:extLst>
              </p:cNvPr>
              <p:cNvSpPr/>
              <p:nvPr/>
            </p:nvSpPr>
            <p:spPr>
              <a:xfrm>
                <a:off x="2961565"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0" name="Oval 239">
                <a:extLst>
                  <a:ext uri="{FF2B5EF4-FFF2-40B4-BE49-F238E27FC236}">
                    <a16:creationId xmlns:a16="http://schemas.microsoft.com/office/drawing/2014/main" id="{A944B71B-3E51-5343-9B7C-61E291933532}"/>
                  </a:ext>
                </a:extLst>
              </p:cNvPr>
              <p:cNvSpPr/>
              <p:nvPr/>
            </p:nvSpPr>
            <p:spPr>
              <a:xfrm>
                <a:off x="3260141"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1" name="Oval 240">
                <a:extLst>
                  <a:ext uri="{FF2B5EF4-FFF2-40B4-BE49-F238E27FC236}">
                    <a16:creationId xmlns:a16="http://schemas.microsoft.com/office/drawing/2014/main" id="{EB2CDAC4-E9B6-884D-800C-D566AF13AEF5}"/>
                  </a:ext>
                </a:extLst>
              </p:cNvPr>
              <p:cNvSpPr/>
              <p:nvPr/>
            </p:nvSpPr>
            <p:spPr>
              <a:xfrm>
                <a:off x="3572962"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2" name="Oval 241">
                <a:extLst>
                  <a:ext uri="{FF2B5EF4-FFF2-40B4-BE49-F238E27FC236}">
                    <a16:creationId xmlns:a16="http://schemas.microsoft.com/office/drawing/2014/main" id="{10D6AE56-9969-514D-9E43-3DF2E09E9348}"/>
                  </a:ext>
                </a:extLst>
              </p:cNvPr>
              <p:cNvSpPr/>
              <p:nvPr/>
            </p:nvSpPr>
            <p:spPr>
              <a:xfrm>
                <a:off x="3892007"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3" name="Oval 242">
                <a:extLst>
                  <a:ext uri="{FF2B5EF4-FFF2-40B4-BE49-F238E27FC236}">
                    <a16:creationId xmlns:a16="http://schemas.microsoft.com/office/drawing/2014/main" id="{76EF4151-8EC5-C546-9877-AEC1CE92A2AA}"/>
                  </a:ext>
                </a:extLst>
              </p:cNvPr>
              <p:cNvSpPr/>
              <p:nvPr/>
            </p:nvSpPr>
            <p:spPr>
              <a:xfrm>
                <a:off x="4212851"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4" name="Oval 243">
                <a:extLst>
                  <a:ext uri="{FF2B5EF4-FFF2-40B4-BE49-F238E27FC236}">
                    <a16:creationId xmlns:a16="http://schemas.microsoft.com/office/drawing/2014/main" id="{7154C05D-A583-CF43-9713-8B8B72FDF165}"/>
                  </a:ext>
                </a:extLst>
              </p:cNvPr>
              <p:cNvSpPr/>
              <p:nvPr/>
            </p:nvSpPr>
            <p:spPr>
              <a:xfrm>
                <a:off x="4555017"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5" name="Oval 244">
                <a:extLst>
                  <a:ext uri="{FF2B5EF4-FFF2-40B4-BE49-F238E27FC236}">
                    <a16:creationId xmlns:a16="http://schemas.microsoft.com/office/drawing/2014/main" id="{38A5AE39-6D45-9440-B913-02893471C47B}"/>
                  </a:ext>
                </a:extLst>
              </p:cNvPr>
              <p:cNvSpPr/>
              <p:nvPr/>
            </p:nvSpPr>
            <p:spPr>
              <a:xfrm>
                <a:off x="4867838"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6" name="Oval 245">
                <a:extLst>
                  <a:ext uri="{FF2B5EF4-FFF2-40B4-BE49-F238E27FC236}">
                    <a16:creationId xmlns:a16="http://schemas.microsoft.com/office/drawing/2014/main" id="{75E36872-C958-F44C-823E-0191CBA26AB1}"/>
                  </a:ext>
                </a:extLst>
              </p:cNvPr>
              <p:cNvSpPr/>
              <p:nvPr/>
            </p:nvSpPr>
            <p:spPr>
              <a:xfrm>
                <a:off x="5199439"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7" name="Oval 246">
                <a:extLst>
                  <a:ext uri="{FF2B5EF4-FFF2-40B4-BE49-F238E27FC236}">
                    <a16:creationId xmlns:a16="http://schemas.microsoft.com/office/drawing/2014/main" id="{76086AA2-7CF9-3A4F-A7E1-C4009E6C5522}"/>
                  </a:ext>
                </a:extLst>
              </p:cNvPr>
              <p:cNvSpPr/>
              <p:nvPr/>
            </p:nvSpPr>
            <p:spPr>
              <a:xfrm>
                <a:off x="5514057"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8" name="Oval 247">
                <a:extLst>
                  <a:ext uri="{FF2B5EF4-FFF2-40B4-BE49-F238E27FC236}">
                    <a16:creationId xmlns:a16="http://schemas.microsoft.com/office/drawing/2014/main" id="{AFA7881F-D1D0-0647-B395-230335553538}"/>
                  </a:ext>
                </a:extLst>
              </p:cNvPr>
              <p:cNvSpPr/>
              <p:nvPr/>
            </p:nvSpPr>
            <p:spPr>
              <a:xfrm>
                <a:off x="5825081"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9" name="Oval 248">
                <a:extLst>
                  <a:ext uri="{FF2B5EF4-FFF2-40B4-BE49-F238E27FC236}">
                    <a16:creationId xmlns:a16="http://schemas.microsoft.com/office/drawing/2014/main" id="{045E727B-6494-7147-84F4-3221F7496EA7}"/>
                  </a:ext>
                </a:extLst>
              </p:cNvPr>
              <p:cNvSpPr/>
              <p:nvPr/>
            </p:nvSpPr>
            <p:spPr>
              <a:xfrm>
                <a:off x="6137902"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0" name="Oval 249">
                <a:extLst>
                  <a:ext uri="{FF2B5EF4-FFF2-40B4-BE49-F238E27FC236}">
                    <a16:creationId xmlns:a16="http://schemas.microsoft.com/office/drawing/2014/main" id="{998985DA-8251-F145-B2DD-B9E60FF74E29}"/>
                  </a:ext>
                </a:extLst>
              </p:cNvPr>
              <p:cNvSpPr/>
              <p:nvPr/>
            </p:nvSpPr>
            <p:spPr>
              <a:xfrm>
                <a:off x="6436478"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1" name="Oval 250">
                <a:extLst>
                  <a:ext uri="{FF2B5EF4-FFF2-40B4-BE49-F238E27FC236}">
                    <a16:creationId xmlns:a16="http://schemas.microsoft.com/office/drawing/2014/main" id="{AEFE861B-C615-BC46-9B1B-E3FFD0940237}"/>
                  </a:ext>
                </a:extLst>
              </p:cNvPr>
              <p:cNvSpPr/>
              <p:nvPr/>
            </p:nvSpPr>
            <p:spPr>
              <a:xfrm>
                <a:off x="6749299"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2" name="Oval 251">
                <a:extLst>
                  <a:ext uri="{FF2B5EF4-FFF2-40B4-BE49-F238E27FC236}">
                    <a16:creationId xmlns:a16="http://schemas.microsoft.com/office/drawing/2014/main" id="{F6F3DEEB-AE12-E345-A822-933D41BDA595}"/>
                  </a:ext>
                </a:extLst>
              </p:cNvPr>
              <p:cNvSpPr/>
              <p:nvPr/>
            </p:nvSpPr>
            <p:spPr>
              <a:xfrm>
                <a:off x="7068344"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3" name="Oval 252">
                <a:extLst>
                  <a:ext uri="{FF2B5EF4-FFF2-40B4-BE49-F238E27FC236}">
                    <a16:creationId xmlns:a16="http://schemas.microsoft.com/office/drawing/2014/main" id="{DC861D6C-B484-AE4B-B088-2C97F53151C4}"/>
                  </a:ext>
                </a:extLst>
              </p:cNvPr>
              <p:cNvSpPr/>
              <p:nvPr/>
            </p:nvSpPr>
            <p:spPr>
              <a:xfrm>
                <a:off x="7389188"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4" name="Oval 253">
                <a:extLst>
                  <a:ext uri="{FF2B5EF4-FFF2-40B4-BE49-F238E27FC236}">
                    <a16:creationId xmlns:a16="http://schemas.microsoft.com/office/drawing/2014/main" id="{9B2C5AD3-2F90-B946-9B20-661B6D4C82C4}"/>
                  </a:ext>
                </a:extLst>
              </p:cNvPr>
              <p:cNvSpPr/>
              <p:nvPr/>
            </p:nvSpPr>
            <p:spPr>
              <a:xfrm>
                <a:off x="7702007"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5" name="Oval 254">
                <a:extLst>
                  <a:ext uri="{FF2B5EF4-FFF2-40B4-BE49-F238E27FC236}">
                    <a16:creationId xmlns:a16="http://schemas.microsoft.com/office/drawing/2014/main" id="{94691109-BF2C-6042-A1C2-86A924C3D08C}"/>
                  </a:ext>
                </a:extLst>
              </p:cNvPr>
              <p:cNvSpPr/>
              <p:nvPr/>
            </p:nvSpPr>
            <p:spPr>
              <a:xfrm>
                <a:off x="8000583"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6" name="Oval 255">
                <a:extLst>
                  <a:ext uri="{FF2B5EF4-FFF2-40B4-BE49-F238E27FC236}">
                    <a16:creationId xmlns:a16="http://schemas.microsoft.com/office/drawing/2014/main" id="{979F640F-6085-A849-82D4-3516DD14BE93}"/>
                  </a:ext>
                </a:extLst>
              </p:cNvPr>
              <p:cNvSpPr/>
              <p:nvPr/>
            </p:nvSpPr>
            <p:spPr>
              <a:xfrm>
                <a:off x="8313404"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7" name="Oval 256">
                <a:extLst>
                  <a:ext uri="{FF2B5EF4-FFF2-40B4-BE49-F238E27FC236}">
                    <a16:creationId xmlns:a16="http://schemas.microsoft.com/office/drawing/2014/main" id="{B7B4E3C0-560B-D94B-824B-F6574DD9695A}"/>
                  </a:ext>
                </a:extLst>
              </p:cNvPr>
              <p:cNvSpPr/>
              <p:nvPr/>
            </p:nvSpPr>
            <p:spPr>
              <a:xfrm>
                <a:off x="8632449"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8" name="Oval 257">
                <a:extLst>
                  <a:ext uri="{FF2B5EF4-FFF2-40B4-BE49-F238E27FC236}">
                    <a16:creationId xmlns:a16="http://schemas.microsoft.com/office/drawing/2014/main" id="{66706F04-0B6A-0845-B7A4-F7BAF875EBB9}"/>
                  </a:ext>
                </a:extLst>
              </p:cNvPr>
              <p:cNvSpPr/>
              <p:nvPr/>
            </p:nvSpPr>
            <p:spPr>
              <a:xfrm>
                <a:off x="8953293" y="4985585"/>
                <a:ext cx="155143" cy="155144"/>
              </a:xfrm>
              <a:custGeom>
                <a:avLst/>
                <a:gdLst>
                  <a:gd name="connsiteX0" fmla="*/ 0 w 155143"/>
                  <a:gd name="connsiteY0" fmla="*/ 77572 h 155144"/>
                  <a:gd name="connsiteX1" fmla="*/ 77572 w 155143"/>
                  <a:gd name="connsiteY1" fmla="*/ 0 h 155144"/>
                  <a:gd name="connsiteX2" fmla="*/ 155144 w 155143"/>
                  <a:gd name="connsiteY2" fmla="*/ 77572 h 155144"/>
                  <a:gd name="connsiteX3" fmla="*/ 77572 w 155143"/>
                  <a:gd name="connsiteY3" fmla="*/ 155144 h 155144"/>
                  <a:gd name="connsiteX4" fmla="*/ 0 w 155143"/>
                  <a:gd name="connsiteY4" fmla="*/ 77572 h 15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3" h="155144" fill="none" extrusionOk="0">
                    <a:moveTo>
                      <a:pt x="0" y="77572"/>
                    </a:moveTo>
                    <a:cubicBezTo>
                      <a:pt x="1962" y="34963"/>
                      <a:pt x="38058" y="-6849"/>
                      <a:pt x="77572" y="0"/>
                    </a:cubicBezTo>
                    <a:cubicBezTo>
                      <a:pt x="114253" y="-943"/>
                      <a:pt x="149126" y="40396"/>
                      <a:pt x="155144" y="77572"/>
                    </a:cubicBezTo>
                    <a:cubicBezTo>
                      <a:pt x="153942" y="108954"/>
                      <a:pt x="117282" y="159496"/>
                      <a:pt x="77572" y="155144"/>
                    </a:cubicBezTo>
                    <a:cubicBezTo>
                      <a:pt x="43269" y="159924"/>
                      <a:pt x="6848" y="122061"/>
                      <a:pt x="0" y="77572"/>
                    </a:cubicBezTo>
                    <a:close/>
                  </a:path>
                  <a:path w="155143" h="155144" stroke="0" extrusionOk="0">
                    <a:moveTo>
                      <a:pt x="0" y="77572"/>
                    </a:moveTo>
                    <a:cubicBezTo>
                      <a:pt x="-2002" y="33495"/>
                      <a:pt x="23743" y="4124"/>
                      <a:pt x="77572" y="0"/>
                    </a:cubicBezTo>
                    <a:cubicBezTo>
                      <a:pt x="127048" y="1397"/>
                      <a:pt x="148676" y="34936"/>
                      <a:pt x="155144" y="77572"/>
                    </a:cubicBezTo>
                    <a:cubicBezTo>
                      <a:pt x="153967" y="121563"/>
                      <a:pt x="118862" y="163724"/>
                      <a:pt x="77572" y="155144"/>
                    </a:cubicBezTo>
                    <a:cubicBezTo>
                      <a:pt x="32231" y="153777"/>
                      <a:pt x="4329" y="122483"/>
                      <a:pt x="0" y="77572"/>
                    </a:cubicBezTo>
                    <a:close/>
                  </a:path>
                </a:pathLst>
              </a:custGeom>
              <a:solidFill>
                <a:schemeClr val="bg2">
                  <a:lumMod val="90000"/>
                </a:schemeClr>
              </a:solidFill>
              <a:ln>
                <a:solidFill>
                  <a:schemeClr val="bg2">
                    <a:lumMod val="90000"/>
                  </a:schemeClr>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sp>
        <p:nvSpPr>
          <p:cNvPr id="260" name="TextBox 259">
            <a:extLst>
              <a:ext uri="{FF2B5EF4-FFF2-40B4-BE49-F238E27FC236}">
                <a16:creationId xmlns:a16="http://schemas.microsoft.com/office/drawing/2014/main" id="{717FFBF2-DFCE-D94C-A6CD-B54BB204E209}"/>
              </a:ext>
            </a:extLst>
          </p:cNvPr>
          <p:cNvSpPr txBox="1"/>
          <p:nvPr/>
        </p:nvSpPr>
        <p:spPr>
          <a:xfrm>
            <a:off x="479424" y="2621928"/>
            <a:ext cx="4153060" cy="646331"/>
          </a:xfrm>
          <a:prstGeom prst="rect">
            <a:avLst/>
          </a:prstGeom>
          <a:noFill/>
        </p:spPr>
        <p:txBody>
          <a:bodyPr wrap="none" rtlCol="0">
            <a:spAutoFit/>
          </a:bodyPr>
          <a:lstStyle/>
          <a:p>
            <a:pPr algn="ctr"/>
            <a:r>
              <a:rPr lang="es-ES_tradnl" sz="3600" spc="100">
                <a:latin typeface="Patrick Hand" pitchFamily="2" charset="77"/>
                <a:cs typeface="Kavivanar" panose="02000503000000000000" pitchFamily="2" charset="0"/>
              </a:rPr>
              <a:t>De cada 100 niños…</a:t>
            </a:r>
          </a:p>
        </p:txBody>
      </p:sp>
      <p:grpSp>
        <p:nvGrpSpPr>
          <p:cNvPr id="42" name="Group 41">
            <a:extLst>
              <a:ext uri="{FF2B5EF4-FFF2-40B4-BE49-F238E27FC236}">
                <a16:creationId xmlns:a16="http://schemas.microsoft.com/office/drawing/2014/main" id="{395057F6-DBD6-334E-A8D2-FC5FFF2EB96D}"/>
              </a:ext>
            </a:extLst>
          </p:cNvPr>
          <p:cNvGrpSpPr/>
          <p:nvPr/>
        </p:nvGrpSpPr>
        <p:grpSpPr>
          <a:xfrm>
            <a:off x="3621012" y="4669732"/>
            <a:ext cx="7950828" cy="646331"/>
            <a:chOff x="5561813" y="5686979"/>
            <a:chExt cx="7950828" cy="4352768"/>
          </a:xfrm>
        </p:grpSpPr>
        <p:cxnSp>
          <p:nvCxnSpPr>
            <p:cNvPr id="37" name="Straight Connector 36">
              <a:extLst>
                <a:ext uri="{FF2B5EF4-FFF2-40B4-BE49-F238E27FC236}">
                  <a16:creationId xmlns:a16="http://schemas.microsoft.com/office/drawing/2014/main" id="{737BB676-5AF9-4248-BD04-B4F9B99B5DFA}"/>
                </a:ext>
              </a:extLst>
            </p:cNvPr>
            <p:cNvCxnSpPr>
              <a:cxnSpLocks/>
            </p:cNvCxnSpPr>
            <p:nvPr/>
          </p:nvCxnSpPr>
          <p:spPr>
            <a:xfrm>
              <a:off x="8141708" y="5686979"/>
              <a:ext cx="2975929"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sp>
          <p:nvSpPr>
            <p:cNvPr id="286" name="TextBox 285">
              <a:extLst>
                <a:ext uri="{FF2B5EF4-FFF2-40B4-BE49-F238E27FC236}">
                  <a16:creationId xmlns:a16="http://schemas.microsoft.com/office/drawing/2014/main" id="{B5B0F1A2-45AC-0B40-831E-961792DDEFD9}"/>
                </a:ext>
              </a:extLst>
            </p:cNvPr>
            <p:cNvSpPr txBox="1"/>
            <p:nvPr/>
          </p:nvSpPr>
          <p:spPr>
            <a:xfrm>
              <a:off x="7460471" y="9393416"/>
              <a:ext cx="6052170" cy="553998"/>
            </a:xfrm>
            <a:prstGeom prst="rect">
              <a:avLst/>
            </a:prstGeom>
            <a:noFill/>
          </p:spPr>
          <p:txBody>
            <a:bodyPr wrap="none" lIns="0" tIns="0" rIns="0" bIns="0" rtlCol="0">
              <a:spAutoFit/>
            </a:bodyPr>
            <a:lstStyle/>
            <a:p>
              <a:r>
                <a:rPr lang="es-ES_tradnl" sz="3600" spc="50" dirty="0">
                  <a:solidFill>
                    <a:schemeClr val="tx2"/>
                  </a:solidFill>
                  <a:latin typeface="Patrick Hand" pitchFamily="2" charset="77"/>
                </a:rPr>
                <a:t>pueden tener una discapacidad</a:t>
              </a:r>
            </a:p>
          </p:txBody>
        </p:sp>
        <p:sp>
          <p:nvSpPr>
            <p:cNvPr id="261" name="TextBox 260">
              <a:extLst>
                <a:ext uri="{FF2B5EF4-FFF2-40B4-BE49-F238E27FC236}">
                  <a16:creationId xmlns:a16="http://schemas.microsoft.com/office/drawing/2014/main" id="{2F24374A-7984-B146-9C6B-0322B7A38DE4}"/>
                </a:ext>
              </a:extLst>
            </p:cNvPr>
            <p:cNvSpPr txBox="1"/>
            <p:nvPr/>
          </p:nvSpPr>
          <p:spPr>
            <a:xfrm>
              <a:off x="5561813" y="9393416"/>
              <a:ext cx="1483035" cy="646331"/>
            </a:xfrm>
            <a:prstGeom prst="rect">
              <a:avLst/>
            </a:prstGeom>
            <a:noFill/>
          </p:spPr>
          <p:txBody>
            <a:bodyPr wrap="none" rtlCol="0">
              <a:spAutoFit/>
            </a:bodyPr>
            <a:lstStyle/>
            <a:p>
              <a:r>
                <a:rPr lang="es-ES_tradnl" sz="3600">
                  <a:latin typeface="Patrick Hand" pitchFamily="2" charset="77"/>
                </a:rPr>
                <a:t>…estos</a:t>
              </a:r>
              <a:endParaRPr lang="es-ES_tradnl" sz="3600">
                <a:solidFill>
                  <a:schemeClr val="bg2">
                    <a:lumMod val="90000"/>
                  </a:schemeClr>
                </a:solidFill>
                <a:latin typeface="Museo 500" panose="02000000000000000000" pitchFamily="2" charset="77"/>
              </a:endParaRPr>
            </a:p>
          </p:txBody>
        </p:sp>
      </p:grpSp>
      <p:pic>
        <p:nvPicPr>
          <p:cNvPr id="298" name="Picture 297">
            <a:extLst>
              <a:ext uri="{FF2B5EF4-FFF2-40B4-BE49-F238E27FC236}">
                <a16:creationId xmlns:a16="http://schemas.microsoft.com/office/drawing/2014/main" id="{A1DD887F-CE2B-3A4C-ABAA-E101EB7182BF}"/>
              </a:ext>
            </a:extLst>
          </p:cNvPr>
          <p:cNvPicPr>
            <a:picLocks noChangeAspect="1"/>
          </p:cNvPicPr>
          <p:nvPr/>
        </p:nvPicPr>
        <p:blipFill>
          <a:blip r:embed="rId3"/>
          <a:stretch>
            <a:fillRect/>
          </a:stretch>
        </p:blipFill>
        <p:spPr>
          <a:xfrm>
            <a:off x="1116876" y="3340973"/>
            <a:ext cx="1974716" cy="913359"/>
          </a:xfrm>
          <a:prstGeom prst="rect">
            <a:avLst/>
          </a:prstGeom>
          <a:solidFill>
            <a:schemeClr val="bg1"/>
          </a:solidFill>
        </p:spPr>
      </p:pic>
      <p:grpSp>
        <p:nvGrpSpPr>
          <p:cNvPr id="502" name="Group 501">
            <a:extLst>
              <a:ext uri="{FF2B5EF4-FFF2-40B4-BE49-F238E27FC236}">
                <a16:creationId xmlns:a16="http://schemas.microsoft.com/office/drawing/2014/main" id="{8535C8A3-7073-F945-BDF4-FADC3E9A0C87}"/>
              </a:ext>
            </a:extLst>
          </p:cNvPr>
          <p:cNvGrpSpPr/>
          <p:nvPr/>
        </p:nvGrpSpPr>
        <p:grpSpPr>
          <a:xfrm>
            <a:off x="5643550" y="4896656"/>
            <a:ext cx="5522474" cy="352389"/>
            <a:chOff x="4058061" y="5052532"/>
            <a:chExt cx="5522474" cy="2684062"/>
          </a:xfrm>
        </p:grpSpPr>
        <p:cxnSp>
          <p:nvCxnSpPr>
            <p:cNvPr id="503" name="Straight Connector 502">
              <a:extLst>
                <a:ext uri="{FF2B5EF4-FFF2-40B4-BE49-F238E27FC236}">
                  <a16:creationId xmlns:a16="http://schemas.microsoft.com/office/drawing/2014/main" id="{21B5F3B7-6651-DF42-91FA-79E5A1D4435F}"/>
                </a:ext>
              </a:extLst>
            </p:cNvPr>
            <p:cNvCxnSpPr>
              <a:cxnSpLocks/>
            </p:cNvCxnSpPr>
            <p:nvPr/>
          </p:nvCxnSpPr>
          <p:spPr>
            <a:xfrm>
              <a:off x="8141708" y="5052532"/>
              <a:ext cx="1438827"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sp>
          <p:nvSpPr>
            <p:cNvPr id="504" name="TextBox 503">
              <a:extLst>
                <a:ext uri="{FF2B5EF4-FFF2-40B4-BE49-F238E27FC236}">
                  <a16:creationId xmlns:a16="http://schemas.microsoft.com/office/drawing/2014/main" id="{3E193292-81F3-644D-9D9B-411B611AA3AA}"/>
                </a:ext>
              </a:extLst>
            </p:cNvPr>
            <p:cNvSpPr txBox="1"/>
            <p:nvPr/>
          </p:nvSpPr>
          <p:spPr>
            <a:xfrm>
              <a:off x="5732296" y="7121050"/>
              <a:ext cx="3607078" cy="553998"/>
            </a:xfrm>
            <a:prstGeom prst="rect">
              <a:avLst/>
            </a:prstGeom>
            <a:noFill/>
          </p:spPr>
          <p:txBody>
            <a:bodyPr wrap="none" lIns="0" tIns="0" rIns="0" bIns="0" rtlCol="0">
              <a:spAutoFit/>
            </a:bodyPr>
            <a:lstStyle/>
            <a:p>
              <a:pPr algn="ctr"/>
              <a:r>
                <a:rPr lang="es-ES_tradnl" sz="3600" spc="50" dirty="0">
                  <a:solidFill>
                    <a:schemeClr val="accent1"/>
                  </a:solidFill>
                  <a:latin typeface="Patrick Hand" pitchFamily="2" charset="77"/>
                </a:rPr>
                <a:t>pueden ser pobres</a:t>
              </a:r>
            </a:p>
          </p:txBody>
        </p:sp>
        <p:sp>
          <p:nvSpPr>
            <p:cNvPr id="505" name="TextBox 504">
              <a:extLst>
                <a:ext uri="{FF2B5EF4-FFF2-40B4-BE49-F238E27FC236}">
                  <a16:creationId xmlns:a16="http://schemas.microsoft.com/office/drawing/2014/main" id="{95714D12-5767-5E45-B1D3-6941D134B893}"/>
                </a:ext>
              </a:extLst>
            </p:cNvPr>
            <p:cNvSpPr txBox="1"/>
            <p:nvPr/>
          </p:nvSpPr>
          <p:spPr>
            <a:xfrm>
              <a:off x="4058061" y="7090263"/>
              <a:ext cx="1483035" cy="646331"/>
            </a:xfrm>
            <a:prstGeom prst="rect">
              <a:avLst/>
            </a:prstGeom>
            <a:noFill/>
          </p:spPr>
          <p:txBody>
            <a:bodyPr wrap="none" rtlCol="0">
              <a:spAutoFit/>
            </a:bodyPr>
            <a:lstStyle/>
            <a:p>
              <a:r>
                <a:rPr lang="es-ES_tradnl" sz="3600">
                  <a:latin typeface="Patrick Hand" pitchFamily="2" charset="77"/>
                </a:rPr>
                <a:t>…estos</a:t>
              </a:r>
              <a:endParaRPr lang="es-ES_tradnl" sz="3600">
                <a:solidFill>
                  <a:schemeClr val="bg2">
                    <a:lumMod val="90000"/>
                  </a:schemeClr>
                </a:solidFill>
                <a:latin typeface="Museo 500" panose="02000000000000000000" pitchFamily="2" charset="77"/>
              </a:endParaRPr>
            </a:p>
          </p:txBody>
        </p:sp>
      </p:grpSp>
      <p:grpSp>
        <p:nvGrpSpPr>
          <p:cNvPr id="50" name="Group 49">
            <a:extLst>
              <a:ext uri="{FF2B5EF4-FFF2-40B4-BE49-F238E27FC236}">
                <a16:creationId xmlns:a16="http://schemas.microsoft.com/office/drawing/2014/main" id="{D229F9D0-611B-BF4A-B93B-274D9C3577E7}"/>
              </a:ext>
            </a:extLst>
          </p:cNvPr>
          <p:cNvGrpSpPr/>
          <p:nvPr/>
        </p:nvGrpSpPr>
        <p:grpSpPr>
          <a:xfrm>
            <a:off x="3132959" y="3343008"/>
            <a:ext cx="1977092" cy="909131"/>
            <a:chOff x="3132959" y="3350038"/>
            <a:chExt cx="1977092" cy="909131"/>
          </a:xfrm>
        </p:grpSpPr>
        <p:sp>
          <p:nvSpPr>
            <p:cNvPr id="49" name="Rectangle 48">
              <a:extLst>
                <a:ext uri="{FF2B5EF4-FFF2-40B4-BE49-F238E27FC236}">
                  <a16:creationId xmlns:a16="http://schemas.microsoft.com/office/drawing/2014/main" id="{7706620D-D098-8849-BAC7-5664F538D1C2}"/>
                </a:ext>
              </a:extLst>
            </p:cNvPr>
            <p:cNvSpPr/>
            <p:nvPr/>
          </p:nvSpPr>
          <p:spPr>
            <a:xfrm>
              <a:off x="3132959" y="3529891"/>
              <a:ext cx="1452836" cy="699499"/>
            </a:xfrm>
            <a:custGeom>
              <a:avLst/>
              <a:gdLst>
                <a:gd name="connsiteX0" fmla="*/ 0 w 1452836"/>
                <a:gd name="connsiteY0" fmla="*/ 0 h 699499"/>
                <a:gd name="connsiteX1" fmla="*/ 513335 w 1452836"/>
                <a:gd name="connsiteY1" fmla="*/ 0 h 699499"/>
                <a:gd name="connsiteX2" fmla="*/ 1012142 w 1452836"/>
                <a:gd name="connsiteY2" fmla="*/ 0 h 699499"/>
                <a:gd name="connsiteX3" fmla="*/ 1452836 w 1452836"/>
                <a:gd name="connsiteY3" fmla="*/ 0 h 699499"/>
                <a:gd name="connsiteX4" fmla="*/ 1452836 w 1452836"/>
                <a:gd name="connsiteY4" fmla="*/ 699499 h 699499"/>
                <a:gd name="connsiteX5" fmla="*/ 997614 w 1452836"/>
                <a:gd name="connsiteY5" fmla="*/ 699499 h 699499"/>
                <a:gd name="connsiteX6" fmla="*/ 513335 w 1452836"/>
                <a:gd name="connsiteY6" fmla="*/ 699499 h 699499"/>
                <a:gd name="connsiteX7" fmla="*/ 0 w 1452836"/>
                <a:gd name="connsiteY7" fmla="*/ 699499 h 699499"/>
                <a:gd name="connsiteX8" fmla="*/ 0 w 1452836"/>
                <a:gd name="connsiteY8" fmla="*/ 0 h 69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836" h="699499" fill="none" extrusionOk="0">
                  <a:moveTo>
                    <a:pt x="0" y="0"/>
                  </a:moveTo>
                  <a:cubicBezTo>
                    <a:pt x="187455" y="-15698"/>
                    <a:pt x="389685" y="-3028"/>
                    <a:pt x="513335" y="0"/>
                  </a:cubicBezTo>
                  <a:cubicBezTo>
                    <a:pt x="636986" y="3028"/>
                    <a:pt x="770105" y="-13078"/>
                    <a:pt x="1012142" y="0"/>
                  </a:cubicBezTo>
                  <a:cubicBezTo>
                    <a:pt x="1254179" y="13078"/>
                    <a:pt x="1250129" y="-17094"/>
                    <a:pt x="1452836" y="0"/>
                  </a:cubicBezTo>
                  <a:cubicBezTo>
                    <a:pt x="1419273" y="194500"/>
                    <a:pt x="1448461" y="415305"/>
                    <a:pt x="1452836" y="699499"/>
                  </a:cubicBezTo>
                  <a:cubicBezTo>
                    <a:pt x="1350643" y="720172"/>
                    <a:pt x="1121080" y="682914"/>
                    <a:pt x="997614" y="699499"/>
                  </a:cubicBezTo>
                  <a:cubicBezTo>
                    <a:pt x="874148" y="716084"/>
                    <a:pt x="724625" y="723261"/>
                    <a:pt x="513335" y="699499"/>
                  </a:cubicBezTo>
                  <a:cubicBezTo>
                    <a:pt x="302045" y="675737"/>
                    <a:pt x="188140" y="682814"/>
                    <a:pt x="0" y="699499"/>
                  </a:cubicBezTo>
                  <a:cubicBezTo>
                    <a:pt x="28265" y="522095"/>
                    <a:pt x="24322" y="146466"/>
                    <a:pt x="0" y="0"/>
                  </a:cubicBezTo>
                  <a:close/>
                </a:path>
                <a:path w="1452836" h="699499" stroke="0" extrusionOk="0">
                  <a:moveTo>
                    <a:pt x="0" y="0"/>
                  </a:moveTo>
                  <a:cubicBezTo>
                    <a:pt x="224717" y="-21251"/>
                    <a:pt x="327629" y="-14681"/>
                    <a:pt x="469750" y="0"/>
                  </a:cubicBezTo>
                  <a:cubicBezTo>
                    <a:pt x="611871" y="14681"/>
                    <a:pt x="768908" y="18639"/>
                    <a:pt x="910444" y="0"/>
                  </a:cubicBezTo>
                  <a:cubicBezTo>
                    <a:pt x="1051980" y="-18639"/>
                    <a:pt x="1203170" y="-6705"/>
                    <a:pt x="1452836" y="0"/>
                  </a:cubicBezTo>
                  <a:cubicBezTo>
                    <a:pt x="1430383" y="234262"/>
                    <a:pt x="1448781" y="505745"/>
                    <a:pt x="1452836" y="699499"/>
                  </a:cubicBezTo>
                  <a:cubicBezTo>
                    <a:pt x="1242585" y="711778"/>
                    <a:pt x="1133108" y="692646"/>
                    <a:pt x="997614" y="699499"/>
                  </a:cubicBezTo>
                  <a:cubicBezTo>
                    <a:pt x="862120" y="706352"/>
                    <a:pt x="725706" y="683410"/>
                    <a:pt x="484279" y="699499"/>
                  </a:cubicBezTo>
                  <a:cubicBezTo>
                    <a:pt x="242853" y="715588"/>
                    <a:pt x="156792" y="708909"/>
                    <a:pt x="0" y="699499"/>
                  </a:cubicBezTo>
                  <a:cubicBezTo>
                    <a:pt x="20820" y="485682"/>
                    <a:pt x="-9479" y="348061"/>
                    <a:pt x="0" y="0"/>
                  </a:cubicBezTo>
                  <a:close/>
                </a:path>
              </a:pathLst>
            </a:custGeom>
            <a:solidFill>
              <a:schemeClr val="bg1"/>
            </a:solidFill>
            <a:ln w="34925">
              <a:noFill/>
              <a:prstDash val="dash"/>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15" name="Rectangle 514">
              <a:extLst>
                <a:ext uri="{FF2B5EF4-FFF2-40B4-BE49-F238E27FC236}">
                  <a16:creationId xmlns:a16="http://schemas.microsoft.com/office/drawing/2014/main" id="{02D10584-38DC-434D-BDA6-97B9EDDE8453}"/>
                </a:ext>
              </a:extLst>
            </p:cNvPr>
            <p:cNvSpPr/>
            <p:nvPr/>
          </p:nvSpPr>
          <p:spPr>
            <a:xfrm>
              <a:off x="3657215" y="3529891"/>
              <a:ext cx="1452836" cy="318945"/>
            </a:xfrm>
            <a:custGeom>
              <a:avLst/>
              <a:gdLst>
                <a:gd name="connsiteX0" fmla="*/ 0 w 1452836"/>
                <a:gd name="connsiteY0" fmla="*/ 0 h 318945"/>
                <a:gd name="connsiteX1" fmla="*/ 513335 w 1452836"/>
                <a:gd name="connsiteY1" fmla="*/ 0 h 318945"/>
                <a:gd name="connsiteX2" fmla="*/ 1012142 w 1452836"/>
                <a:gd name="connsiteY2" fmla="*/ 0 h 318945"/>
                <a:gd name="connsiteX3" fmla="*/ 1452836 w 1452836"/>
                <a:gd name="connsiteY3" fmla="*/ 0 h 318945"/>
                <a:gd name="connsiteX4" fmla="*/ 1452836 w 1452836"/>
                <a:gd name="connsiteY4" fmla="*/ 318945 h 318945"/>
                <a:gd name="connsiteX5" fmla="*/ 997614 w 1452836"/>
                <a:gd name="connsiteY5" fmla="*/ 318945 h 318945"/>
                <a:gd name="connsiteX6" fmla="*/ 513335 w 1452836"/>
                <a:gd name="connsiteY6" fmla="*/ 318945 h 318945"/>
                <a:gd name="connsiteX7" fmla="*/ 0 w 1452836"/>
                <a:gd name="connsiteY7" fmla="*/ 318945 h 318945"/>
                <a:gd name="connsiteX8" fmla="*/ 0 w 1452836"/>
                <a:gd name="connsiteY8" fmla="*/ 0 h 31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836" h="318945" fill="none" extrusionOk="0">
                  <a:moveTo>
                    <a:pt x="0" y="0"/>
                  </a:moveTo>
                  <a:cubicBezTo>
                    <a:pt x="187455" y="-15698"/>
                    <a:pt x="389685" y="-3028"/>
                    <a:pt x="513335" y="0"/>
                  </a:cubicBezTo>
                  <a:cubicBezTo>
                    <a:pt x="636986" y="3028"/>
                    <a:pt x="770105" y="-13078"/>
                    <a:pt x="1012142" y="0"/>
                  </a:cubicBezTo>
                  <a:cubicBezTo>
                    <a:pt x="1254179" y="13078"/>
                    <a:pt x="1250129" y="-17094"/>
                    <a:pt x="1452836" y="0"/>
                  </a:cubicBezTo>
                  <a:cubicBezTo>
                    <a:pt x="1444330" y="65130"/>
                    <a:pt x="1462883" y="208601"/>
                    <a:pt x="1452836" y="318945"/>
                  </a:cubicBezTo>
                  <a:cubicBezTo>
                    <a:pt x="1350643" y="339618"/>
                    <a:pt x="1121080" y="302360"/>
                    <a:pt x="997614" y="318945"/>
                  </a:cubicBezTo>
                  <a:cubicBezTo>
                    <a:pt x="874148" y="335530"/>
                    <a:pt x="724625" y="342707"/>
                    <a:pt x="513335" y="318945"/>
                  </a:cubicBezTo>
                  <a:cubicBezTo>
                    <a:pt x="302045" y="295183"/>
                    <a:pt x="188140" y="302260"/>
                    <a:pt x="0" y="318945"/>
                  </a:cubicBezTo>
                  <a:cubicBezTo>
                    <a:pt x="-12593" y="231569"/>
                    <a:pt x="6293" y="136947"/>
                    <a:pt x="0" y="0"/>
                  </a:cubicBezTo>
                  <a:close/>
                </a:path>
                <a:path w="1452836" h="318945" stroke="0" extrusionOk="0">
                  <a:moveTo>
                    <a:pt x="0" y="0"/>
                  </a:moveTo>
                  <a:cubicBezTo>
                    <a:pt x="224717" y="-21251"/>
                    <a:pt x="327629" y="-14681"/>
                    <a:pt x="469750" y="0"/>
                  </a:cubicBezTo>
                  <a:cubicBezTo>
                    <a:pt x="611871" y="14681"/>
                    <a:pt x="768908" y="18639"/>
                    <a:pt x="910444" y="0"/>
                  </a:cubicBezTo>
                  <a:cubicBezTo>
                    <a:pt x="1051980" y="-18639"/>
                    <a:pt x="1203170" y="-6705"/>
                    <a:pt x="1452836" y="0"/>
                  </a:cubicBezTo>
                  <a:cubicBezTo>
                    <a:pt x="1463628" y="96552"/>
                    <a:pt x="1448837" y="208944"/>
                    <a:pt x="1452836" y="318945"/>
                  </a:cubicBezTo>
                  <a:cubicBezTo>
                    <a:pt x="1242585" y="331224"/>
                    <a:pt x="1133108" y="312092"/>
                    <a:pt x="997614" y="318945"/>
                  </a:cubicBezTo>
                  <a:cubicBezTo>
                    <a:pt x="862120" y="325798"/>
                    <a:pt x="725706" y="302856"/>
                    <a:pt x="484279" y="318945"/>
                  </a:cubicBezTo>
                  <a:cubicBezTo>
                    <a:pt x="242853" y="335034"/>
                    <a:pt x="156792" y="328355"/>
                    <a:pt x="0" y="318945"/>
                  </a:cubicBezTo>
                  <a:cubicBezTo>
                    <a:pt x="4652" y="206381"/>
                    <a:pt x="-10021" y="138019"/>
                    <a:pt x="0" y="0"/>
                  </a:cubicBezTo>
                  <a:close/>
                </a:path>
              </a:pathLst>
            </a:custGeom>
            <a:solidFill>
              <a:schemeClr val="bg1"/>
            </a:solidFill>
            <a:ln w="34925">
              <a:noFill/>
              <a:prstDash val="dash"/>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514" name="Picture 513">
              <a:extLst>
                <a:ext uri="{FF2B5EF4-FFF2-40B4-BE49-F238E27FC236}">
                  <a16:creationId xmlns:a16="http://schemas.microsoft.com/office/drawing/2014/main" id="{561BF7E4-4698-9341-8503-A14AD1065B25}"/>
                </a:ext>
              </a:extLst>
            </p:cNvPr>
            <p:cNvPicPr>
              <a:picLocks noChangeAspect="1"/>
            </p:cNvPicPr>
            <p:nvPr/>
          </p:nvPicPr>
          <p:blipFill>
            <a:blip r:embed="rId4"/>
            <a:stretch>
              <a:fillRect/>
            </a:stretch>
          </p:blipFill>
          <p:spPr>
            <a:xfrm>
              <a:off x="3162046" y="3350038"/>
              <a:ext cx="1860546" cy="909131"/>
            </a:xfrm>
            <a:prstGeom prst="rect">
              <a:avLst/>
            </a:prstGeom>
          </p:spPr>
        </p:pic>
      </p:grpSp>
      <p:pic>
        <p:nvPicPr>
          <p:cNvPr id="547" name="Picture 546">
            <a:extLst>
              <a:ext uri="{FF2B5EF4-FFF2-40B4-BE49-F238E27FC236}">
                <a16:creationId xmlns:a16="http://schemas.microsoft.com/office/drawing/2014/main" id="{78B8CB3D-D3F0-EF4A-8EF4-A76FD104F223}"/>
              </a:ext>
            </a:extLst>
          </p:cNvPr>
          <p:cNvPicPr>
            <a:picLocks noChangeAspect="1"/>
          </p:cNvPicPr>
          <p:nvPr/>
        </p:nvPicPr>
        <p:blipFill>
          <a:blip r:embed="rId5"/>
          <a:stretch>
            <a:fillRect/>
          </a:stretch>
        </p:blipFill>
        <p:spPr>
          <a:xfrm>
            <a:off x="4680506" y="3354403"/>
            <a:ext cx="2059285" cy="896444"/>
          </a:xfrm>
          <a:prstGeom prst="rect">
            <a:avLst/>
          </a:prstGeom>
        </p:spPr>
      </p:pic>
      <p:grpSp>
        <p:nvGrpSpPr>
          <p:cNvPr id="45" name="Group 44">
            <a:extLst>
              <a:ext uri="{FF2B5EF4-FFF2-40B4-BE49-F238E27FC236}">
                <a16:creationId xmlns:a16="http://schemas.microsoft.com/office/drawing/2014/main" id="{F6819187-AA5D-8E4E-B1BD-904BF44F43B3}"/>
              </a:ext>
            </a:extLst>
          </p:cNvPr>
          <p:cNvGrpSpPr/>
          <p:nvPr/>
        </p:nvGrpSpPr>
        <p:grpSpPr>
          <a:xfrm>
            <a:off x="1435961" y="4408502"/>
            <a:ext cx="10744673" cy="999234"/>
            <a:chOff x="6657884" y="5713234"/>
            <a:chExt cx="10744673" cy="4453518"/>
          </a:xfrm>
        </p:grpSpPr>
        <p:cxnSp>
          <p:nvCxnSpPr>
            <p:cNvPr id="507" name="Straight Connector 506">
              <a:extLst>
                <a:ext uri="{FF2B5EF4-FFF2-40B4-BE49-F238E27FC236}">
                  <a16:creationId xmlns:a16="http://schemas.microsoft.com/office/drawing/2014/main" id="{31A94CB5-5A54-A047-8EBB-7C3FD8066876}"/>
                </a:ext>
              </a:extLst>
            </p:cNvPr>
            <p:cNvCxnSpPr>
              <a:cxnSpLocks/>
            </p:cNvCxnSpPr>
            <p:nvPr/>
          </p:nvCxnSpPr>
          <p:spPr>
            <a:xfrm>
              <a:off x="12680052" y="5713234"/>
              <a:ext cx="4722505"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sp>
          <p:nvSpPr>
            <p:cNvPr id="508" name="TextBox 507">
              <a:extLst>
                <a:ext uri="{FF2B5EF4-FFF2-40B4-BE49-F238E27FC236}">
                  <a16:creationId xmlns:a16="http://schemas.microsoft.com/office/drawing/2014/main" id="{801A550A-4E51-4F41-A452-4330E7FDBADD}"/>
                </a:ext>
              </a:extLst>
            </p:cNvPr>
            <p:cNvSpPr txBox="1"/>
            <p:nvPr/>
          </p:nvSpPr>
          <p:spPr>
            <a:xfrm>
              <a:off x="6657884" y="9115777"/>
              <a:ext cx="9291006" cy="1050975"/>
            </a:xfrm>
            <a:prstGeom prst="rect">
              <a:avLst/>
            </a:prstGeom>
            <a:noFill/>
          </p:spPr>
          <p:txBody>
            <a:bodyPr wrap="none" lIns="0" tIns="0" rIns="0" bIns="0" rtlCol="0">
              <a:spAutoFit/>
            </a:bodyPr>
            <a:lstStyle/>
            <a:p>
              <a:pPr algn="ctr"/>
              <a:r>
                <a:rPr lang="es-ES_tradnl" sz="3600" dirty="0">
                  <a:latin typeface="Patrick Hand" pitchFamily="2" charset="77"/>
                </a:rPr>
                <a:t>…estos   </a:t>
              </a:r>
              <a:r>
                <a:rPr lang="es-ES_tradnl" sz="3600" dirty="0">
                  <a:solidFill>
                    <a:schemeClr val="accent2"/>
                  </a:solidFill>
                  <a:latin typeface="Patrick Hand" pitchFamily="2" charset="77"/>
                </a:rPr>
                <a:t>pueden tener necesidades educativas especiales</a:t>
              </a:r>
            </a:p>
          </p:txBody>
        </p:sp>
      </p:grpSp>
      <p:pic>
        <p:nvPicPr>
          <p:cNvPr id="548" name="Picture 547">
            <a:extLst>
              <a:ext uri="{FF2B5EF4-FFF2-40B4-BE49-F238E27FC236}">
                <a16:creationId xmlns:a16="http://schemas.microsoft.com/office/drawing/2014/main" id="{EDEAE236-0702-7243-9522-E409B2A57014}"/>
              </a:ext>
            </a:extLst>
          </p:cNvPr>
          <p:cNvPicPr>
            <a:picLocks noChangeAspect="1"/>
          </p:cNvPicPr>
          <p:nvPr/>
        </p:nvPicPr>
        <p:blipFill>
          <a:blip r:embed="rId6"/>
          <a:stretch>
            <a:fillRect/>
          </a:stretch>
        </p:blipFill>
        <p:spPr>
          <a:xfrm>
            <a:off x="6782047" y="3379968"/>
            <a:ext cx="1928201" cy="862616"/>
          </a:xfrm>
          <a:prstGeom prst="rect">
            <a:avLst/>
          </a:prstGeom>
        </p:spPr>
      </p:pic>
      <p:grpSp>
        <p:nvGrpSpPr>
          <p:cNvPr id="51" name="Group 50">
            <a:extLst>
              <a:ext uri="{FF2B5EF4-FFF2-40B4-BE49-F238E27FC236}">
                <a16:creationId xmlns:a16="http://schemas.microsoft.com/office/drawing/2014/main" id="{9F9A7B1D-F4FB-0F43-9366-E08EC3C6C6E8}"/>
              </a:ext>
            </a:extLst>
          </p:cNvPr>
          <p:cNvGrpSpPr/>
          <p:nvPr/>
        </p:nvGrpSpPr>
        <p:grpSpPr>
          <a:xfrm>
            <a:off x="2977635" y="4430180"/>
            <a:ext cx="13455737" cy="955000"/>
            <a:chOff x="13124571" y="6816588"/>
            <a:chExt cx="7410744" cy="3268305"/>
          </a:xfrm>
        </p:grpSpPr>
        <p:cxnSp>
          <p:nvCxnSpPr>
            <p:cNvPr id="511" name="Straight Connector 510">
              <a:extLst>
                <a:ext uri="{FF2B5EF4-FFF2-40B4-BE49-F238E27FC236}">
                  <a16:creationId xmlns:a16="http://schemas.microsoft.com/office/drawing/2014/main" id="{D3A254B7-80BA-4B4D-B21D-FE3B840CD695}"/>
                </a:ext>
              </a:extLst>
            </p:cNvPr>
            <p:cNvCxnSpPr>
              <a:cxnSpLocks/>
            </p:cNvCxnSpPr>
            <p:nvPr/>
          </p:nvCxnSpPr>
          <p:spPr>
            <a:xfrm>
              <a:off x="14322654" y="6816588"/>
              <a:ext cx="2954056"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sp>
          <p:nvSpPr>
            <p:cNvPr id="512" name="TextBox 511">
              <a:extLst>
                <a:ext uri="{FF2B5EF4-FFF2-40B4-BE49-F238E27FC236}">
                  <a16:creationId xmlns:a16="http://schemas.microsoft.com/office/drawing/2014/main" id="{61D28D49-F3B4-F94C-868E-C6A38C42B480}"/>
                </a:ext>
              </a:extLst>
            </p:cNvPr>
            <p:cNvSpPr txBox="1"/>
            <p:nvPr/>
          </p:nvSpPr>
          <p:spPr>
            <a:xfrm>
              <a:off x="14385233" y="9438562"/>
              <a:ext cx="6150082" cy="553998"/>
            </a:xfrm>
            <a:prstGeom prst="rect">
              <a:avLst/>
            </a:prstGeom>
            <a:noFill/>
          </p:spPr>
          <p:txBody>
            <a:bodyPr wrap="none" lIns="0" tIns="0" rIns="0" bIns="0" rtlCol="0">
              <a:spAutoFit/>
            </a:bodyPr>
            <a:lstStyle/>
            <a:p>
              <a:r>
                <a:rPr lang="es-ES_tradnl" sz="3600" dirty="0">
                  <a:solidFill>
                    <a:schemeClr val="accent3"/>
                  </a:solidFill>
                  <a:latin typeface="Patrick Hand" pitchFamily="2" charset="77"/>
                </a:rPr>
                <a:t>pueden identificarse como LGTBI</a:t>
              </a:r>
            </a:p>
          </p:txBody>
        </p:sp>
        <p:sp>
          <p:nvSpPr>
            <p:cNvPr id="513" name="TextBox 512">
              <a:extLst>
                <a:ext uri="{FF2B5EF4-FFF2-40B4-BE49-F238E27FC236}">
                  <a16:creationId xmlns:a16="http://schemas.microsoft.com/office/drawing/2014/main" id="{2AB217C9-56C7-9542-B43D-C0015B13E396}"/>
                </a:ext>
              </a:extLst>
            </p:cNvPr>
            <p:cNvSpPr txBox="1"/>
            <p:nvPr/>
          </p:nvSpPr>
          <p:spPr>
            <a:xfrm>
              <a:off x="13124571" y="9438562"/>
              <a:ext cx="1483035" cy="646331"/>
            </a:xfrm>
            <a:prstGeom prst="rect">
              <a:avLst/>
            </a:prstGeom>
            <a:noFill/>
          </p:spPr>
          <p:txBody>
            <a:bodyPr wrap="none" rtlCol="0">
              <a:spAutoFit/>
            </a:bodyPr>
            <a:lstStyle/>
            <a:p>
              <a:r>
                <a:rPr lang="es-ES_tradnl" sz="3600" dirty="0">
                  <a:latin typeface="Patrick Hand" pitchFamily="2" charset="77"/>
                </a:rPr>
                <a:t>…estos</a:t>
              </a:r>
              <a:endParaRPr lang="es-ES_tradnl" sz="3600" dirty="0">
                <a:solidFill>
                  <a:schemeClr val="bg2">
                    <a:lumMod val="90000"/>
                  </a:schemeClr>
                </a:solidFill>
                <a:latin typeface="Museo 500" panose="02000000000000000000" pitchFamily="2" charset="77"/>
              </a:endParaRPr>
            </a:p>
          </p:txBody>
        </p:sp>
      </p:grpSp>
      <p:pic>
        <p:nvPicPr>
          <p:cNvPr id="549" name="Picture 548">
            <a:extLst>
              <a:ext uri="{FF2B5EF4-FFF2-40B4-BE49-F238E27FC236}">
                <a16:creationId xmlns:a16="http://schemas.microsoft.com/office/drawing/2014/main" id="{3000099D-9A83-FB4C-9C92-89C57480942C}"/>
              </a:ext>
            </a:extLst>
          </p:cNvPr>
          <p:cNvPicPr>
            <a:picLocks noChangeAspect="1"/>
          </p:cNvPicPr>
          <p:nvPr/>
        </p:nvPicPr>
        <p:blipFill>
          <a:blip r:embed="rId7"/>
          <a:stretch>
            <a:fillRect/>
          </a:stretch>
        </p:blipFill>
        <p:spPr>
          <a:xfrm>
            <a:off x="8352923" y="3333455"/>
            <a:ext cx="1513808" cy="909130"/>
          </a:xfrm>
          <a:prstGeom prst="rect">
            <a:avLst/>
          </a:prstGeom>
        </p:spPr>
      </p:pic>
      <p:grpSp>
        <p:nvGrpSpPr>
          <p:cNvPr id="516" name="Group 515">
            <a:extLst>
              <a:ext uri="{FF2B5EF4-FFF2-40B4-BE49-F238E27FC236}">
                <a16:creationId xmlns:a16="http://schemas.microsoft.com/office/drawing/2014/main" id="{A2A22771-5D8B-D548-8FFA-70F1AF306BD8}"/>
              </a:ext>
            </a:extLst>
          </p:cNvPr>
          <p:cNvGrpSpPr/>
          <p:nvPr/>
        </p:nvGrpSpPr>
        <p:grpSpPr>
          <a:xfrm>
            <a:off x="-49659" y="4087432"/>
            <a:ext cx="11386418" cy="1687656"/>
            <a:chOff x="13747318" y="6816588"/>
            <a:chExt cx="11386418" cy="1687656"/>
          </a:xfrm>
        </p:grpSpPr>
        <p:cxnSp>
          <p:nvCxnSpPr>
            <p:cNvPr id="517" name="Straight Connector 516">
              <a:extLst>
                <a:ext uri="{FF2B5EF4-FFF2-40B4-BE49-F238E27FC236}">
                  <a16:creationId xmlns:a16="http://schemas.microsoft.com/office/drawing/2014/main" id="{5AEDABB1-EAB3-5642-BF87-209D8095EE7D}"/>
                </a:ext>
              </a:extLst>
            </p:cNvPr>
            <p:cNvCxnSpPr>
              <a:cxnSpLocks/>
            </p:cNvCxnSpPr>
            <p:nvPr/>
          </p:nvCxnSpPr>
          <p:spPr>
            <a:xfrm>
              <a:off x="14322654" y="6816588"/>
              <a:ext cx="7684552"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sp>
          <p:nvSpPr>
            <p:cNvPr id="518" name="TextBox 517">
              <a:extLst>
                <a:ext uri="{FF2B5EF4-FFF2-40B4-BE49-F238E27FC236}">
                  <a16:creationId xmlns:a16="http://schemas.microsoft.com/office/drawing/2014/main" id="{E54AC4C0-8C8E-764F-964D-03C936FDC675}"/>
                </a:ext>
              </a:extLst>
            </p:cNvPr>
            <p:cNvSpPr txBox="1"/>
            <p:nvPr/>
          </p:nvSpPr>
          <p:spPr>
            <a:xfrm>
              <a:off x="14488836" y="7889125"/>
              <a:ext cx="10644900" cy="553998"/>
            </a:xfrm>
            <a:prstGeom prst="rect">
              <a:avLst/>
            </a:prstGeom>
            <a:noFill/>
          </p:spPr>
          <p:txBody>
            <a:bodyPr wrap="square" lIns="0" tIns="0" rIns="0" bIns="0" rtlCol="0">
              <a:spAutoFit/>
            </a:bodyPr>
            <a:lstStyle/>
            <a:p>
              <a:pPr algn="ctr"/>
              <a:r>
                <a:rPr lang="es-ES_tradnl" sz="3600" dirty="0">
                  <a:solidFill>
                    <a:srgbClr val="DD6D4D"/>
                  </a:solidFill>
                  <a:latin typeface="Patrick Hand" pitchFamily="2" charset="77"/>
                </a:rPr>
                <a:t>pueden ser migrantes, refugiados o desplazados internos</a:t>
              </a:r>
            </a:p>
          </p:txBody>
        </p:sp>
        <p:sp>
          <p:nvSpPr>
            <p:cNvPr id="519" name="TextBox 518">
              <a:extLst>
                <a:ext uri="{FF2B5EF4-FFF2-40B4-BE49-F238E27FC236}">
                  <a16:creationId xmlns:a16="http://schemas.microsoft.com/office/drawing/2014/main" id="{481E791F-13D5-6F47-B365-EBCACB3B5FF5}"/>
                </a:ext>
              </a:extLst>
            </p:cNvPr>
            <p:cNvSpPr txBox="1"/>
            <p:nvPr/>
          </p:nvSpPr>
          <p:spPr>
            <a:xfrm>
              <a:off x="13747318" y="7857913"/>
              <a:ext cx="1483035" cy="646331"/>
            </a:xfrm>
            <a:prstGeom prst="rect">
              <a:avLst/>
            </a:prstGeom>
            <a:noFill/>
          </p:spPr>
          <p:txBody>
            <a:bodyPr wrap="none" rtlCol="0">
              <a:spAutoFit/>
            </a:bodyPr>
            <a:lstStyle/>
            <a:p>
              <a:r>
                <a:rPr lang="es-ES_tradnl" sz="3600" dirty="0">
                  <a:latin typeface="Patrick Hand" pitchFamily="2" charset="77"/>
                </a:rPr>
                <a:t>…estos</a:t>
              </a:r>
              <a:endParaRPr lang="es-ES_tradnl" sz="3600" dirty="0">
                <a:solidFill>
                  <a:schemeClr val="bg2">
                    <a:lumMod val="90000"/>
                  </a:schemeClr>
                </a:solidFill>
                <a:latin typeface="Museo 500" panose="02000000000000000000" pitchFamily="2" charset="77"/>
              </a:endParaRPr>
            </a:p>
          </p:txBody>
        </p:sp>
      </p:grpSp>
      <p:pic>
        <p:nvPicPr>
          <p:cNvPr id="550" name="Picture 549">
            <a:extLst>
              <a:ext uri="{FF2B5EF4-FFF2-40B4-BE49-F238E27FC236}">
                <a16:creationId xmlns:a16="http://schemas.microsoft.com/office/drawing/2014/main" id="{77CCD730-A2A7-B04F-A2D7-2D27AC1D4B93}"/>
              </a:ext>
            </a:extLst>
          </p:cNvPr>
          <p:cNvPicPr>
            <a:picLocks noChangeAspect="1"/>
          </p:cNvPicPr>
          <p:nvPr/>
        </p:nvPicPr>
        <p:blipFill>
          <a:blip r:embed="rId8"/>
          <a:stretch>
            <a:fillRect/>
          </a:stretch>
        </p:blipFill>
        <p:spPr>
          <a:xfrm>
            <a:off x="9876327" y="3333454"/>
            <a:ext cx="1289697" cy="909131"/>
          </a:xfrm>
          <a:prstGeom prst="rect">
            <a:avLst/>
          </a:prstGeom>
        </p:spPr>
      </p:pic>
      <p:grpSp>
        <p:nvGrpSpPr>
          <p:cNvPr id="61" name="Group 60">
            <a:extLst>
              <a:ext uri="{FF2B5EF4-FFF2-40B4-BE49-F238E27FC236}">
                <a16:creationId xmlns:a16="http://schemas.microsoft.com/office/drawing/2014/main" id="{8C6647C0-A815-E049-9C47-AD514DA50D4D}"/>
              </a:ext>
            </a:extLst>
          </p:cNvPr>
          <p:cNvGrpSpPr/>
          <p:nvPr/>
        </p:nvGrpSpPr>
        <p:grpSpPr>
          <a:xfrm>
            <a:off x="-5045429" y="5099980"/>
            <a:ext cx="15631368" cy="1766264"/>
            <a:chOff x="4322903" y="10706730"/>
            <a:chExt cx="15631368" cy="1766264"/>
          </a:xfrm>
        </p:grpSpPr>
        <p:cxnSp>
          <p:nvCxnSpPr>
            <p:cNvPr id="528" name="Straight Connector 527">
              <a:extLst>
                <a:ext uri="{FF2B5EF4-FFF2-40B4-BE49-F238E27FC236}">
                  <a16:creationId xmlns:a16="http://schemas.microsoft.com/office/drawing/2014/main" id="{099F0F7E-4F4D-0845-B88C-DD9510FED61C}"/>
                </a:ext>
              </a:extLst>
            </p:cNvPr>
            <p:cNvCxnSpPr>
              <a:cxnSpLocks/>
            </p:cNvCxnSpPr>
            <p:nvPr/>
          </p:nvCxnSpPr>
          <p:spPr>
            <a:xfrm>
              <a:off x="4322903" y="11201260"/>
              <a:ext cx="5331460"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DF7EE69F-AE96-AD45-89C3-9AEE34505B0F}"/>
                </a:ext>
              </a:extLst>
            </p:cNvPr>
            <p:cNvCxnSpPr>
              <a:cxnSpLocks/>
              <a:stCxn id="526" idx="1"/>
              <a:endCxn id="526" idx="3"/>
            </p:cNvCxnSpPr>
            <p:nvPr/>
          </p:nvCxnSpPr>
          <p:spPr>
            <a:xfrm>
              <a:off x="12958360" y="11641998"/>
              <a:ext cx="6995911"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sp>
          <p:nvSpPr>
            <p:cNvPr id="526" name="TextBox 525">
              <a:extLst>
                <a:ext uri="{FF2B5EF4-FFF2-40B4-BE49-F238E27FC236}">
                  <a16:creationId xmlns:a16="http://schemas.microsoft.com/office/drawing/2014/main" id="{AF33E43B-0579-AA47-A564-4A160EA66652}"/>
                </a:ext>
              </a:extLst>
            </p:cNvPr>
            <p:cNvSpPr txBox="1"/>
            <p:nvPr/>
          </p:nvSpPr>
          <p:spPr>
            <a:xfrm>
              <a:off x="12958360" y="10811001"/>
              <a:ext cx="6995911" cy="1661993"/>
            </a:xfrm>
            <a:prstGeom prst="rect">
              <a:avLst/>
            </a:prstGeom>
            <a:noFill/>
          </p:spPr>
          <p:txBody>
            <a:bodyPr wrap="square" lIns="0" tIns="0" rIns="0" bIns="0" rtlCol="0">
              <a:spAutoFit/>
            </a:bodyPr>
            <a:lstStyle/>
            <a:p>
              <a:pPr algn="r"/>
              <a:r>
                <a:rPr lang="es-ES_tradnl" sz="3600" dirty="0">
                  <a:solidFill>
                    <a:srgbClr val="48A6A3"/>
                  </a:solidFill>
                  <a:latin typeface="Patrick Hand" pitchFamily="2" charset="77"/>
                </a:rPr>
                <a:t>pueden pertenecer a grupos étnicos, religiosos, minorías étnicas o pueblos indígenas</a:t>
              </a:r>
            </a:p>
          </p:txBody>
        </p:sp>
        <p:sp>
          <p:nvSpPr>
            <p:cNvPr id="527" name="TextBox 526">
              <a:extLst>
                <a:ext uri="{FF2B5EF4-FFF2-40B4-BE49-F238E27FC236}">
                  <a16:creationId xmlns:a16="http://schemas.microsoft.com/office/drawing/2014/main" id="{E2E8D5B9-D300-CD4E-B959-46E4BDC638C2}"/>
                </a:ext>
              </a:extLst>
            </p:cNvPr>
            <p:cNvSpPr txBox="1"/>
            <p:nvPr/>
          </p:nvSpPr>
          <p:spPr>
            <a:xfrm>
              <a:off x="10681408" y="10706730"/>
              <a:ext cx="1483035" cy="646331"/>
            </a:xfrm>
            <a:prstGeom prst="rect">
              <a:avLst/>
            </a:prstGeom>
            <a:noFill/>
          </p:spPr>
          <p:txBody>
            <a:bodyPr wrap="none" rtlCol="0">
              <a:spAutoFit/>
            </a:bodyPr>
            <a:lstStyle/>
            <a:p>
              <a:r>
                <a:rPr lang="es-ES_tradnl" sz="3600" dirty="0">
                  <a:latin typeface="Patrick Hand" pitchFamily="2" charset="77"/>
                </a:rPr>
                <a:t>…estos</a:t>
              </a:r>
              <a:endParaRPr lang="es-ES_tradnl" sz="3600" dirty="0">
                <a:solidFill>
                  <a:schemeClr val="bg2">
                    <a:lumMod val="90000"/>
                  </a:schemeClr>
                </a:solidFill>
                <a:latin typeface="Museo 500" panose="02000000000000000000" pitchFamily="2" charset="77"/>
              </a:endParaRPr>
            </a:p>
          </p:txBody>
        </p:sp>
      </p:grpSp>
      <p:grpSp>
        <p:nvGrpSpPr>
          <p:cNvPr id="102" name="Group 101">
            <a:extLst>
              <a:ext uri="{FF2B5EF4-FFF2-40B4-BE49-F238E27FC236}">
                <a16:creationId xmlns:a16="http://schemas.microsoft.com/office/drawing/2014/main" id="{566A4FE5-2018-AD43-B8ED-547F02135BE2}"/>
              </a:ext>
            </a:extLst>
          </p:cNvPr>
          <p:cNvGrpSpPr/>
          <p:nvPr/>
        </p:nvGrpSpPr>
        <p:grpSpPr>
          <a:xfrm>
            <a:off x="1131552" y="4190540"/>
            <a:ext cx="3344754" cy="913359"/>
            <a:chOff x="1089092" y="4190879"/>
            <a:chExt cx="3344754" cy="913359"/>
          </a:xfrm>
        </p:grpSpPr>
        <p:sp>
          <p:nvSpPr>
            <p:cNvPr id="86" name="Rectangle 85">
              <a:extLst>
                <a:ext uri="{FF2B5EF4-FFF2-40B4-BE49-F238E27FC236}">
                  <a16:creationId xmlns:a16="http://schemas.microsoft.com/office/drawing/2014/main" id="{79D30480-ABB8-3D47-A84A-5B236FD1B61D}"/>
                </a:ext>
              </a:extLst>
            </p:cNvPr>
            <p:cNvSpPr/>
            <p:nvPr/>
          </p:nvSpPr>
          <p:spPr>
            <a:xfrm>
              <a:off x="1178271" y="4350310"/>
              <a:ext cx="3064660" cy="697539"/>
            </a:xfrm>
            <a:custGeom>
              <a:avLst/>
              <a:gdLst>
                <a:gd name="connsiteX0" fmla="*/ 0 w 3064660"/>
                <a:gd name="connsiteY0" fmla="*/ 0 h 697539"/>
                <a:gd name="connsiteX1" fmla="*/ 582285 w 3064660"/>
                <a:gd name="connsiteY1" fmla="*/ 0 h 697539"/>
                <a:gd name="connsiteX2" fmla="*/ 1195217 w 3064660"/>
                <a:gd name="connsiteY2" fmla="*/ 0 h 697539"/>
                <a:gd name="connsiteX3" fmla="*/ 1838796 w 3064660"/>
                <a:gd name="connsiteY3" fmla="*/ 0 h 697539"/>
                <a:gd name="connsiteX4" fmla="*/ 2482375 w 3064660"/>
                <a:gd name="connsiteY4" fmla="*/ 0 h 697539"/>
                <a:gd name="connsiteX5" fmla="*/ 3064660 w 3064660"/>
                <a:gd name="connsiteY5" fmla="*/ 0 h 697539"/>
                <a:gd name="connsiteX6" fmla="*/ 3064660 w 3064660"/>
                <a:gd name="connsiteY6" fmla="*/ 697539 h 697539"/>
                <a:gd name="connsiteX7" fmla="*/ 2390435 w 3064660"/>
                <a:gd name="connsiteY7" fmla="*/ 697539 h 697539"/>
                <a:gd name="connsiteX8" fmla="*/ 1716210 w 3064660"/>
                <a:gd name="connsiteY8" fmla="*/ 697539 h 697539"/>
                <a:gd name="connsiteX9" fmla="*/ 1103278 w 3064660"/>
                <a:gd name="connsiteY9" fmla="*/ 697539 h 697539"/>
                <a:gd name="connsiteX10" fmla="*/ 0 w 3064660"/>
                <a:gd name="connsiteY10" fmla="*/ 697539 h 697539"/>
                <a:gd name="connsiteX11" fmla="*/ 0 w 3064660"/>
                <a:gd name="connsiteY11" fmla="*/ 0 h 69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4660" h="697539" fill="none" extrusionOk="0">
                  <a:moveTo>
                    <a:pt x="0" y="0"/>
                  </a:moveTo>
                  <a:cubicBezTo>
                    <a:pt x="132358" y="5612"/>
                    <a:pt x="465457" y="20760"/>
                    <a:pt x="582285" y="0"/>
                  </a:cubicBezTo>
                  <a:cubicBezTo>
                    <a:pt x="699114" y="-20760"/>
                    <a:pt x="955898" y="-17240"/>
                    <a:pt x="1195217" y="0"/>
                  </a:cubicBezTo>
                  <a:cubicBezTo>
                    <a:pt x="1434536" y="17240"/>
                    <a:pt x="1675886" y="16931"/>
                    <a:pt x="1838796" y="0"/>
                  </a:cubicBezTo>
                  <a:cubicBezTo>
                    <a:pt x="2001706" y="-16931"/>
                    <a:pt x="2168825" y="-26442"/>
                    <a:pt x="2482375" y="0"/>
                  </a:cubicBezTo>
                  <a:cubicBezTo>
                    <a:pt x="2795925" y="26442"/>
                    <a:pt x="2873149" y="-24856"/>
                    <a:pt x="3064660" y="0"/>
                  </a:cubicBezTo>
                  <a:cubicBezTo>
                    <a:pt x="3044919" y="272426"/>
                    <a:pt x="3085539" y="457956"/>
                    <a:pt x="3064660" y="697539"/>
                  </a:cubicBezTo>
                  <a:cubicBezTo>
                    <a:pt x="2861662" y="689275"/>
                    <a:pt x="2625873" y="726593"/>
                    <a:pt x="2390435" y="697539"/>
                  </a:cubicBezTo>
                  <a:cubicBezTo>
                    <a:pt x="2154997" y="668485"/>
                    <a:pt x="1994482" y="697541"/>
                    <a:pt x="1716210" y="697539"/>
                  </a:cubicBezTo>
                  <a:cubicBezTo>
                    <a:pt x="1437938" y="697537"/>
                    <a:pt x="1342194" y="718413"/>
                    <a:pt x="1103278" y="697539"/>
                  </a:cubicBezTo>
                  <a:cubicBezTo>
                    <a:pt x="864362" y="676665"/>
                    <a:pt x="417967" y="703757"/>
                    <a:pt x="0" y="697539"/>
                  </a:cubicBezTo>
                  <a:cubicBezTo>
                    <a:pt x="33352" y="450456"/>
                    <a:pt x="-2448" y="146633"/>
                    <a:pt x="0" y="0"/>
                  </a:cubicBezTo>
                  <a:close/>
                </a:path>
                <a:path w="3064660" h="697539" stroke="0" extrusionOk="0">
                  <a:moveTo>
                    <a:pt x="0" y="0"/>
                  </a:moveTo>
                  <a:cubicBezTo>
                    <a:pt x="254119" y="10858"/>
                    <a:pt x="341419" y="-20907"/>
                    <a:pt x="582285" y="0"/>
                  </a:cubicBezTo>
                  <a:cubicBezTo>
                    <a:pt x="823152" y="20907"/>
                    <a:pt x="861151" y="-7855"/>
                    <a:pt x="1103278" y="0"/>
                  </a:cubicBezTo>
                  <a:cubicBezTo>
                    <a:pt x="1345405" y="7855"/>
                    <a:pt x="1590051" y="1567"/>
                    <a:pt x="1777503" y="0"/>
                  </a:cubicBezTo>
                  <a:cubicBezTo>
                    <a:pt x="1964955" y="-1567"/>
                    <a:pt x="2177990" y="4883"/>
                    <a:pt x="2359788" y="0"/>
                  </a:cubicBezTo>
                  <a:cubicBezTo>
                    <a:pt x="2541587" y="-4883"/>
                    <a:pt x="2725386" y="4004"/>
                    <a:pt x="3064660" y="0"/>
                  </a:cubicBezTo>
                  <a:cubicBezTo>
                    <a:pt x="3045775" y="234419"/>
                    <a:pt x="3060280" y="486043"/>
                    <a:pt x="3064660" y="697539"/>
                  </a:cubicBezTo>
                  <a:cubicBezTo>
                    <a:pt x="2793472" y="672771"/>
                    <a:pt x="2623844" y="695784"/>
                    <a:pt x="2451728" y="697539"/>
                  </a:cubicBezTo>
                  <a:cubicBezTo>
                    <a:pt x="2279612" y="699294"/>
                    <a:pt x="2029198" y="720294"/>
                    <a:pt x="1777503" y="697539"/>
                  </a:cubicBezTo>
                  <a:cubicBezTo>
                    <a:pt x="1525809" y="674784"/>
                    <a:pt x="1447050" y="715206"/>
                    <a:pt x="1256511" y="697539"/>
                  </a:cubicBezTo>
                  <a:cubicBezTo>
                    <a:pt x="1065972" y="679872"/>
                    <a:pt x="936477" y="723457"/>
                    <a:pt x="643579" y="697539"/>
                  </a:cubicBezTo>
                  <a:cubicBezTo>
                    <a:pt x="350681" y="671621"/>
                    <a:pt x="225885" y="672827"/>
                    <a:pt x="0" y="697539"/>
                  </a:cubicBezTo>
                  <a:cubicBezTo>
                    <a:pt x="25913" y="490365"/>
                    <a:pt x="-22073" y="208870"/>
                    <a:pt x="0" y="0"/>
                  </a:cubicBezTo>
                  <a:close/>
                </a:path>
              </a:pathLst>
            </a:custGeom>
            <a:solidFill>
              <a:schemeClr val="bg1"/>
            </a:solidFill>
            <a:ln w="34925">
              <a:noFill/>
              <a:prstDash val="dash"/>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551" name="Picture 550">
              <a:extLst>
                <a:ext uri="{FF2B5EF4-FFF2-40B4-BE49-F238E27FC236}">
                  <a16:creationId xmlns:a16="http://schemas.microsoft.com/office/drawing/2014/main" id="{C27A85E9-4821-6440-94A5-E6CADDC0A044}"/>
                </a:ext>
              </a:extLst>
            </p:cNvPr>
            <p:cNvPicPr>
              <a:picLocks noChangeAspect="1"/>
            </p:cNvPicPr>
            <p:nvPr/>
          </p:nvPicPr>
          <p:blipFill>
            <a:blip r:embed="rId9"/>
            <a:stretch>
              <a:fillRect/>
            </a:stretch>
          </p:blipFill>
          <p:spPr>
            <a:xfrm>
              <a:off x="1089092" y="4190879"/>
              <a:ext cx="3344754" cy="913359"/>
            </a:xfrm>
            <a:prstGeom prst="rect">
              <a:avLst/>
            </a:prstGeom>
          </p:spPr>
        </p:pic>
      </p:grpSp>
      <p:grpSp>
        <p:nvGrpSpPr>
          <p:cNvPr id="533" name="Group 532">
            <a:extLst>
              <a:ext uri="{FF2B5EF4-FFF2-40B4-BE49-F238E27FC236}">
                <a16:creationId xmlns:a16="http://schemas.microsoft.com/office/drawing/2014/main" id="{5434EAD4-6137-3749-BFFC-FE57421A6476}"/>
              </a:ext>
            </a:extLst>
          </p:cNvPr>
          <p:cNvGrpSpPr/>
          <p:nvPr/>
        </p:nvGrpSpPr>
        <p:grpSpPr>
          <a:xfrm>
            <a:off x="-1888948" y="4320033"/>
            <a:ext cx="13630260" cy="1039964"/>
            <a:chOff x="7422761" y="5686979"/>
            <a:chExt cx="12492006" cy="4237406"/>
          </a:xfrm>
        </p:grpSpPr>
        <p:cxnSp>
          <p:nvCxnSpPr>
            <p:cNvPr id="534" name="Straight Connector 533">
              <a:extLst>
                <a:ext uri="{FF2B5EF4-FFF2-40B4-BE49-F238E27FC236}">
                  <a16:creationId xmlns:a16="http://schemas.microsoft.com/office/drawing/2014/main" id="{4DAEC508-1D8F-F440-952F-92FA49ABE7EA}"/>
                </a:ext>
              </a:extLst>
            </p:cNvPr>
            <p:cNvCxnSpPr>
              <a:cxnSpLocks/>
            </p:cNvCxnSpPr>
            <p:nvPr/>
          </p:nvCxnSpPr>
          <p:spPr>
            <a:xfrm>
              <a:off x="7422761" y="5686979"/>
              <a:ext cx="4373574"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sp>
          <p:nvSpPr>
            <p:cNvPr id="535" name="TextBox 534">
              <a:extLst>
                <a:ext uri="{FF2B5EF4-FFF2-40B4-BE49-F238E27FC236}">
                  <a16:creationId xmlns:a16="http://schemas.microsoft.com/office/drawing/2014/main" id="{109B31C5-17CE-D742-8ED5-793B293B6D6E}"/>
                </a:ext>
              </a:extLst>
            </p:cNvPr>
            <p:cNvSpPr txBox="1"/>
            <p:nvPr/>
          </p:nvSpPr>
          <p:spPr>
            <a:xfrm>
              <a:off x="14139725" y="9370386"/>
              <a:ext cx="5775042" cy="553999"/>
            </a:xfrm>
            <a:prstGeom prst="rect">
              <a:avLst/>
            </a:prstGeom>
            <a:noFill/>
          </p:spPr>
          <p:txBody>
            <a:bodyPr wrap="none" lIns="0" tIns="0" rIns="0" bIns="0" rtlCol="0">
              <a:spAutoFit/>
            </a:bodyPr>
            <a:lstStyle/>
            <a:p>
              <a:r>
                <a:rPr lang="es-ES_tradnl" sz="3600" dirty="0">
                  <a:solidFill>
                    <a:schemeClr val="accent6">
                      <a:lumMod val="75000"/>
                    </a:schemeClr>
                  </a:solidFill>
                  <a:latin typeface="Patrick Hand" pitchFamily="2" charset="77"/>
                </a:rPr>
                <a:t>viven en zonas rurales remotas</a:t>
              </a:r>
            </a:p>
          </p:txBody>
        </p:sp>
        <p:sp>
          <p:nvSpPr>
            <p:cNvPr id="536" name="TextBox 535">
              <a:extLst>
                <a:ext uri="{FF2B5EF4-FFF2-40B4-BE49-F238E27FC236}">
                  <a16:creationId xmlns:a16="http://schemas.microsoft.com/office/drawing/2014/main" id="{F2D37AC5-9ECF-E641-8DF9-D96353812577}"/>
                </a:ext>
              </a:extLst>
            </p:cNvPr>
            <p:cNvSpPr txBox="1"/>
            <p:nvPr/>
          </p:nvSpPr>
          <p:spPr>
            <a:xfrm>
              <a:off x="12347950" y="9147174"/>
              <a:ext cx="1483035" cy="646332"/>
            </a:xfrm>
            <a:prstGeom prst="rect">
              <a:avLst/>
            </a:prstGeom>
            <a:noFill/>
          </p:spPr>
          <p:txBody>
            <a:bodyPr wrap="none" rtlCol="0">
              <a:spAutoFit/>
            </a:bodyPr>
            <a:lstStyle/>
            <a:p>
              <a:r>
                <a:rPr lang="es-ES_tradnl" sz="3600" dirty="0">
                  <a:latin typeface="Patrick Hand" pitchFamily="2" charset="77"/>
                </a:rPr>
                <a:t>…estos</a:t>
              </a:r>
              <a:endParaRPr lang="es-ES_tradnl" sz="3600" dirty="0">
                <a:solidFill>
                  <a:schemeClr val="bg2">
                    <a:lumMod val="90000"/>
                  </a:schemeClr>
                </a:solidFill>
                <a:latin typeface="Museo 500" panose="02000000000000000000" pitchFamily="2" charset="77"/>
              </a:endParaRPr>
            </a:p>
          </p:txBody>
        </p:sp>
      </p:grpSp>
      <p:pic>
        <p:nvPicPr>
          <p:cNvPr id="552" name="Picture 551">
            <a:extLst>
              <a:ext uri="{FF2B5EF4-FFF2-40B4-BE49-F238E27FC236}">
                <a16:creationId xmlns:a16="http://schemas.microsoft.com/office/drawing/2014/main" id="{007E8F15-E152-CE41-B53B-88DBAAA14CDA}"/>
              </a:ext>
            </a:extLst>
          </p:cNvPr>
          <p:cNvPicPr>
            <a:picLocks noChangeAspect="1"/>
          </p:cNvPicPr>
          <p:nvPr/>
        </p:nvPicPr>
        <p:blipFill>
          <a:blip r:embed="rId10"/>
          <a:stretch>
            <a:fillRect/>
          </a:stretch>
        </p:blipFill>
        <p:spPr>
          <a:xfrm>
            <a:off x="4098696" y="4138813"/>
            <a:ext cx="3674790" cy="969369"/>
          </a:xfrm>
          <a:prstGeom prst="rect">
            <a:avLst/>
          </a:prstGeom>
        </p:spPr>
      </p:pic>
      <p:grpSp>
        <p:nvGrpSpPr>
          <p:cNvPr id="537" name="Group 536">
            <a:extLst>
              <a:ext uri="{FF2B5EF4-FFF2-40B4-BE49-F238E27FC236}">
                <a16:creationId xmlns:a16="http://schemas.microsoft.com/office/drawing/2014/main" id="{0468A800-630C-5A4A-8B3E-E8821C7BB820}"/>
              </a:ext>
            </a:extLst>
          </p:cNvPr>
          <p:cNvGrpSpPr/>
          <p:nvPr/>
        </p:nvGrpSpPr>
        <p:grpSpPr>
          <a:xfrm>
            <a:off x="2157424" y="5163027"/>
            <a:ext cx="8525549" cy="1154162"/>
            <a:chOff x="652318" y="10047098"/>
            <a:chExt cx="8525549" cy="1154162"/>
          </a:xfrm>
        </p:grpSpPr>
        <p:cxnSp>
          <p:nvCxnSpPr>
            <p:cNvPr id="538" name="Straight Connector 537">
              <a:extLst>
                <a:ext uri="{FF2B5EF4-FFF2-40B4-BE49-F238E27FC236}">
                  <a16:creationId xmlns:a16="http://schemas.microsoft.com/office/drawing/2014/main" id="{CD702630-A0AE-614C-8B31-D5C225CD2225}"/>
                </a:ext>
              </a:extLst>
            </p:cNvPr>
            <p:cNvCxnSpPr>
              <a:cxnSpLocks/>
            </p:cNvCxnSpPr>
            <p:nvPr/>
          </p:nvCxnSpPr>
          <p:spPr>
            <a:xfrm>
              <a:off x="5287388" y="11201260"/>
              <a:ext cx="3890479"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8C5F2382-E2CD-2543-A25A-174013685C1C}"/>
                </a:ext>
              </a:extLst>
            </p:cNvPr>
            <p:cNvCxnSpPr>
              <a:cxnSpLocks/>
              <a:endCxn id="540" idx="3"/>
            </p:cNvCxnSpPr>
            <p:nvPr/>
          </p:nvCxnSpPr>
          <p:spPr>
            <a:xfrm>
              <a:off x="2798911" y="10638285"/>
              <a:ext cx="6378956" cy="8977"/>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sp>
          <p:nvSpPr>
            <p:cNvPr id="540" name="TextBox 539">
              <a:extLst>
                <a:ext uri="{FF2B5EF4-FFF2-40B4-BE49-F238E27FC236}">
                  <a16:creationId xmlns:a16="http://schemas.microsoft.com/office/drawing/2014/main" id="{692A32CC-0656-0348-AC63-44DC06C03CAE}"/>
                </a:ext>
              </a:extLst>
            </p:cNvPr>
            <p:cNvSpPr txBox="1"/>
            <p:nvPr/>
          </p:nvSpPr>
          <p:spPr>
            <a:xfrm>
              <a:off x="2658452" y="10093264"/>
              <a:ext cx="6519415" cy="1107996"/>
            </a:xfrm>
            <a:prstGeom prst="rect">
              <a:avLst/>
            </a:prstGeom>
            <a:noFill/>
          </p:spPr>
          <p:txBody>
            <a:bodyPr wrap="square" lIns="0" tIns="0" rIns="0" bIns="0" rtlCol="0">
              <a:spAutoFit/>
            </a:bodyPr>
            <a:lstStyle/>
            <a:p>
              <a:pPr algn="r"/>
              <a:r>
                <a:rPr lang="es-ES_tradnl" sz="3600" dirty="0">
                  <a:solidFill>
                    <a:schemeClr val="accent5">
                      <a:lumMod val="90000"/>
                      <a:lumOff val="10000"/>
                    </a:schemeClr>
                  </a:solidFill>
                  <a:latin typeface="Patrick Hand" pitchFamily="2" charset="77"/>
                </a:rPr>
                <a:t>pueden pertenecer a un grupo marginal como una raza o casta</a:t>
              </a:r>
            </a:p>
          </p:txBody>
        </p:sp>
        <p:sp>
          <p:nvSpPr>
            <p:cNvPr id="541" name="TextBox 540">
              <a:extLst>
                <a:ext uri="{FF2B5EF4-FFF2-40B4-BE49-F238E27FC236}">
                  <a16:creationId xmlns:a16="http://schemas.microsoft.com/office/drawing/2014/main" id="{508BD18C-6DDB-004A-B9A8-60C2387A8F14}"/>
                </a:ext>
              </a:extLst>
            </p:cNvPr>
            <p:cNvSpPr txBox="1"/>
            <p:nvPr/>
          </p:nvSpPr>
          <p:spPr>
            <a:xfrm>
              <a:off x="652318" y="10047098"/>
              <a:ext cx="1483035" cy="646331"/>
            </a:xfrm>
            <a:prstGeom prst="rect">
              <a:avLst/>
            </a:prstGeom>
            <a:noFill/>
          </p:spPr>
          <p:txBody>
            <a:bodyPr wrap="none" rtlCol="0">
              <a:spAutoFit/>
            </a:bodyPr>
            <a:lstStyle/>
            <a:p>
              <a:r>
                <a:rPr lang="es-ES_tradnl" sz="3600" dirty="0">
                  <a:latin typeface="Patrick Hand" pitchFamily="2" charset="77"/>
                </a:rPr>
                <a:t>…estos</a:t>
              </a:r>
            </a:p>
          </p:txBody>
        </p:sp>
      </p:grpSp>
      <p:pic>
        <p:nvPicPr>
          <p:cNvPr id="553" name="Picture 552">
            <a:extLst>
              <a:ext uri="{FF2B5EF4-FFF2-40B4-BE49-F238E27FC236}">
                <a16:creationId xmlns:a16="http://schemas.microsoft.com/office/drawing/2014/main" id="{467A3DD3-C98B-6546-815E-2D66023C648A}"/>
              </a:ext>
            </a:extLst>
          </p:cNvPr>
          <p:cNvPicPr>
            <a:picLocks noChangeAspect="1"/>
          </p:cNvPicPr>
          <p:nvPr/>
        </p:nvPicPr>
        <p:blipFill>
          <a:blip r:embed="rId11"/>
          <a:stretch>
            <a:fillRect/>
          </a:stretch>
        </p:blipFill>
        <p:spPr>
          <a:xfrm>
            <a:off x="7471897" y="4163824"/>
            <a:ext cx="2245284" cy="933725"/>
          </a:xfrm>
          <a:prstGeom prst="rect">
            <a:avLst/>
          </a:prstGeom>
        </p:spPr>
      </p:pic>
      <p:grpSp>
        <p:nvGrpSpPr>
          <p:cNvPr id="559" name="Group 558">
            <a:extLst>
              <a:ext uri="{FF2B5EF4-FFF2-40B4-BE49-F238E27FC236}">
                <a16:creationId xmlns:a16="http://schemas.microsoft.com/office/drawing/2014/main" id="{51891E88-BE33-E04E-B363-B7A03E16351A}"/>
              </a:ext>
            </a:extLst>
          </p:cNvPr>
          <p:cNvGrpSpPr/>
          <p:nvPr/>
        </p:nvGrpSpPr>
        <p:grpSpPr>
          <a:xfrm>
            <a:off x="1116876" y="5117854"/>
            <a:ext cx="13601292" cy="2217980"/>
            <a:chOff x="2798911" y="10029197"/>
            <a:chExt cx="2443433" cy="1118696"/>
          </a:xfrm>
        </p:grpSpPr>
        <p:cxnSp>
          <p:nvCxnSpPr>
            <p:cNvPr id="560" name="Straight Connector 559">
              <a:extLst>
                <a:ext uri="{FF2B5EF4-FFF2-40B4-BE49-F238E27FC236}">
                  <a16:creationId xmlns:a16="http://schemas.microsoft.com/office/drawing/2014/main" id="{181C4670-1E8B-D041-8EC0-56719557F112}"/>
                </a:ext>
              </a:extLst>
            </p:cNvPr>
            <p:cNvCxnSpPr>
              <a:cxnSpLocks/>
            </p:cNvCxnSpPr>
            <p:nvPr/>
          </p:nvCxnSpPr>
          <p:spPr>
            <a:xfrm flipV="1">
              <a:off x="2798911" y="10607717"/>
              <a:ext cx="1346210" cy="30568"/>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sp>
          <p:nvSpPr>
            <p:cNvPr id="561" name="TextBox 560">
              <a:extLst>
                <a:ext uri="{FF2B5EF4-FFF2-40B4-BE49-F238E27FC236}">
                  <a16:creationId xmlns:a16="http://schemas.microsoft.com/office/drawing/2014/main" id="{CC87FBAC-237D-7646-B1F9-E31A296BEE47}"/>
                </a:ext>
              </a:extLst>
            </p:cNvPr>
            <p:cNvSpPr txBox="1"/>
            <p:nvPr/>
          </p:nvSpPr>
          <p:spPr>
            <a:xfrm>
              <a:off x="3327334" y="10039897"/>
              <a:ext cx="1775637" cy="1107996"/>
            </a:xfrm>
            <a:prstGeom prst="rect">
              <a:avLst/>
            </a:prstGeom>
            <a:noFill/>
          </p:spPr>
          <p:txBody>
            <a:bodyPr wrap="square" lIns="0" tIns="0" rIns="0" bIns="0" rtlCol="0">
              <a:spAutoFit/>
            </a:bodyPr>
            <a:lstStyle/>
            <a:p>
              <a:pPr algn="ctr"/>
              <a:r>
                <a:rPr lang="es-ES_tradnl" sz="3600" dirty="0">
                  <a:solidFill>
                    <a:schemeClr val="accent2"/>
                  </a:solidFill>
                  <a:latin typeface="Patrick Hand" pitchFamily="2" charset="77"/>
                </a:rPr>
                <a:t>pueden ser niñas</a:t>
              </a:r>
            </a:p>
          </p:txBody>
        </p:sp>
        <p:sp>
          <p:nvSpPr>
            <p:cNvPr id="562" name="TextBox 561">
              <a:extLst>
                <a:ext uri="{FF2B5EF4-FFF2-40B4-BE49-F238E27FC236}">
                  <a16:creationId xmlns:a16="http://schemas.microsoft.com/office/drawing/2014/main" id="{78E5C044-B515-074E-9AF4-DA6C118E10C7}"/>
                </a:ext>
              </a:extLst>
            </p:cNvPr>
            <p:cNvSpPr txBox="1"/>
            <p:nvPr/>
          </p:nvSpPr>
          <p:spPr>
            <a:xfrm>
              <a:off x="3664669" y="10029197"/>
              <a:ext cx="1577675" cy="325994"/>
            </a:xfrm>
            <a:prstGeom prst="rect">
              <a:avLst/>
            </a:prstGeom>
            <a:noFill/>
          </p:spPr>
          <p:txBody>
            <a:bodyPr wrap="square" rtlCol="0">
              <a:spAutoFit/>
            </a:bodyPr>
            <a:lstStyle/>
            <a:p>
              <a:r>
                <a:rPr lang="es-ES_tradnl" sz="3600" dirty="0">
                  <a:latin typeface="Patrick Hand" pitchFamily="2" charset="77"/>
                </a:rPr>
                <a:t>…estos</a:t>
              </a:r>
              <a:endParaRPr lang="es-ES_tradnl" sz="3600" dirty="0">
                <a:solidFill>
                  <a:schemeClr val="bg2">
                    <a:lumMod val="90000"/>
                  </a:schemeClr>
                </a:solidFill>
                <a:latin typeface="Museo 500" panose="02000000000000000000" pitchFamily="2" charset="77"/>
              </a:endParaRPr>
            </a:p>
          </p:txBody>
        </p:sp>
      </p:grpSp>
      <p:pic>
        <p:nvPicPr>
          <p:cNvPr id="563" name="Picture 562">
            <a:extLst>
              <a:ext uri="{FF2B5EF4-FFF2-40B4-BE49-F238E27FC236}">
                <a16:creationId xmlns:a16="http://schemas.microsoft.com/office/drawing/2014/main" id="{D820B3D3-EF30-1941-A865-1BE3C45DC722}"/>
              </a:ext>
            </a:extLst>
          </p:cNvPr>
          <p:cNvPicPr>
            <a:picLocks noChangeAspect="1"/>
          </p:cNvPicPr>
          <p:nvPr/>
        </p:nvPicPr>
        <p:blipFill>
          <a:blip r:embed="rId12"/>
          <a:stretch>
            <a:fillRect/>
          </a:stretch>
        </p:blipFill>
        <p:spPr>
          <a:xfrm>
            <a:off x="9306847" y="4198996"/>
            <a:ext cx="1830946" cy="896445"/>
          </a:xfrm>
          <a:prstGeom prst="rect">
            <a:avLst/>
          </a:prstGeom>
        </p:spPr>
      </p:pic>
      <p:grpSp>
        <p:nvGrpSpPr>
          <p:cNvPr id="564" name="Group 563">
            <a:extLst>
              <a:ext uri="{FF2B5EF4-FFF2-40B4-BE49-F238E27FC236}">
                <a16:creationId xmlns:a16="http://schemas.microsoft.com/office/drawing/2014/main" id="{1C9478DE-EFFB-4B46-90A6-2DCF77D12287}"/>
              </a:ext>
            </a:extLst>
          </p:cNvPr>
          <p:cNvGrpSpPr/>
          <p:nvPr/>
        </p:nvGrpSpPr>
        <p:grpSpPr>
          <a:xfrm>
            <a:off x="1057608" y="5182113"/>
            <a:ext cx="9699661" cy="1688134"/>
            <a:chOff x="1816113" y="10067123"/>
            <a:chExt cx="9699661" cy="1688134"/>
          </a:xfrm>
        </p:grpSpPr>
        <p:cxnSp>
          <p:nvCxnSpPr>
            <p:cNvPr id="565" name="Straight Connector 564">
              <a:extLst>
                <a:ext uri="{FF2B5EF4-FFF2-40B4-BE49-F238E27FC236}">
                  <a16:creationId xmlns:a16="http://schemas.microsoft.com/office/drawing/2014/main" id="{B5E3D61F-9E8A-5142-AB75-D70852A1F7B6}"/>
                </a:ext>
              </a:extLst>
            </p:cNvPr>
            <p:cNvCxnSpPr>
              <a:cxnSpLocks/>
            </p:cNvCxnSpPr>
            <p:nvPr/>
          </p:nvCxnSpPr>
          <p:spPr>
            <a:xfrm>
              <a:off x="2364566" y="11201260"/>
              <a:ext cx="9151208"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1043B60A-8746-AB40-8552-F0366BBA513A}"/>
                </a:ext>
              </a:extLst>
            </p:cNvPr>
            <p:cNvCxnSpPr>
              <a:cxnSpLocks/>
              <a:endCxn id="567" idx="3"/>
            </p:cNvCxnSpPr>
            <p:nvPr/>
          </p:nvCxnSpPr>
          <p:spPr>
            <a:xfrm>
              <a:off x="2721712" y="10647264"/>
              <a:ext cx="8794062" cy="276997"/>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sp>
          <p:nvSpPr>
            <p:cNvPr id="568" name="TextBox 567">
              <a:extLst>
                <a:ext uri="{FF2B5EF4-FFF2-40B4-BE49-F238E27FC236}">
                  <a16:creationId xmlns:a16="http://schemas.microsoft.com/office/drawing/2014/main" id="{1EAF1DD1-0FB1-1C48-9004-2715B2AD4C7F}"/>
                </a:ext>
              </a:extLst>
            </p:cNvPr>
            <p:cNvSpPr txBox="1"/>
            <p:nvPr/>
          </p:nvSpPr>
          <p:spPr>
            <a:xfrm>
              <a:off x="1816113" y="10067123"/>
              <a:ext cx="1164037" cy="646331"/>
            </a:xfrm>
            <a:prstGeom prst="rect">
              <a:avLst/>
            </a:prstGeom>
            <a:noFill/>
          </p:spPr>
          <p:txBody>
            <a:bodyPr wrap="none" rtlCol="0">
              <a:spAutoFit/>
            </a:bodyPr>
            <a:lstStyle/>
            <a:p>
              <a:r>
                <a:rPr lang="es-ES_tradnl" sz="3600" dirty="0">
                  <a:latin typeface="Patrick Hand" pitchFamily="2" charset="77"/>
                </a:rPr>
                <a:t>estos</a:t>
              </a:r>
              <a:endParaRPr lang="es-ES_tradnl" sz="3600" dirty="0">
                <a:solidFill>
                  <a:schemeClr val="bg2">
                    <a:lumMod val="90000"/>
                  </a:schemeClr>
                </a:solidFill>
                <a:latin typeface="Museo 500" panose="02000000000000000000" pitchFamily="2" charset="77"/>
              </a:endParaRPr>
            </a:p>
          </p:txBody>
        </p:sp>
        <p:sp>
          <p:nvSpPr>
            <p:cNvPr id="567" name="TextBox 566">
              <a:extLst>
                <a:ext uri="{FF2B5EF4-FFF2-40B4-BE49-F238E27FC236}">
                  <a16:creationId xmlns:a16="http://schemas.microsoft.com/office/drawing/2014/main" id="{E6C0FE1E-3B6C-0244-A6B8-F1123CCFD073}"/>
                </a:ext>
              </a:extLst>
            </p:cNvPr>
            <p:cNvSpPr txBox="1"/>
            <p:nvPr/>
          </p:nvSpPr>
          <p:spPr>
            <a:xfrm>
              <a:off x="1816113" y="10093264"/>
              <a:ext cx="9699661" cy="1661993"/>
            </a:xfrm>
            <a:prstGeom prst="rect">
              <a:avLst/>
            </a:prstGeom>
            <a:noFill/>
          </p:spPr>
          <p:txBody>
            <a:bodyPr wrap="square" lIns="0" tIns="0" rIns="0" bIns="0" rtlCol="0">
              <a:spAutoFit/>
            </a:bodyPr>
            <a:lstStyle/>
            <a:p>
              <a:pPr algn="r"/>
              <a:r>
                <a:rPr lang="es-ES_tradnl" sz="3600" dirty="0">
                  <a:solidFill>
                    <a:srgbClr val="7193A7"/>
                  </a:solidFill>
                  <a:latin typeface="Patrick Hand" pitchFamily="2" charset="77"/>
                </a:rPr>
                <a:t>pueden trabajar después de la escuela, ser obesos, disruptivos, huérfanos, delincuentes, zurdos, asmáticos, alérgicos…</a:t>
              </a:r>
            </a:p>
          </p:txBody>
        </p:sp>
      </p:grpSp>
      <p:pic>
        <p:nvPicPr>
          <p:cNvPr id="569" name="Picture 568">
            <a:extLst>
              <a:ext uri="{FF2B5EF4-FFF2-40B4-BE49-F238E27FC236}">
                <a16:creationId xmlns:a16="http://schemas.microsoft.com/office/drawing/2014/main" id="{2C63D4AC-F7BB-A740-B2F8-39EF4280507D}"/>
              </a:ext>
            </a:extLst>
          </p:cNvPr>
          <p:cNvPicPr>
            <a:picLocks noChangeAspect="1"/>
          </p:cNvPicPr>
          <p:nvPr/>
        </p:nvPicPr>
        <p:blipFill>
          <a:blip r:embed="rId13"/>
          <a:srcRect/>
          <a:stretch/>
        </p:blipFill>
        <p:spPr>
          <a:xfrm>
            <a:off x="10748576" y="4647218"/>
            <a:ext cx="1301034" cy="1740951"/>
          </a:xfrm>
          <a:prstGeom prst="rect">
            <a:avLst/>
          </a:prstGeom>
        </p:spPr>
      </p:pic>
      <p:sp>
        <p:nvSpPr>
          <p:cNvPr id="312" name="TextBox 311">
            <a:extLst>
              <a:ext uri="{FF2B5EF4-FFF2-40B4-BE49-F238E27FC236}">
                <a16:creationId xmlns:a16="http://schemas.microsoft.com/office/drawing/2014/main" id="{4C3CB727-314B-314B-ADF7-C122A8121E02}"/>
              </a:ext>
            </a:extLst>
          </p:cNvPr>
          <p:cNvSpPr txBox="1"/>
          <p:nvPr/>
        </p:nvSpPr>
        <p:spPr>
          <a:xfrm>
            <a:off x="979164" y="5216736"/>
            <a:ext cx="9695407" cy="1694770"/>
          </a:xfrm>
          <a:prstGeom prst="rect">
            <a:avLst/>
          </a:prstGeom>
          <a:noFill/>
        </p:spPr>
        <p:txBody>
          <a:bodyPr wrap="square" lIns="0" tIns="0" rIns="0" bIns="0" rtlCol="0">
            <a:noAutofit/>
          </a:bodyPr>
          <a:lstStyle/>
          <a:p>
            <a:pPr algn="r"/>
            <a:r>
              <a:rPr lang="es-ES_tradnl" sz="3600" dirty="0">
                <a:latin typeface="Patrick Hand" pitchFamily="2" charset="77"/>
              </a:rPr>
              <a:t>¿Y éste último? </a:t>
            </a:r>
          </a:p>
          <a:p>
            <a:pPr algn="r"/>
            <a:r>
              <a:rPr lang="es-ES_tradnl" sz="3600" dirty="0">
                <a:solidFill>
                  <a:schemeClr val="tx2"/>
                </a:solidFill>
                <a:latin typeface="Patrick Hand" pitchFamily="2" charset="77"/>
              </a:rPr>
              <a:t>¡Es nuevo aquí!</a:t>
            </a:r>
          </a:p>
        </p:txBody>
      </p:sp>
      <p:sp>
        <p:nvSpPr>
          <p:cNvPr id="3" name="TextBox 2">
            <a:extLst>
              <a:ext uri="{FF2B5EF4-FFF2-40B4-BE49-F238E27FC236}">
                <a16:creationId xmlns:a16="http://schemas.microsoft.com/office/drawing/2014/main" id="{F5DDB4ED-5566-C441-A01E-60D16F012B30}"/>
              </a:ext>
            </a:extLst>
          </p:cNvPr>
          <p:cNvSpPr txBox="1"/>
          <p:nvPr/>
        </p:nvSpPr>
        <p:spPr>
          <a:xfrm>
            <a:off x="10918054" y="5767841"/>
            <a:ext cx="1292341" cy="584775"/>
          </a:xfrm>
          <a:prstGeom prst="rect">
            <a:avLst/>
          </a:prstGeom>
          <a:noFill/>
        </p:spPr>
        <p:txBody>
          <a:bodyPr wrap="none" rtlCol="0">
            <a:spAutoFit/>
          </a:bodyPr>
          <a:lstStyle/>
          <a:p>
            <a:r>
              <a:rPr lang="es-ES_tradnl" sz="3200" spc="100" dirty="0">
                <a:latin typeface="Patrick Hand" pitchFamily="2" charset="77"/>
                <a:cs typeface="Kavivanar" panose="02000503000000000000" pitchFamily="2" charset="0"/>
              </a:rPr>
              <a:t>¡Hola!</a:t>
            </a:r>
            <a:endParaRPr lang="es-ES_tradnl" sz="3200" dirty="0"/>
          </a:p>
        </p:txBody>
      </p:sp>
      <p:sp>
        <p:nvSpPr>
          <p:cNvPr id="4" name="TextBox 3">
            <a:extLst>
              <a:ext uri="{FF2B5EF4-FFF2-40B4-BE49-F238E27FC236}">
                <a16:creationId xmlns:a16="http://schemas.microsoft.com/office/drawing/2014/main" id="{92130EB7-1886-134E-B798-0565874FEDCF}"/>
              </a:ext>
            </a:extLst>
          </p:cNvPr>
          <p:cNvSpPr txBox="1"/>
          <p:nvPr/>
        </p:nvSpPr>
        <p:spPr>
          <a:xfrm>
            <a:off x="9043639" y="479502"/>
            <a:ext cx="184731" cy="369332"/>
          </a:xfrm>
          <a:prstGeom prst="rect">
            <a:avLst/>
          </a:prstGeom>
          <a:noFill/>
        </p:spPr>
        <p:txBody>
          <a:bodyPr wrap="none" rtlCol="0">
            <a:spAutoFit/>
          </a:bodyPr>
          <a:lstStyle/>
          <a:p>
            <a:endParaRPr lang="es-ES_tradnl"/>
          </a:p>
        </p:txBody>
      </p:sp>
      <p:sp>
        <p:nvSpPr>
          <p:cNvPr id="171" name="TextBox 170">
            <a:extLst>
              <a:ext uri="{FF2B5EF4-FFF2-40B4-BE49-F238E27FC236}">
                <a16:creationId xmlns:a16="http://schemas.microsoft.com/office/drawing/2014/main" id="{71BAE877-7315-44AE-BAF1-F0812354DCD2}"/>
              </a:ext>
            </a:extLst>
          </p:cNvPr>
          <p:cNvSpPr txBox="1"/>
          <p:nvPr/>
        </p:nvSpPr>
        <p:spPr>
          <a:xfrm>
            <a:off x="4545046" y="303265"/>
            <a:ext cx="5927625" cy="276999"/>
          </a:xfrm>
          <a:prstGeom prst="rect">
            <a:avLst/>
          </a:prstGeom>
          <a:solidFill>
            <a:srgbClr val="ECECEC"/>
          </a:solidFill>
        </p:spPr>
        <p:txBody>
          <a:bodyPr wrap="square" rtlCol="0">
            <a:spAutoFit/>
          </a:bodyPr>
          <a:lstStyle/>
          <a:p>
            <a:pPr algn="r"/>
            <a:r>
              <a:rPr lang="es-ES_tradnl" sz="1200" spc="50">
                <a:latin typeface="Museo 300" panose="02000000000000000000" pitchFamily="2" charset="77"/>
                <a:ea typeface="Vita Condensed Std Light" pitchFamily="2" charset="77"/>
                <a:cs typeface="Arial" panose="020B0604020202020204" pitchFamily="34" charset="0"/>
              </a:rPr>
              <a:t>INFORME DE SEGUIMIENTO DE LA EDUCACIÓN EN EL MUNDO</a:t>
            </a:r>
          </a:p>
        </p:txBody>
      </p:sp>
    </p:spTree>
    <p:extLst>
      <p:ext uri="{BB962C8B-B14F-4D97-AF65-F5344CB8AC3E}">
        <p14:creationId xmlns:p14="http://schemas.microsoft.com/office/powerpoint/2010/main" val="311914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par>
                          <p:cTn id="13" fill="hold">
                            <p:stCondLst>
                              <p:cond delay="1000"/>
                            </p:stCondLst>
                            <p:childTnLst>
                              <p:par>
                                <p:cTn id="14" presetID="22" presetClass="entr" presetSubtype="8" fill="hold" grpId="0" nodeType="afterEffect">
                                  <p:stCondLst>
                                    <p:cond delay="1000"/>
                                  </p:stCondLst>
                                  <p:childTnLst>
                                    <p:set>
                                      <p:cBhvr>
                                        <p:cTn id="15" dur="1" fill="hold">
                                          <p:stCondLst>
                                            <p:cond delay="0"/>
                                          </p:stCondLst>
                                        </p:cTn>
                                        <p:tgtEl>
                                          <p:spTgt spid="260"/>
                                        </p:tgtEl>
                                        <p:attrNameLst>
                                          <p:attrName>style.visibility</p:attrName>
                                        </p:attrNameLst>
                                      </p:cBhvr>
                                      <p:to>
                                        <p:strVal val="visible"/>
                                      </p:to>
                                    </p:set>
                                    <p:animEffect transition="in" filter="wipe(left)">
                                      <p:cBhvr>
                                        <p:cTn id="16" dur="500"/>
                                        <p:tgtEl>
                                          <p:spTgt spid="260"/>
                                        </p:tgtEl>
                                      </p:cBhvr>
                                    </p:animEffect>
                                  </p:childTnLst>
                                </p:cTn>
                              </p:par>
                            </p:childTnLst>
                          </p:cTn>
                        </p:par>
                        <p:par>
                          <p:cTn id="17" fill="hold">
                            <p:stCondLst>
                              <p:cond delay="2500"/>
                            </p:stCondLst>
                            <p:childTnLst>
                              <p:par>
                                <p:cTn id="18" presetID="22" presetClass="entr" presetSubtype="8" fill="hold" nodeType="afterEffect">
                                  <p:stCondLst>
                                    <p:cond delay="500"/>
                                  </p:stCondLst>
                                  <p:childTnLst>
                                    <p:set>
                                      <p:cBhvr>
                                        <p:cTn id="19" dur="1" fill="hold">
                                          <p:stCondLst>
                                            <p:cond delay="0"/>
                                          </p:stCondLst>
                                        </p:cTn>
                                        <p:tgtEl>
                                          <p:spTgt spid="259"/>
                                        </p:tgtEl>
                                        <p:attrNameLst>
                                          <p:attrName>style.visibility</p:attrName>
                                        </p:attrNameLst>
                                      </p:cBhvr>
                                      <p:to>
                                        <p:strVal val="visible"/>
                                      </p:to>
                                    </p:set>
                                    <p:animEffect transition="in" filter="wipe(left)">
                                      <p:cBhvr>
                                        <p:cTn id="20" dur="500"/>
                                        <p:tgtEl>
                                          <p:spTgt spid="259"/>
                                        </p:tgtEl>
                                      </p:cBhvr>
                                    </p:animEffect>
                                  </p:childTnLst>
                                </p:cTn>
                              </p:par>
                            </p:childTnLst>
                          </p:cTn>
                        </p:par>
                        <p:par>
                          <p:cTn id="21" fill="hold">
                            <p:stCondLst>
                              <p:cond delay="3500"/>
                            </p:stCondLst>
                            <p:childTnLst>
                              <p:par>
                                <p:cTn id="22" presetID="22" presetClass="entr" presetSubtype="8" fill="hold" nodeType="afterEffect">
                                  <p:stCondLst>
                                    <p:cond delay="0"/>
                                  </p:stCondLst>
                                  <p:childTnLst>
                                    <p:set>
                                      <p:cBhvr>
                                        <p:cTn id="23" dur="1" fill="hold">
                                          <p:stCondLst>
                                            <p:cond delay="0"/>
                                          </p:stCondLst>
                                        </p:cTn>
                                        <p:tgtEl>
                                          <p:spTgt spid="298"/>
                                        </p:tgtEl>
                                        <p:attrNameLst>
                                          <p:attrName>style.visibility</p:attrName>
                                        </p:attrNameLst>
                                      </p:cBhvr>
                                      <p:to>
                                        <p:strVal val="visible"/>
                                      </p:to>
                                    </p:set>
                                    <p:animEffect transition="in" filter="wipe(left)">
                                      <p:cBhvr>
                                        <p:cTn id="24" dur="500"/>
                                        <p:tgtEl>
                                          <p:spTgt spid="298"/>
                                        </p:tgtEl>
                                      </p:cBhvr>
                                    </p:animEffect>
                                  </p:childTnLst>
                                </p:cTn>
                              </p:par>
                              <p:par>
                                <p:cTn id="25" presetID="22" presetClass="entr" presetSubtype="8"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par>
                          <p:cTn id="28" fill="hold">
                            <p:stCondLst>
                              <p:cond delay="4000"/>
                            </p:stCondLst>
                            <p:childTnLst>
                              <p:par>
                                <p:cTn id="29" presetID="22" presetClass="entr" presetSubtype="8" fill="hold" nodeType="afterEffect">
                                  <p:stCondLst>
                                    <p:cond delay="2000"/>
                                  </p:stCondLst>
                                  <p:childTnLst>
                                    <p:set>
                                      <p:cBhvr>
                                        <p:cTn id="30" dur="1" fill="hold">
                                          <p:stCondLst>
                                            <p:cond delay="0"/>
                                          </p:stCondLst>
                                        </p:cTn>
                                        <p:tgtEl>
                                          <p:spTgt spid="50"/>
                                        </p:tgtEl>
                                        <p:attrNameLst>
                                          <p:attrName>style.visibility</p:attrName>
                                        </p:attrNameLst>
                                      </p:cBhvr>
                                      <p:to>
                                        <p:strVal val="visible"/>
                                      </p:to>
                                    </p:set>
                                    <p:animEffect transition="in" filter="wipe(left)">
                                      <p:cBhvr>
                                        <p:cTn id="31" dur="500"/>
                                        <p:tgtEl>
                                          <p:spTgt spid="50"/>
                                        </p:tgtEl>
                                      </p:cBhvr>
                                    </p:animEffect>
                                  </p:childTnLst>
                                </p:cTn>
                              </p:par>
                              <p:par>
                                <p:cTn id="32" presetID="10" presetClass="exit" presetSubtype="0" fill="hold" nodeType="withEffect">
                                  <p:stCondLst>
                                    <p:cond delay="2000"/>
                                  </p:stCondLst>
                                  <p:childTnLst>
                                    <p:animEffect transition="out" filter="fade">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par>
                                <p:cTn id="35" presetID="22" presetClass="entr" presetSubtype="8" fill="hold" nodeType="withEffect">
                                  <p:stCondLst>
                                    <p:cond delay="2000"/>
                                  </p:stCondLst>
                                  <p:childTnLst>
                                    <p:set>
                                      <p:cBhvr>
                                        <p:cTn id="36" dur="1" fill="hold">
                                          <p:stCondLst>
                                            <p:cond delay="0"/>
                                          </p:stCondLst>
                                        </p:cTn>
                                        <p:tgtEl>
                                          <p:spTgt spid="502"/>
                                        </p:tgtEl>
                                        <p:attrNameLst>
                                          <p:attrName>style.visibility</p:attrName>
                                        </p:attrNameLst>
                                      </p:cBhvr>
                                      <p:to>
                                        <p:strVal val="visible"/>
                                      </p:to>
                                    </p:set>
                                    <p:animEffect transition="in" filter="wipe(left)">
                                      <p:cBhvr>
                                        <p:cTn id="37" dur="500"/>
                                        <p:tgtEl>
                                          <p:spTgt spid="502"/>
                                        </p:tgtEl>
                                      </p:cBhvr>
                                    </p:animEffect>
                                  </p:childTnLst>
                                </p:cTn>
                              </p:par>
                            </p:childTnLst>
                          </p:cTn>
                        </p:par>
                        <p:par>
                          <p:cTn id="38" fill="hold">
                            <p:stCondLst>
                              <p:cond delay="6500"/>
                            </p:stCondLst>
                            <p:childTnLst>
                              <p:par>
                                <p:cTn id="39" presetID="22" presetClass="entr" presetSubtype="8" fill="hold" nodeType="afterEffect">
                                  <p:stCondLst>
                                    <p:cond delay="2000"/>
                                  </p:stCondLst>
                                  <p:childTnLst>
                                    <p:set>
                                      <p:cBhvr>
                                        <p:cTn id="40" dur="1" fill="hold">
                                          <p:stCondLst>
                                            <p:cond delay="0"/>
                                          </p:stCondLst>
                                        </p:cTn>
                                        <p:tgtEl>
                                          <p:spTgt spid="547"/>
                                        </p:tgtEl>
                                        <p:attrNameLst>
                                          <p:attrName>style.visibility</p:attrName>
                                        </p:attrNameLst>
                                      </p:cBhvr>
                                      <p:to>
                                        <p:strVal val="visible"/>
                                      </p:to>
                                    </p:set>
                                    <p:animEffect transition="in" filter="wipe(left)">
                                      <p:cBhvr>
                                        <p:cTn id="41" dur="500"/>
                                        <p:tgtEl>
                                          <p:spTgt spid="547"/>
                                        </p:tgtEl>
                                      </p:cBhvr>
                                    </p:animEffect>
                                  </p:childTnLst>
                                </p:cTn>
                              </p:par>
                              <p:par>
                                <p:cTn id="42" presetID="10" presetClass="exit" presetSubtype="0" fill="hold" nodeType="withEffect">
                                  <p:stCondLst>
                                    <p:cond delay="2000"/>
                                  </p:stCondLst>
                                  <p:childTnLst>
                                    <p:animEffect transition="out" filter="fade">
                                      <p:cBhvr>
                                        <p:cTn id="43" dur="500"/>
                                        <p:tgtEl>
                                          <p:spTgt spid="502"/>
                                        </p:tgtEl>
                                      </p:cBhvr>
                                    </p:animEffect>
                                    <p:set>
                                      <p:cBhvr>
                                        <p:cTn id="44" dur="1" fill="hold">
                                          <p:stCondLst>
                                            <p:cond delay="499"/>
                                          </p:stCondLst>
                                        </p:cTn>
                                        <p:tgtEl>
                                          <p:spTgt spid="502"/>
                                        </p:tgtEl>
                                        <p:attrNameLst>
                                          <p:attrName>style.visibility</p:attrName>
                                        </p:attrNameLst>
                                      </p:cBhvr>
                                      <p:to>
                                        <p:strVal val="hidden"/>
                                      </p:to>
                                    </p:set>
                                  </p:childTnLst>
                                </p:cTn>
                              </p:par>
                              <p:par>
                                <p:cTn id="45" presetID="22" presetClass="entr" presetSubtype="8" fill="hold" nodeType="withEffect">
                                  <p:stCondLst>
                                    <p:cond delay="2000"/>
                                  </p:stCondLst>
                                  <p:childTnLst>
                                    <p:set>
                                      <p:cBhvr>
                                        <p:cTn id="46" dur="1" fill="hold">
                                          <p:stCondLst>
                                            <p:cond delay="0"/>
                                          </p:stCondLst>
                                        </p:cTn>
                                        <p:tgtEl>
                                          <p:spTgt spid="45"/>
                                        </p:tgtEl>
                                        <p:attrNameLst>
                                          <p:attrName>style.visibility</p:attrName>
                                        </p:attrNameLst>
                                      </p:cBhvr>
                                      <p:to>
                                        <p:strVal val="visible"/>
                                      </p:to>
                                    </p:set>
                                    <p:animEffect transition="in" filter="wipe(left)">
                                      <p:cBhvr>
                                        <p:cTn id="47" dur="500"/>
                                        <p:tgtEl>
                                          <p:spTgt spid="45"/>
                                        </p:tgtEl>
                                      </p:cBhvr>
                                    </p:animEffect>
                                  </p:childTnLst>
                                </p:cTn>
                              </p:par>
                            </p:childTnLst>
                          </p:cTn>
                        </p:par>
                        <p:par>
                          <p:cTn id="48" fill="hold">
                            <p:stCondLst>
                              <p:cond delay="9000"/>
                            </p:stCondLst>
                            <p:childTnLst>
                              <p:par>
                                <p:cTn id="49" presetID="22" presetClass="entr" presetSubtype="8" fill="hold" nodeType="afterEffect">
                                  <p:stCondLst>
                                    <p:cond delay="2000"/>
                                  </p:stCondLst>
                                  <p:childTnLst>
                                    <p:set>
                                      <p:cBhvr>
                                        <p:cTn id="50" dur="1" fill="hold">
                                          <p:stCondLst>
                                            <p:cond delay="0"/>
                                          </p:stCondLst>
                                        </p:cTn>
                                        <p:tgtEl>
                                          <p:spTgt spid="548"/>
                                        </p:tgtEl>
                                        <p:attrNameLst>
                                          <p:attrName>style.visibility</p:attrName>
                                        </p:attrNameLst>
                                      </p:cBhvr>
                                      <p:to>
                                        <p:strVal val="visible"/>
                                      </p:to>
                                    </p:set>
                                    <p:animEffect transition="in" filter="wipe(left)">
                                      <p:cBhvr>
                                        <p:cTn id="51" dur="500"/>
                                        <p:tgtEl>
                                          <p:spTgt spid="548"/>
                                        </p:tgtEl>
                                      </p:cBhvr>
                                    </p:animEffect>
                                  </p:childTnLst>
                                </p:cTn>
                              </p:par>
                              <p:par>
                                <p:cTn id="52" presetID="10" presetClass="exit" presetSubtype="0" fill="hold" nodeType="withEffect">
                                  <p:stCondLst>
                                    <p:cond delay="2000"/>
                                  </p:stCondLst>
                                  <p:childTnLst>
                                    <p:animEffect transition="out" filter="fade">
                                      <p:cBhvr>
                                        <p:cTn id="53" dur="500"/>
                                        <p:tgtEl>
                                          <p:spTgt spid="45"/>
                                        </p:tgtEl>
                                      </p:cBhvr>
                                    </p:animEffect>
                                    <p:set>
                                      <p:cBhvr>
                                        <p:cTn id="54" dur="1" fill="hold">
                                          <p:stCondLst>
                                            <p:cond delay="499"/>
                                          </p:stCondLst>
                                        </p:cTn>
                                        <p:tgtEl>
                                          <p:spTgt spid="45"/>
                                        </p:tgtEl>
                                        <p:attrNameLst>
                                          <p:attrName>style.visibility</p:attrName>
                                        </p:attrNameLst>
                                      </p:cBhvr>
                                      <p:to>
                                        <p:strVal val="hidden"/>
                                      </p:to>
                                    </p:set>
                                  </p:childTnLst>
                                </p:cTn>
                              </p:par>
                              <p:par>
                                <p:cTn id="55" presetID="22" presetClass="entr" presetSubtype="8" fill="hold" nodeType="withEffect">
                                  <p:stCondLst>
                                    <p:cond delay="2000"/>
                                  </p:stCondLst>
                                  <p:childTnLst>
                                    <p:set>
                                      <p:cBhvr>
                                        <p:cTn id="56" dur="1" fill="hold">
                                          <p:stCondLst>
                                            <p:cond delay="0"/>
                                          </p:stCondLst>
                                        </p:cTn>
                                        <p:tgtEl>
                                          <p:spTgt spid="51"/>
                                        </p:tgtEl>
                                        <p:attrNameLst>
                                          <p:attrName>style.visibility</p:attrName>
                                        </p:attrNameLst>
                                      </p:cBhvr>
                                      <p:to>
                                        <p:strVal val="visible"/>
                                      </p:to>
                                    </p:set>
                                    <p:animEffect transition="in" filter="wipe(left)">
                                      <p:cBhvr>
                                        <p:cTn id="57" dur="500"/>
                                        <p:tgtEl>
                                          <p:spTgt spid="51"/>
                                        </p:tgtEl>
                                      </p:cBhvr>
                                    </p:animEffect>
                                  </p:childTnLst>
                                </p:cTn>
                              </p:par>
                            </p:childTnLst>
                          </p:cTn>
                        </p:par>
                        <p:par>
                          <p:cTn id="58" fill="hold">
                            <p:stCondLst>
                              <p:cond delay="11500"/>
                            </p:stCondLst>
                            <p:childTnLst>
                              <p:par>
                                <p:cTn id="59" presetID="22" presetClass="entr" presetSubtype="8" fill="hold" nodeType="afterEffect">
                                  <p:stCondLst>
                                    <p:cond delay="2000"/>
                                  </p:stCondLst>
                                  <p:childTnLst>
                                    <p:set>
                                      <p:cBhvr>
                                        <p:cTn id="60" dur="1" fill="hold">
                                          <p:stCondLst>
                                            <p:cond delay="0"/>
                                          </p:stCondLst>
                                        </p:cTn>
                                        <p:tgtEl>
                                          <p:spTgt spid="549"/>
                                        </p:tgtEl>
                                        <p:attrNameLst>
                                          <p:attrName>style.visibility</p:attrName>
                                        </p:attrNameLst>
                                      </p:cBhvr>
                                      <p:to>
                                        <p:strVal val="visible"/>
                                      </p:to>
                                    </p:set>
                                    <p:animEffect transition="in" filter="wipe(left)">
                                      <p:cBhvr>
                                        <p:cTn id="61" dur="500"/>
                                        <p:tgtEl>
                                          <p:spTgt spid="549"/>
                                        </p:tgtEl>
                                      </p:cBhvr>
                                    </p:animEffect>
                                  </p:childTnLst>
                                </p:cTn>
                              </p:par>
                              <p:par>
                                <p:cTn id="62" presetID="10" presetClass="exit" presetSubtype="0" fill="hold" nodeType="withEffect">
                                  <p:stCondLst>
                                    <p:cond delay="2000"/>
                                  </p:stCondLst>
                                  <p:childTnLst>
                                    <p:animEffect transition="out" filter="fade">
                                      <p:cBhvr>
                                        <p:cTn id="63" dur="500"/>
                                        <p:tgtEl>
                                          <p:spTgt spid="51"/>
                                        </p:tgtEl>
                                      </p:cBhvr>
                                    </p:animEffect>
                                    <p:set>
                                      <p:cBhvr>
                                        <p:cTn id="64" dur="1" fill="hold">
                                          <p:stCondLst>
                                            <p:cond delay="499"/>
                                          </p:stCondLst>
                                        </p:cTn>
                                        <p:tgtEl>
                                          <p:spTgt spid="51"/>
                                        </p:tgtEl>
                                        <p:attrNameLst>
                                          <p:attrName>style.visibility</p:attrName>
                                        </p:attrNameLst>
                                      </p:cBhvr>
                                      <p:to>
                                        <p:strVal val="hidden"/>
                                      </p:to>
                                    </p:set>
                                  </p:childTnLst>
                                </p:cTn>
                              </p:par>
                              <p:par>
                                <p:cTn id="65" presetID="22" presetClass="entr" presetSubtype="8" fill="hold" nodeType="withEffect">
                                  <p:stCondLst>
                                    <p:cond delay="2000"/>
                                  </p:stCondLst>
                                  <p:childTnLst>
                                    <p:set>
                                      <p:cBhvr>
                                        <p:cTn id="66" dur="1" fill="hold">
                                          <p:stCondLst>
                                            <p:cond delay="0"/>
                                          </p:stCondLst>
                                        </p:cTn>
                                        <p:tgtEl>
                                          <p:spTgt spid="516"/>
                                        </p:tgtEl>
                                        <p:attrNameLst>
                                          <p:attrName>style.visibility</p:attrName>
                                        </p:attrNameLst>
                                      </p:cBhvr>
                                      <p:to>
                                        <p:strVal val="visible"/>
                                      </p:to>
                                    </p:set>
                                    <p:animEffect transition="in" filter="wipe(left)">
                                      <p:cBhvr>
                                        <p:cTn id="67" dur="500"/>
                                        <p:tgtEl>
                                          <p:spTgt spid="516"/>
                                        </p:tgtEl>
                                      </p:cBhvr>
                                    </p:animEffect>
                                  </p:childTnLst>
                                </p:cTn>
                              </p:par>
                            </p:childTnLst>
                          </p:cTn>
                        </p:par>
                        <p:par>
                          <p:cTn id="68" fill="hold">
                            <p:stCondLst>
                              <p:cond delay="14000"/>
                            </p:stCondLst>
                            <p:childTnLst>
                              <p:par>
                                <p:cTn id="69" presetID="22" presetClass="entr" presetSubtype="8" fill="hold" nodeType="afterEffect">
                                  <p:stCondLst>
                                    <p:cond delay="2000"/>
                                  </p:stCondLst>
                                  <p:childTnLst>
                                    <p:set>
                                      <p:cBhvr>
                                        <p:cTn id="70" dur="1" fill="hold">
                                          <p:stCondLst>
                                            <p:cond delay="0"/>
                                          </p:stCondLst>
                                        </p:cTn>
                                        <p:tgtEl>
                                          <p:spTgt spid="550"/>
                                        </p:tgtEl>
                                        <p:attrNameLst>
                                          <p:attrName>style.visibility</p:attrName>
                                        </p:attrNameLst>
                                      </p:cBhvr>
                                      <p:to>
                                        <p:strVal val="visible"/>
                                      </p:to>
                                    </p:set>
                                    <p:animEffect transition="in" filter="wipe(left)">
                                      <p:cBhvr>
                                        <p:cTn id="71" dur="500"/>
                                        <p:tgtEl>
                                          <p:spTgt spid="550"/>
                                        </p:tgtEl>
                                      </p:cBhvr>
                                    </p:animEffect>
                                  </p:childTnLst>
                                </p:cTn>
                              </p:par>
                              <p:par>
                                <p:cTn id="72" presetID="10" presetClass="exit" presetSubtype="0" fill="hold" nodeType="withEffect">
                                  <p:stCondLst>
                                    <p:cond delay="2000"/>
                                  </p:stCondLst>
                                  <p:childTnLst>
                                    <p:animEffect transition="out" filter="fade">
                                      <p:cBhvr>
                                        <p:cTn id="73" dur="500"/>
                                        <p:tgtEl>
                                          <p:spTgt spid="516"/>
                                        </p:tgtEl>
                                      </p:cBhvr>
                                    </p:animEffect>
                                    <p:set>
                                      <p:cBhvr>
                                        <p:cTn id="74" dur="1" fill="hold">
                                          <p:stCondLst>
                                            <p:cond delay="499"/>
                                          </p:stCondLst>
                                        </p:cTn>
                                        <p:tgtEl>
                                          <p:spTgt spid="516"/>
                                        </p:tgtEl>
                                        <p:attrNameLst>
                                          <p:attrName>style.visibility</p:attrName>
                                        </p:attrNameLst>
                                      </p:cBhvr>
                                      <p:to>
                                        <p:strVal val="hidden"/>
                                      </p:to>
                                    </p:set>
                                  </p:childTnLst>
                                </p:cTn>
                              </p:par>
                              <p:par>
                                <p:cTn id="75" presetID="22" presetClass="entr" presetSubtype="8" fill="hold" nodeType="withEffect">
                                  <p:stCondLst>
                                    <p:cond delay="2000"/>
                                  </p:stCondLst>
                                  <p:childTnLst>
                                    <p:set>
                                      <p:cBhvr>
                                        <p:cTn id="76" dur="1" fill="hold">
                                          <p:stCondLst>
                                            <p:cond delay="0"/>
                                          </p:stCondLst>
                                        </p:cTn>
                                        <p:tgtEl>
                                          <p:spTgt spid="61"/>
                                        </p:tgtEl>
                                        <p:attrNameLst>
                                          <p:attrName>style.visibility</p:attrName>
                                        </p:attrNameLst>
                                      </p:cBhvr>
                                      <p:to>
                                        <p:strVal val="visible"/>
                                      </p:to>
                                    </p:set>
                                    <p:animEffect transition="in" filter="wipe(left)">
                                      <p:cBhvr>
                                        <p:cTn id="77" dur="500"/>
                                        <p:tgtEl>
                                          <p:spTgt spid="61"/>
                                        </p:tgtEl>
                                      </p:cBhvr>
                                    </p:animEffect>
                                  </p:childTnLst>
                                </p:cTn>
                              </p:par>
                            </p:childTnLst>
                          </p:cTn>
                        </p:par>
                        <p:par>
                          <p:cTn id="78" fill="hold">
                            <p:stCondLst>
                              <p:cond delay="16500"/>
                            </p:stCondLst>
                            <p:childTnLst>
                              <p:par>
                                <p:cTn id="79" presetID="22" presetClass="entr" presetSubtype="8" fill="hold" nodeType="afterEffect">
                                  <p:stCondLst>
                                    <p:cond delay="2000"/>
                                  </p:stCondLst>
                                  <p:childTnLst>
                                    <p:set>
                                      <p:cBhvr>
                                        <p:cTn id="80" dur="1" fill="hold">
                                          <p:stCondLst>
                                            <p:cond delay="0"/>
                                          </p:stCondLst>
                                        </p:cTn>
                                        <p:tgtEl>
                                          <p:spTgt spid="102"/>
                                        </p:tgtEl>
                                        <p:attrNameLst>
                                          <p:attrName>style.visibility</p:attrName>
                                        </p:attrNameLst>
                                      </p:cBhvr>
                                      <p:to>
                                        <p:strVal val="visible"/>
                                      </p:to>
                                    </p:set>
                                    <p:animEffect transition="in" filter="wipe(left)">
                                      <p:cBhvr>
                                        <p:cTn id="81" dur="500"/>
                                        <p:tgtEl>
                                          <p:spTgt spid="102"/>
                                        </p:tgtEl>
                                      </p:cBhvr>
                                    </p:animEffect>
                                  </p:childTnLst>
                                </p:cTn>
                              </p:par>
                              <p:par>
                                <p:cTn id="82" presetID="10" presetClass="exit" presetSubtype="0" fill="hold" nodeType="withEffect">
                                  <p:stCondLst>
                                    <p:cond delay="2000"/>
                                  </p:stCondLst>
                                  <p:childTnLst>
                                    <p:animEffect transition="out" filter="fade">
                                      <p:cBhvr>
                                        <p:cTn id="83" dur="500"/>
                                        <p:tgtEl>
                                          <p:spTgt spid="61"/>
                                        </p:tgtEl>
                                      </p:cBhvr>
                                    </p:animEffect>
                                    <p:set>
                                      <p:cBhvr>
                                        <p:cTn id="84" dur="1" fill="hold">
                                          <p:stCondLst>
                                            <p:cond delay="499"/>
                                          </p:stCondLst>
                                        </p:cTn>
                                        <p:tgtEl>
                                          <p:spTgt spid="61"/>
                                        </p:tgtEl>
                                        <p:attrNameLst>
                                          <p:attrName>style.visibility</p:attrName>
                                        </p:attrNameLst>
                                      </p:cBhvr>
                                      <p:to>
                                        <p:strVal val="hidden"/>
                                      </p:to>
                                    </p:set>
                                  </p:childTnLst>
                                </p:cTn>
                              </p:par>
                              <p:par>
                                <p:cTn id="85" presetID="22" presetClass="entr" presetSubtype="8" fill="hold" nodeType="withEffect">
                                  <p:stCondLst>
                                    <p:cond delay="2000"/>
                                  </p:stCondLst>
                                  <p:childTnLst>
                                    <p:set>
                                      <p:cBhvr>
                                        <p:cTn id="86" dur="1" fill="hold">
                                          <p:stCondLst>
                                            <p:cond delay="0"/>
                                          </p:stCondLst>
                                        </p:cTn>
                                        <p:tgtEl>
                                          <p:spTgt spid="533"/>
                                        </p:tgtEl>
                                        <p:attrNameLst>
                                          <p:attrName>style.visibility</p:attrName>
                                        </p:attrNameLst>
                                      </p:cBhvr>
                                      <p:to>
                                        <p:strVal val="visible"/>
                                      </p:to>
                                    </p:set>
                                    <p:animEffect transition="in" filter="wipe(left)">
                                      <p:cBhvr>
                                        <p:cTn id="87" dur="500"/>
                                        <p:tgtEl>
                                          <p:spTgt spid="533"/>
                                        </p:tgtEl>
                                      </p:cBhvr>
                                    </p:animEffect>
                                  </p:childTnLst>
                                </p:cTn>
                              </p:par>
                            </p:childTnLst>
                          </p:cTn>
                        </p:par>
                        <p:par>
                          <p:cTn id="88" fill="hold">
                            <p:stCondLst>
                              <p:cond delay="19000"/>
                            </p:stCondLst>
                            <p:childTnLst>
                              <p:par>
                                <p:cTn id="89" presetID="22" presetClass="entr" presetSubtype="8" fill="hold" nodeType="afterEffect">
                                  <p:stCondLst>
                                    <p:cond delay="2000"/>
                                  </p:stCondLst>
                                  <p:childTnLst>
                                    <p:set>
                                      <p:cBhvr>
                                        <p:cTn id="90" dur="1" fill="hold">
                                          <p:stCondLst>
                                            <p:cond delay="0"/>
                                          </p:stCondLst>
                                        </p:cTn>
                                        <p:tgtEl>
                                          <p:spTgt spid="552"/>
                                        </p:tgtEl>
                                        <p:attrNameLst>
                                          <p:attrName>style.visibility</p:attrName>
                                        </p:attrNameLst>
                                      </p:cBhvr>
                                      <p:to>
                                        <p:strVal val="visible"/>
                                      </p:to>
                                    </p:set>
                                    <p:animEffect transition="in" filter="wipe(left)">
                                      <p:cBhvr>
                                        <p:cTn id="91" dur="500"/>
                                        <p:tgtEl>
                                          <p:spTgt spid="552"/>
                                        </p:tgtEl>
                                      </p:cBhvr>
                                    </p:animEffect>
                                  </p:childTnLst>
                                </p:cTn>
                              </p:par>
                              <p:par>
                                <p:cTn id="92" presetID="10" presetClass="exit" presetSubtype="0" fill="hold" nodeType="withEffect">
                                  <p:stCondLst>
                                    <p:cond delay="2000"/>
                                  </p:stCondLst>
                                  <p:childTnLst>
                                    <p:animEffect transition="out" filter="fade">
                                      <p:cBhvr>
                                        <p:cTn id="93" dur="500"/>
                                        <p:tgtEl>
                                          <p:spTgt spid="533"/>
                                        </p:tgtEl>
                                      </p:cBhvr>
                                    </p:animEffect>
                                    <p:set>
                                      <p:cBhvr>
                                        <p:cTn id="94" dur="1" fill="hold">
                                          <p:stCondLst>
                                            <p:cond delay="499"/>
                                          </p:stCondLst>
                                        </p:cTn>
                                        <p:tgtEl>
                                          <p:spTgt spid="533"/>
                                        </p:tgtEl>
                                        <p:attrNameLst>
                                          <p:attrName>style.visibility</p:attrName>
                                        </p:attrNameLst>
                                      </p:cBhvr>
                                      <p:to>
                                        <p:strVal val="hidden"/>
                                      </p:to>
                                    </p:set>
                                  </p:childTnLst>
                                </p:cTn>
                              </p:par>
                              <p:par>
                                <p:cTn id="95" presetID="22" presetClass="entr" presetSubtype="8" fill="hold" nodeType="withEffect">
                                  <p:stCondLst>
                                    <p:cond delay="2000"/>
                                  </p:stCondLst>
                                  <p:childTnLst>
                                    <p:set>
                                      <p:cBhvr>
                                        <p:cTn id="96" dur="1" fill="hold">
                                          <p:stCondLst>
                                            <p:cond delay="0"/>
                                          </p:stCondLst>
                                        </p:cTn>
                                        <p:tgtEl>
                                          <p:spTgt spid="537"/>
                                        </p:tgtEl>
                                        <p:attrNameLst>
                                          <p:attrName>style.visibility</p:attrName>
                                        </p:attrNameLst>
                                      </p:cBhvr>
                                      <p:to>
                                        <p:strVal val="visible"/>
                                      </p:to>
                                    </p:set>
                                    <p:animEffect transition="in" filter="wipe(left)">
                                      <p:cBhvr>
                                        <p:cTn id="97" dur="500"/>
                                        <p:tgtEl>
                                          <p:spTgt spid="537"/>
                                        </p:tgtEl>
                                      </p:cBhvr>
                                    </p:animEffect>
                                  </p:childTnLst>
                                </p:cTn>
                              </p:par>
                            </p:childTnLst>
                          </p:cTn>
                        </p:par>
                        <p:par>
                          <p:cTn id="98" fill="hold">
                            <p:stCondLst>
                              <p:cond delay="21500"/>
                            </p:stCondLst>
                            <p:childTnLst>
                              <p:par>
                                <p:cTn id="99" presetID="22" presetClass="entr" presetSubtype="8" fill="hold" nodeType="afterEffect">
                                  <p:stCondLst>
                                    <p:cond delay="2000"/>
                                  </p:stCondLst>
                                  <p:childTnLst>
                                    <p:set>
                                      <p:cBhvr>
                                        <p:cTn id="100" dur="1" fill="hold">
                                          <p:stCondLst>
                                            <p:cond delay="0"/>
                                          </p:stCondLst>
                                        </p:cTn>
                                        <p:tgtEl>
                                          <p:spTgt spid="553"/>
                                        </p:tgtEl>
                                        <p:attrNameLst>
                                          <p:attrName>style.visibility</p:attrName>
                                        </p:attrNameLst>
                                      </p:cBhvr>
                                      <p:to>
                                        <p:strVal val="visible"/>
                                      </p:to>
                                    </p:set>
                                    <p:animEffect transition="in" filter="wipe(left)">
                                      <p:cBhvr>
                                        <p:cTn id="101" dur="500"/>
                                        <p:tgtEl>
                                          <p:spTgt spid="553"/>
                                        </p:tgtEl>
                                      </p:cBhvr>
                                    </p:animEffect>
                                  </p:childTnLst>
                                </p:cTn>
                              </p:par>
                              <p:par>
                                <p:cTn id="102" presetID="10" presetClass="exit" presetSubtype="0" fill="hold" nodeType="withEffect">
                                  <p:stCondLst>
                                    <p:cond delay="2000"/>
                                  </p:stCondLst>
                                  <p:childTnLst>
                                    <p:animEffect transition="out" filter="fade">
                                      <p:cBhvr>
                                        <p:cTn id="103" dur="500"/>
                                        <p:tgtEl>
                                          <p:spTgt spid="537"/>
                                        </p:tgtEl>
                                      </p:cBhvr>
                                    </p:animEffect>
                                    <p:set>
                                      <p:cBhvr>
                                        <p:cTn id="104" dur="1" fill="hold">
                                          <p:stCondLst>
                                            <p:cond delay="499"/>
                                          </p:stCondLst>
                                        </p:cTn>
                                        <p:tgtEl>
                                          <p:spTgt spid="537"/>
                                        </p:tgtEl>
                                        <p:attrNameLst>
                                          <p:attrName>style.visibility</p:attrName>
                                        </p:attrNameLst>
                                      </p:cBhvr>
                                      <p:to>
                                        <p:strVal val="hidden"/>
                                      </p:to>
                                    </p:set>
                                  </p:childTnLst>
                                </p:cTn>
                              </p:par>
                              <p:par>
                                <p:cTn id="105" presetID="22" presetClass="entr" presetSubtype="8" fill="hold" nodeType="withEffect">
                                  <p:stCondLst>
                                    <p:cond delay="2000"/>
                                  </p:stCondLst>
                                  <p:childTnLst>
                                    <p:set>
                                      <p:cBhvr>
                                        <p:cTn id="106" dur="1" fill="hold">
                                          <p:stCondLst>
                                            <p:cond delay="0"/>
                                          </p:stCondLst>
                                        </p:cTn>
                                        <p:tgtEl>
                                          <p:spTgt spid="559"/>
                                        </p:tgtEl>
                                        <p:attrNameLst>
                                          <p:attrName>style.visibility</p:attrName>
                                        </p:attrNameLst>
                                      </p:cBhvr>
                                      <p:to>
                                        <p:strVal val="visible"/>
                                      </p:to>
                                    </p:set>
                                    <p:animEffect transition="in" filter="wipe(left)">
                                      <p:cBhvr>
                                        <p:cTn id="107" dur="500"/>
                                        <p:tgtEl>
                                          <p:spTgt spid="559"/>
                                        </p:tgtEl>
                                      </p:cBhvr>
                                    </p:animEffect>
                                  </p:childTnLst>
                                </p:cTn>
                              </p:par>
                            </p:childTnLst>
                          </p:cTn>
                        </p:par>
                        <p:par>
                          <p:cTn id="108" fill="hold">
                            <p:stCondLst>
                              <p:cond delay="24000"/>
                            </p:stCondLst>
                            <p:childTnLst>
                              <p:par>
                                <p:cTn id="109" presetID="22" presetClass="entr" presetSubtype="8" fill="hold" nodeType="afterEffect">
                                  <p:stCondLst>
                                    <p:cond delay="2000"/>
                                  </p:stCondLst>
                                  <p:childTnLst>
                                    <p:set>
                                      <p:cBhvr>
                                        <p:cTn id="110" dur="1" fill="hold">
                                          <p:stCondLst>
                                            <p:cond delay="0"/>
                                          </p:stCondLst>
                                        </p:cTn>
                                        <p:tgtEl>
                                          <p:spTgt spid="563"/>
                                        </p:tgtEl>
                                        <p:attrNameLst>
                                          <p:attrName>style.visibility</p:attrName>
                                        </p:attrNameLst>
                                      </p:cBhvr>
                                      <p:to>
                                        <p:strVal val="visible"/>
                                      </p:to>
                                    </p:set>
                                    <p:animEffect transition="in" filter="wipe(left)">
                                      <p:cBhvr>
                                        <p:cTn id="111" dur="500"/>
                                        <p:tgtEl>
                                          <p:spTgt spid="563"/>
                                        </p:tgtEl>
                                      </p:cBhvr>
                                    </p:animEffect>
                                  </p:childTnLst>
                                </p:cTn>
                              </p:par>
                              <p:par>
                                <p:cTn id="112" presetID="10" presetClass="exit" presetSubtype="0" fill="hold" nodeType="withEffect">
                                  <p:stCondLst>
                                    <p:cond delay="2000"/>
                                  </p:stCondLst>
                                  <p:childTnLst>
                                    <p:animEffect transition="out" filter="fade">
                                      <p:cBhvr>
                                        <p:cTn id="113" dur="500"/>
                                        <p:tgtEl>
                                          <p:spTgt spid="559"/>
                                        </p:tgtEl>
                                      </p:cBhvr>
                                    </p:animEffect>
                                    <p:set>
                                      <p:cBhvr>
                                        <p:cTn id="114" dur="1" fill="hold">
                                          <p:stCondLst>
                                            <p:cond delay="499"/>
                                          </p:stCondLst>
                                        </p:cTn>
                                        <p:tgtEl>
                                          <p:spTgt spid="559"/>
                                        </p:tgtEl>
                                        <p:attrNameLst>
                                          <p:attrName>style.visibility</p:attrName>
                                        </p:attrNameLst>
                                      </p:cBhvr>
                                      <p:to>
                                        <p:strVal val="hidden"/>
                                      </p:to>
                                    </p:set>
                                  </p:childTnLst>
                                </p:cTn>
                              </p:par>
                              <p:par>
                                <p:cTn id="115" presetID="22" presetClass="entr" presetSubtype="8" fill="hold" nodeType="withEffect">
                                  <p:stCondLst>
                                    <p:cond delay="2000"/>
                                  </p:stCondLst>
                                  <p:childTnLst>
                                    <p:set>
                                      <p:cBhvr>
                                        <p:cTn id="116" dur="1" fill="hold">
                                          <p:stCondLst>
                                            <p:cond delay="0"/>
                                          </p:stCondLst>
                                        </p:cTn>
                                        <p:tgtEl>
                                          <p:spTgt spid="564"/>
                                        </p:tgtEl>
                                        <p:attrNameLst>
                                          <p:attrName>style.visibility</p:attrName>
                                        </p:attrNameLst>
                                      </p:cBhvr>
                                      <p:to>
                                        <p:strVal val="visible"/>
                                      </p:to>
                                    </p:set>
                                    <p:animEffect transition="in" filter="wipe(left)">
                                      <p:cBhvr>
                                        <p:cTn id="117" dur="500"/>
                                        <p:tgtEl>
                                          <p:spTgt spid="564"/>
                                        </p:tgtEl>
                                      </p:cBhvr>
                                    </p:animEffect>
                                  </p:childTnLst>
                                </p:cTn>
                              </p:par>
                            </p:childTnLst>
                          </p:cTn>
                        </p:par>
                        <p:par>
                          <p:cTn id="118" fill="hold">
                            <p:stCondLst>
                              <p:cond delay="26500"/>
                            </p:stCondLst>
                            <p:childTnLst>
                              <p:par>
                                <p:cTn id="119" presetID="10" presetClass="entr" presetSubtype="0" fill="hold" nodeType="afterEffect">
                                  <p:stCondLst>
                                    <p:cond delay="2000"/>
                                  </p:stCondLst>
                                  <p:childTnLst>
                                    <p:set>
                                      <p:cBhvr>
                                        <p:cTn id="120" dur="1" fill="hold">
                                          <p:stCondLst>
                                            <p:cond delay="0"/>
                                          </p:stCondLst>
                                        </p:cTn>
                                        <p:tgtEl>
                                          <p:spTgt spid="569"/>
                                        </p:tgtEl>
                                        <p:attrNameLst>
                                          <p:attrName>style.visibility</p:attrName>
                                        </p:attrNameLst>
                                      </p:cBhvr>
                                      <p:to>
                                        <p:strVal val="visible"/>
                                      </p:to>
                                    </p:set>
                                    <p:animEffect transition="in" filter="fade">
                                      <p:cBhvr>
                                        <p:cTn id="121" dur="500"/>
                                        <p:tgtEl>
                                          <p:spTgt spid="569"/>
                                        </p:tgtEl>
                                      </p:cBhvr>
                                    </p:animEffect>
                                  </p:childTnLst>
                                </p:cTn>
                              </p:par>
                              <p:par>
                                <p:cTn id="122" presetID="10" presetClass="exit" presetSubtype="0" fill="hold" nodeType="withEffect">
                                  <p:stCondLst>
                                    <p:cond delay="2000"/>
                                  </p:stCondLst>
                                  <p:childTnLst>
                                    <p:animEffect transition="out" filter="fade">
                                      <p:cBhvr>
                                        <p:cTn id="123" dur="500"/>
                                        <p:tgtEl>
                                          <p:spTgt spid="564"/>
                                        </p:tgtEl>
                                      </p:cBhvr>
                                    </p:animEffect>
                                    <p:set>
                                      <p:cBhvr>
                                        <p:cTn id="124" dur="1" fill="hold">
                                          <p:stCondLst>
                                            <p:cond delay="499"/>
                                          </p:stCondLst>
                                        </p:cTn>
                                        <p:tgtEl>
                                          <p:spTgt spid="564"/>
                                        </p:tgtEl>
                                        <p:attrNameLst>
                                          <p:attrName>style.visibility</p:attrName>
                                        </p:attrNameLst>
                                      </p:cBhvr>
                                      <p:to>
                                        <p:strVal val="hidden"/>
                                      </p:to>
                                    </p:set>
                                  </p:childTnLst>
                                </p:cTn>
                              </p:par>
                            </p:childTnLst>
                          </p:cTn>
                        </p:par>
                        <p:par>
                          <p:cTn id="125" fill="hold">
                            <p:stCondLst>
                              <p:cond delay="29000"/>
                            </p:stCondLst>
                            <p:childTnLst>
                              <p:par>
                                <p:cTn id="126" presetID="1" presetClass="entr" presetSubtype="0" fill="hold" grpId="0" nodeType="afterEffect">
                                  <p:stCondLst>
                                    <p:cond delay="0"/>
                                  </p:stCondLst>
                                  <p:childTnLst>
                                    <p:set>
                                      <p:cBhvr>
                                        <p:cTn id="127" dur="1" fill="hold">
                                          <p:stCondLst>
                                            <p:cond delay="0"/>
                                          </p:stCondLst>
                                        </p:cTn>
                                        <p:tgtEl>
                                          <p:spTgt spid="3"/>
                                        </p:tgtEl>
                                        <p:attrNameLst>
                                          <p:attrName>style.visibility</p:attrName>
                                        </p:attrNameLst>
                                      </p:cBhvr>
                                      <p:to>
                                        <p:strVal val="visible"/>
                                      </p:to>
                                    </p:set>
                                  </p:childTnLst>
                                </p:cTn>
                              </p:par>
                            </p:childTnLst>
                          </p:cTn>
                        </p:par>
                        <p:par>
                          <p:cTn id="128" fill="hold">
                            <p:stCondLst>
                              <p:cond delay="29000"/>
                            </p:stCondLst>
                            <p:childTnLst>
                              <p:par>
                                <p:cTn id="129" presetID="6" presetClass="emph" presetSubtype="0" fill="hold" grpId="1" nodeType="afterEffect">
                                  <p:stCondLst>
                                    <p:cond delay="0"/>
                                  </p:stCondLst>
                                  <p:childTnLst>
                                    <p:animScale>
                                      <p:cBhvr>
                                        <p:cTn id="130" dur="250" fill="hold"/>
                                        <p:tgtEl>
                                          <p:spTgt spid="3"/>
                                        </p:tgtEl>
                                      </p:cBhvr>
                                      <p:by x="125000" y="125000"/>
                                    </p:animScale>
                                  </p:childTnLst>
                                </p:cTn>
                              </p:par>
                            </p:childTnLst>
                          </p:cTn>
                        </p:par>
                        <p:par>
                          <p:cTn id="131" fill="hold">
                            <p:stCondLst>
                              <p:cond delay="29250"/>
                            </p:stCondLst>
                            <p:childTnLst>
                              <p:par>
                                <p:cTn id="132" presetID="6" presetClass="emph" presetSubtype="0" fill="hold" grpId="2" nodeType="afterEffect">
                                  <p:stCondLst>
                                    <p:cond delay="0"/>
                                  </p:stCondLst>
                                  <p:childTnLst>
                                    <p:animScale>
                                      <p:cBhvr>
                                        <p:cTn id="133" dur="250" fill="hold"/>
                                        <p:tgtEl>
                                          <p:spTgt spid="3"/>
                                        </p:tgtEl>
                                      </p:cBhvr>
                                      <p:by x="75000" y="75000"/>
                                    </p:animScale>
                                  </p:childTnLst>
                                </p:cTn>
                              </p:par>
                              <p:par>
                                <p:cTn id="134" presetID="22" presetClass="entr" presetSubtype="8" fill="hold" grpId="0" nodeType="withEffect">
                                  <p:stCondLst>
                                    <p:cond delay="0"/>
                                  </p:stCondLst>
                                  <p:childTnLst>
                                    <p:set>
                                      <p:cBhvr>
                                        <p:cTn id="135" dur="1" fill="hold">
                                          <p:stCondLst>
                                            <p:cond delay="0"/>
                                          </p:stCondLst>
                                        </p:cTn>
                                        <p:tgtEl>
                                          <p:spTgt spid="312">
                                            <p:txEl>
                                              <p:pRg st="0" end="0"/>
                                            </p:txEl>
                                          </p:spTgt>
                                        </p:tgtEl>
                                        <p:attrNameLst>
                                          <p:attrName>style.visibility</p:attrName>
                                        </p:attrNameLst>
                                      </p:cBhvr>
                                      <p:to>
                                        <p:strVal val="visible"/>
                                      </p:to>
                                    </p:set>
                                    <p:animEffect transition="in" filter="wipe(left)">
                                      <p:cBhvr>
                                        <p:cTn id="136" dur="500"/>
                                        <p:tgtEl>
                                          <p:spTgt spid="312">
                                            <p:txEl>
                                              <p:pRg st="0" end="0"/>
                                            </p:txEl>
                                          </p:spTgt>
                                        </p:tgtEl>
                                      </p:cBhvr>
                                    </p:animEffect>
                                  </p:childTnLst>
                                </p:cTn>
                              </p:par>
                              <p:par>
                                <p:cTn id="137" presetID="22" presetClass="entr" presetSubtype="8" fill="hold" grpId="0" nodeType="withEffect">
                                  <p:stCondLst>
                                    <p:cond delay="1000"/>
                                  </p:stCondLst>
                                  <p:childTnLst>
                                    <p:set>
                                      <p:cBhvr>
                                        <p:cTn id="138" dur="1" fill="hold">
                                          <p:stCondLst>
                                            <p:cond delay="0"/>
                                          </p:stCondLst>
                                        </p:cTn>
                                        <p:tgtEl>
                                          <p:spTgt spid="312">
                                            <p:txEl>
                                              <p:pRg st="1" end="1"/>
                                            </p:txEl>
                                          </p:spTgt>
                                        </p:tgtEl>
                                        <p:attrNameLst>
                                          <p:attrName>style.visibility</p:attrName>
                                        </p:attrNameLst>
                                      </p:cBhvr>
                                      <p:to>
                                        <p:strVal val="visible"/>
                                      </p:to>
                                    </p:set>
                                    <p:animEffect transition="in" filter="wipe(left)">
                                      <p:cBhvr>
                                        <p:cTn id="139" dur="500"/>
                                        <p:tgtEl>
                                          <p:spTgt spid="3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60" grpId="0"/>
      <p:bldP spid="312" grpId="0" uiExpand="1" build="p" bldLvl="2"/>
      <p:bldP spid="3" grpId="0"/>
      <p:bldP spid="3" grpId="1"/>
      <p:bldP spid="3"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C6675BC-D2FD-B54A-A9FF-2EBBFC55F17E}"/>
              </a:ext>
            </a:extLst>
          </p:cNvPr>
          <p:cNvPicPr>
            <a:picLocks noChangeAspect="1"/>
          </p:cNvPicPr>
          <p:nvPr/>
        </p:nvPicPr>
        <p:blipFill>
          <a:blip r:embed="rId3"/>
          <a:stretch>
            <a:fillRect/>
          </a:stretch>
        </p:blipFill>
        <p:spPr>
          <a:xfrm flipH="1">
            <a:off x="8119338" y="3612730"/>
            <a:ext cx="3826125" cy="3245271"/>
          </a:xfrm>
          <a:prstGeom prst="rect">
            <a:avLst/>
          </a:prstGeom>
        </p:spPr>
      </p:pic>
      <p:sp>
        <p:nvSpPr>
          <p:cNvPr id="6" name="Text Placeholder 5">
            <a:extLst>
              <a:ext uri="{FF2B5EF4-FFF2-40B4-BE49-F238E27FC236}">
                <a16:creationId xmlns:a16="http://schemas.microsoft.com/office/drawing/2014/main" id="{F1642F9B-B7EA-534A-BE26-4A6097E35121}"/>
              </a:ext>
            </a:extLst>
          </p:cNvPr>
          <p:cNvSpPr>
            <a:spLocks noGrp="1"/>
          </p:cNvSpPr>
          <p:nvPr>
            <p:ph type="body" sz="quarter" idx="11"/>
          </p:nvPr>
        </p:nvSpPr>
        <p:spPr>
          <a:xfrm>
            <a:off x="432947" y="938506"/>
            <a:ext cx="11521440" cy="1661993"/>
          </a:xfrm>
        </p:spPr>
        <p:txBody>
          <a:bodyPr/>
          <a:lstStyle/>
          <a:p>
            <a:pPr>
              <a:lnSpc>
                <a:spcPct val="100000"/>
              </a:lnSpc>
              <a:spcBef>
                <a:spcPts val="0"/>
              </a:spcBef>
            </a:pPr>
            <a:r>
              <a:rPr lang="en-US" b="1" dirty="0"/>
              <a:t>La </a:t>
            </a:r>
            <a:r>
              <a:rPr lang="en-US" b="1" dirty="0" err="1"/>
              <a:t>identidad</a:t>
            </a:r>
            <a:r>
              <a:rPr lang="en-US" b="1" dirty="0"/>
              <a:t>, </a:t>
            </a:r>
            <a:r>
              <a:rPr lang="en-US" dirty="0"/>
              <a:t>los </a:t>
            </a:r>
            <a:r>
              <a:rPr lang="en-US" dirty="0" err="1"/>
              <a:t>antecedentes</a:t>
            </a:r>
            <a:r>
              <a:rPr lang="en-US" dirty="0"/>
              <a:t> y la </a:t>
            </a:r>
            <a:r>
              <a:rPr lang="en-US" dirty="0" err="1"/>
              <a:t>capacidad</a:t>
            </a:r>
            <a:r>
              <a:rPr lang="en-US" dirty="0"/>
              <a:t> </a:t>
            </a:r>
            <a:r>
              <a:rPr lang="en-US" dirty="0" err="1"/>
              <a:t>continuan</a:t>
            </a:r>
            <a:r>
              <a:rPr lang="en-US" dirty="0"/>
              <a:t> </a:t>
            </a:r>
            <a:r>
              <a:rPr lang="en-US" dirty="0" err="1"/>
              <a:t>dictando</a:t>
            </a:r>
            <a:r>
              <a:rPr lang="en-US" dirty="0"/>
              <a:t> las </a:t>
            </a:r>
            <a:r>
              <a:rPr lang="en-US" dirty="0" err="1"/>
              <a:t>oportunidades</a:t>
            </a:r>
            <a:r>
              <a:rPr lang="en-US" dirty="0"/>
              <a:t> </a:t>
            </a:r>
            <a:r>
              <a:rPr lang="en-US" dirty="0" err="1"/>
              <a:t>educativas</a:t>
            </a:r>
            <a:endParaRPr lang="en-US" dirty="0"/>
          </a:p>
        </p:txBody>
      </p:sp>
      <p:sp>
        <p:nvSpPr>
          <p:cNvPr id="9" name="TextBox 8">
            <a:extLst>
              <a:ext uri="{FF2B5EF4-FFF2-40B4-BE49-F238E27FC236}">
                <a16:creationId xmlns:a16="http://schemas.microsoft.com/office/drawing/2014/main" id="{F9903BE3-408D-344A-93AC-FFE668C0C4BB}"/>
              </a:ext>
            </a:extLst>
          </p:cNvPr>
          <p:cNvSpPr txBox="1"/>
          <p:nvPr/>
        </p:nvSpPr>
        <p:spPr>
          <a:xfrm>
            <a:off x="307948" y="4457954"/>
            <a:ext cx="3191686" cy="1538883"/>
          </a:xfrm>
          <a:prstGeom prst="rect">
            <a:avLst/>
          </a:prstGeom>
          <a:noFill/>
        </p:spPr>
        <p:txBody>
          <a:bodyPr wrap="square" lIns="0" tIns="0" rIns="0" bIns="0" rtlCol="0">
            <a:spAutoFit/>
          </a:bodyPr>
          <a:lstStyle/>
          <a:p>
            <a:pPr algn="ctr"/>
            <a:r>
              <a:rPr lang="en-US" sz="2000" dirty="0" err="1">
                <a:latin typeface="Museo 300" panose="02000000000000000000" pitchFamily="2" charset="77"/>
              </a:rPr>
              <a:t>En</a:t>
            </a:r>
            <a:r>
              <a:rPr lang="en-US" sz="2000" dirty="0">
                <a:latin typeface="Museo 300" panose="02000000000000000000" pitchFamily="2" charset="77"/>
              </a:rPr>
              <a:t> los </a:t>
            </a:r>
            <a:r>
              <a:rPr lang="en-US" sz="2000" dirty="0" err="1">
                <a:latin typeface="Museo 300" panose="02000000000000000000" pitchFamily="2" charset="77"/>
              </a:rPr>
              <a:t>Estados</a:t>
            </a:r>
            <a:r>
              <a:rPr lang="en-US" sz="2000" dirty="0">
                <a:latin typeface="Museo 300" panose="02000000000000000000" pitchFamily="2" charset="77"/>
              </a:rPr>
              <a:t> Unidos, los </a:t>
            </a:r>
            <a:r>
              <a:rPr lang="en-US" sz="2000" b="1" dirty="0" err="1">
                <a:latin typeface="Museo 300" panose="02000000000000000000" pitchFamily="2" charset="77"/>
              </a:rPr>
              <a:t>estudiantes</a:t>
            </a:r>
            <a:r>
              <a:rPr lang="en-US" sz="2000" b="1" dirty="0">
                <a:latin typeface="Museo 300" panose="02000000000000000000" pitchFamily="2" charset="77"/>
              </a:rPr>
              <a:t> LGTBI </a:t>
            </a:r>
            <a:r>
              <a:rPr lang="en-US" sz="2000" dirty="0">
                <a:latin typeface="Museo 300" panose="02000000000000000000" pitchFamily="2" charset="77"/>
              </a:rPr>
              <a:t>son</a:t>
            </a:r>
            <a:br>
              <a:rPr lang="en-US" sz="2000" dirty="0">
                <a:latin typeface="Museo 300" panose="02000000000000000000" pitchFamily="2" charset="77"/>
              </a:rPr>
            </a:br>
            <a:r>
              <a:rPr lang="en-US" sz="2000" b="1" dirty="0">
                <a:solidFill>
                  <a:schemeClr val="accent4"/>
                </a:solidFill>
                <a:latin typeface="Museo 700" panose="02000000000000000000" pitchFamily="2" charset="77"/>
              </a:rPr>
              <a:t>3 </a:t>
            </a:r>
            <a:r>
              <a:rPr lang="en-US" sz="2000" b="1" dirty="0" err="1">
                <a:solidFill>
                  <a:schemeClr val="accent4"/>
                </a:solidFill>
                <a:latin typeface="Museo 700" panose="02000000000000000000" pitchFamily="2" charset="77"/>
              </a:rPr>
              <a:t>veces</a:t>
            </a:r>
            <a:r>
              <a:rPr lang="en-US" sz="2000" b="1" dirty="0">
                <a:solidFill>
                  <a:schemeClr val="accent4"/>
                </a:solidFill>
                <a:latin typeface="Museo 700" panose="02000000000000000000" pitchFamily="2" charset="77"/>
              </a:rPr>
              <a:t> </a:t>
            </a:r>
            <a:r>
              <a:rPr lang="en-US" sz="2000" b="1" dirty="0" err="1">
                <a:solidFill>
                  <a:schemeClr val="accent4"/>
                </a:solidFill>
                <a:latin typeface="Museo 700" panose="02000000000000000000" pitchFamily="2" charset="77"/>
              </a:rPr>
              <a:t>más</a:t>
            </a:r>
            <a:r>
              <a:rPr lang="en-US" sz="2000" b="1" dirty="0">
                <a:solidFill>
                  <a:schemeClr val="accent4"/>
                </a:solidFill>
                <a:latin typeface="Museo 700" panose="02000000000000000000" pitchFamily="2" charset="77"/>
              </a:rPr>
              <a:t> </a:t>
            </a:r>
            <a:r>
              <a:rPr lang="en-US" sz="2000" b="1" dirty="0" err="1">
                <a:solidFill>
                  <a:schemeClr val="accent4"/>
                </a:solidFill>
                <a:latin typeface="Museo 700" panose="02000000000000000000" pitchFamily="2" charset="77"/>
              </a:rPr>
              <a:t>propensos</a:t>
            </a:r>
            <a:r>
              <a:rPr lang="en-US" sz="2000" b="1" dirty="0">
                <a:solidFill>
                  <a:schemeClr val="accent4"/>
                </a:solidFill>
                <a:latin typeface="Museo 700" panose="02000000000000000000" pitchFamily="2" charset="77"/>
              </a:rPr>
              <a:t> a </a:t>
            </a:r>
            <a:r>
              <a:rPr lang="en-US" sz="2000" b="1" dirty="0" err="1">
                <a:solidFill>
                  <a:schemeClr val="accent4"/>
                </a:solidFill>
                <a:latin typeface="Museo 700" panose="02000000000000000000" pitchFamily="2" charset="77"/>
              </a:rPr>
              <a:t>quedarse</a:t>
            </a:r>
            <a:r>
              <a:rPr lang="en-US" sz="2000" b="1" dirty="0">
                <a:solidFill>
                  <a:schemeClr val="accent4"/>
                </a:solidFill>
                <a:latin typeface="Museo 700" panose="02000000000000000000" pitchFamily="2" charset="77"/>
              </a:rPr>
              <a:t> </a:t>
            </a:r>
            <a:r>
              <a:rPr lang="en-US" sz="2000" b="1" dirty="0" err="1">
                <a:solidFill>
                  <a:schemeClr val="accent4"/>
                </a:solidFill>
                <a:latin typeface="Museo 700" panose="02000000000000000000" pitchFamily="2" charset="77"/>
              </a:rPr>
              <a:t>en</a:t>
            </a:r>
            <a:r>
              <a:rPr lang="en-US" sz="2000" b="1" dirty="0">
                <a:solidFill>
                  <a:schemeClr val="accent4"/>
                </a:solidFill>
                <a:latin typeface="Museo 700" panose="02000000000000000000" pitchFamily="2" charset="77"/>
              </a:rPr>
              <a:t> casa</a:t>
            </a:r>
            <a:r>
              <a:rPr lang="en-US" sz="2000" dirty="0">
                <a:latin typeface="Museo 300" panose="02000000000000000000" pitchFamily="2" charset="77"/>
              </a:rPr>
              <a:t> </a:t>
            </a:r>
            <a:r>
              <a:rPr lang="en-US" sz="2000" dirty="0" err="1">
                <a:latin typeface="Museo 300" panose="02000000000000000000" pitchFamily="2" charset="77"/>
              </a:rPr>
              <a:t>porque</a:t>
            </a:r>
            <a:r>
              <a:rPr lang="en-US" sz="2000" dirty="0">
                <a:latin typeface="Museo 300" panose="02000000000000000000" pitchFamily="2" charset="77"/>
              </a:rPr>
              <a:t> se </a:t>
            </a:r>
            <a:r>
              <a:rPr lang="en-US" sz="2000" dirty="0" err="1">
                <a:latin typeface="Museo 300" panose="02000000000000000000" pitchFamily="2" charset="77"/>
              </a:rPr>
              <a:t>sienten</a:t>
            </a:r>
            <a:r>
              <a:rPr lang="en-US" sz="2000" dirty="0">
                <a:latin typeface="Museo 300" panose="02000000000000000000" pitchFamily="2" charset="77"/>
              </a:rPr>
              <a:t> </a:t>
            </a:r>
            <a:r>
              <a:rPr lang="en-US" sz="2000" dirty="0" err="1">
                <a:latin typeface="Museo 300" panose="02000000000000000000" pitchFamily="2" charset="77"/>
              </a:rPr>
              <a:t>inseguros</a:t>
            </a:r>
            <a:endParaRPr lang="en-US" sz="2000" dirty="0">
              <a:latin typeface="Museo 300" panose="02000000000000000000" pitchFamily="2" charset="77"/>
            </a:endParaRPr>
          </a:p>
        </p:txBody>
      </p:sp>
      <p:sp>
        <p:nvSpPr>
          <p:cNvPr id="15" name="Rectangle 14">
            <a:extLst>
              <a:ext uri="{FF2B5EF4-FFF2-40B4-BE49-F238E27FC236}">
                <a16:creationId xmlns:a16="http://schemas.microsoft.com/office/drawing/2014/main" id="{7B72ED71-1F4D-CF43-9EFD-AF1FEDCCB1E6}"/>
              </a:ext>
            </a:extLst>
          </p:cNvPr>
          <p:cNvSpPr/>
          <p:nvPr/>
        </p:nvSpPr>
        <p:spPr>
          <a:xfrm>
            <a:off x="242573" y="2258983"/>
            <a:ext cx="4328170" cy="1231106"/>
          </a:xfrm>
          <a:prstGeom prst="rect">
            <a:avLst/>
          </a:prstGeom>
        </p:spPr>
        <p:txBody>
          <a:bodyPr wrap="square" lIns="0" tIns="0" rIns="0" bIns="0">
            <a:spAutoFit/>
          </a:bodyPr>
          <a:lstStyle/>
          <a:p>
            <a:pPr algn="ctr"/>
            <a:r>
              <a:rPr lang="en-US" sz="2000" dirty="0" err="1">
                <a:latin typeface="Museo 300" panose="02000000000000000000" pitchFamily="2" charset="0"/>
              </a:rPr>
              <a:t>En</a:t>
            </a:r>
            <a:r>
              <a:rPr lang="en-US" sz="2000" dirty="0">
                <a:latin typeface="Museo 300" panose="02000000000000000000" pitchFamily="2" charset="0"/>
              </a:rPr>
              <a:t> al </a:t>
            </a:r>
            <a:r>
              <a:rPr lang="en-US" sz="2000" dirty="0" err="1">
                <a:latin typeface="Museo 300" panose="02000000000000000000" pitchFamily="2" charset="0"/>
              </a:rPr>
              <a:t>menos</a:t>
            </a:r>
            <a:r>
              <a:rPr lang="en-US" sz="2000" dirty="0">
                <a:latin typeface="Museo 300" panose="02000000000000000000" pitchFamily="2" charset="0"/>
              </a:rPr>
              <a:t> </a:t>
            </a:r>
            <a:r>
              <a:rPr lang="en-US" sz="2000" b="1" dirty="0">
                <a:solidFill>
                  <a:schemeClr val="accent4"/>
                </a:solidFill>
                <a:latin typeface="Museo 700" panose="02000000000000000000" pitchFamily="2" charset="77"/>
              </a:rPr>
              <a:t>20 </a:t>
            </a:r>
            <a:r>
              <a:rPr lang="en-US" sz="2000" b="1" dirty="0" err="1">
                <a:solidFill>
                  <a:schemeClr val="accent4"/>
                </a:solidFill>
                <a:latin typeface="Museo 700" panose="02000000000000000000" pitchFamily="2" charset="77"/>
              </a:rPr>
              <a:t>países</a:t>
            </a:r>
            <a:br>
              <a:rPr lang="en-US" sz="2000" b="1" dirty="0">
                <a:solidFill>
                  <a:schemeClr val="accent4"/>
                </a:solidFill>
                <a:latin typeface="Museo 700" panose="02000000000000000000" pitchFamily="2" charset="77"/>
              </a:rPr>
            </a:br>
            <a:r>
              <a:rPr lang="en-US" sz="2000" dirty="0" err="1">
                <a:latin typeface="Museo 300" panose="02000000000000000000" pitchFamily="2" charset="77"/>
              </a:rPr>
              <a:t>ninguna</a:t>
            </a:r>
            <a:r>
              <a:rPr lang="en-US" sz="2000" dirty="0">
                <a:latin typeface="Museo 300" panose="02000000000000000000" pitchFamily="2" charset="77"/>
              </a:rPr>
              <a:t> </a:t>
            </a:r>
            <a:r>
              <a:rPr lang="en-US" sz="2000" b="1" dirty="0" err="1">
                <a:latin typeface="Museo 300" panose="02000000000000000000" pitchFamily="2" charset="77"/>
              </a:rPr>
              <a:t>mujer</a:t>
            </a:r>
            <a:r>
              <a:rPr lang="en-US" sz="2000" b="1" dirty="0">
                <a:latin typeface="Museo 300" panose="02000000000000000000" pitchFamily="2" charset="77"/>
              </a:rPr>
              <a:t> </a:t>
            </a:r>
            <a:r>
              <a:rPr lang="en-US" sz="2000" b="1" dirty="0" err="1">
                <a:latin typeface="Museo 300" panose="02000000000000000000" pitchFamily="2" charset="77"/>
              </a:rPr>
              <a:t>jóven</a:t>
            </a:r>
            <a:r>
              <a:rPr lang="en-US" sz="2000" b="1" dirty="0">
                <a:latin typeface="Museo 300" panose="02000000000000000000" pitchFamily="2" charset="77"/>
              </a:rPr>
              <a:t> </a:t>
            </a:r>
            <a:r>
              <a:rPr lang="en-US" sz="2000" b="1" dirty="0" err="1">
                <a:latin typeface="Museo 300" panose="02000000000000000000" pitchFamily="2" charset="77"/>
              </a:rPr>
              <a:t>pobre</a:t>
            </a:r>
            <a:r>
              <a:rPr lang="en-US" sz="2000" b="1" dirty="0">
                <a:latin typeface="Museo 300" panose="02000000000000000000" pitchFamily="2" charset="77"/>
              </a:rPr>
              <a:t> </a:t>
            </a:r>
            <a:br>
              <a:rPr lang="en-US" sz="2000" b="1" dirty="0">
                <a:latin typeface="Museo 300" panose="02000000000000000000" pitchFamily="2" charset="77"/>
              </a:rPr>
            </a:br>
            <a:r>
              <a:rPr lang="en-US" sz="2000" b="1" dirty="0" err="1">
                <a:latin typeface="Museo 300" panose="02000000000000000000" pitchFamily="2" charset="77"/>
              </a:rPr>
              <a:t>en</a:t>
            </a:r>
            <a:r>
              <a:rPr lang="en-US" sz="2000" b="1" dirty="0">
                <a:latin typeface="Museo 300" panose="02000000000000000000" pitchFamily="2" charset="77"/>
              </a:rPr>
              <a:t> zonas rurales</a:t>
            </a:r>
            <a:r>
              <a:rPr lang="en-US" sz="2000" dirty="0">
                <a:latin typeface="Museo 300" panose="02000000000000000000" pitchFamily="2" charset="77"/>
              </a:rPr>
              <a:t> </a:t>
            </a:r>
            <a:br>
              <a:rPr lang="en-US" sz="2000" dirty="0">
                <a:latin typeface="Museo 300" panose="02000000000000000000" pitchFamily="2" charset="77"/>
              </a:rPr>
            </a:br>
            <a:r>
              <a:rPr lang="en-US" sz="2000" dirty="0" err="1">
                <a:latin typeface="Museo 300" panose="02000000000000000000" pitchFamily="2" charset="77"/>
              </a:rPr>
              <a:t>completa</a:t>
            </a:r>
            <a:r>
              <a:rPr lang="en-US" sz="2000" dirty="0">
                <a:latin typeface="Museo 300" panose="02000000000000000000" pitchFamily="2" charset="77"/>
              </a:rPr>
              <a:t> la </a:t>
            </a:r>
            <a:r>
              <a:rPr lang="en-US" sz="2000" dirty="0" err="1">
                <a:latin typeface="Museo 300" panose="02000000000000000000" pitchFamily="2" charset="77"/>
              </a:rPr>
              <a:t>escuela</a:t>
            </a:r>
            <a:r>
              <a:rPr lang="en-US" sz="2000" dirty="0">
                <a:latin typeface="Museo 300" panose="02000000000000000000" pitchFamily="2" charset="77"/>
              </a:rPr>
              <a:t> </a:t>
            </a:r>
            <a:r>
              <a:rPr lang="en-US" sz="2000" dirty="0" err="1">
                <a:latin typeface="Museo 300" panose="02000000000000000000" pitchFamily="2" charset="77"/>
              </a:rPr>
              <a:t>secundaria</a:t>
            </a:r>
            <a:endParaRPr lang="en-US" sz="2000" dirty="0">
              <a:latin typeface="Museo 300" panose="02000000000000000000" pitchFamily="2" charset="77"/>
            </a:endParaRPr>
          </a:p>
        </p:txBody>
      </p:sp>
      <p:sp>
        <p:nvSpPr>
          <p:cNvPr id="18" name="Rectangle 17">
            <a:extLst>
              <a:ext uri="{FF2B5EF4-FFF2-40B4-BE49-F238E27FC236}">
                <a16:creationId xmlns:a16="http://schemas.microsoft.com/office/drawing/2014/main" id="{A85B86C8-4B6B-1B40-AEDF-4D89FB1926C7}"/>
              </a:ext>
            </a:extLst>
          </p:cNvPr>
          <p:cNvSpPr/>
          <p:nvPr/>
        </p:nvSpPr>
        <p:spPr>
          <a:xfrm>
            <a:off x="3742414" y="4127435"/>
            <a:ext cx="5852160" cy="923330"/>
          </a:xfrm>
          <a:prstGeom prst="rect">
            <a:avLst/>
          </a:prstGeom>
        </p:spPr>
        <p:txBody>
          <a:bodyPr wrap="square" lIns="0" tIns="0" rIns="0" bIns="0">
            <a:spAutoFit/>
          </a:bodyPr>
          <a:lstStyle/>
          <a:p>
            <a:pPr algn="ctr"/>
            <a:r>
              <a:rPr lang="en-US" sz="2000" b="1" dirty="0">
                <a:latin typeface="Museo 500" panose="02000000000000000000" pitchFamily="2" charset="77"/>
              </a:rPr>
              <a:t>Los </a:t>
            </a:r>
            <a:r>
              <a:rPr lang="en-US" sz="2000" b="1" dirty="0" err="1">
                <a:latin typeface="Museo 500" panose="02000000000000000000" pitchFamily="2" charset="77"/>
              </a:rPr>
              <a:t>refugiados</a:t>
            </a:r>
            <a:r>
              <a:rPr lang="en-US" sz="2000" dirty="0">
                <a:latin typeface="Museo 500" panose="02000000000000000000" pitchFamily="2" charset="77"/>
              </a:rPr>
              <a:t> </a:t>
            </a:r>
            <a:r>
              <a:rPr lang="en-US" sz="2000" spc="-30" dirty="0" err="1">
                <a:latin typeface="Museo 300" panose="02000000000000000000" pitchFamily="2" charset="77"/>
              </a:rPr>
              <a:t>tienen</a:t>
            </a:r>
            <a:r>
              <a:rPr lang="en-US" sz="2000" spc="-30" dirty="0">
                <a:latin typeface="Museo 300" panose="02000000000000000000" pitchFamily="2" charset="77"/>
              </a:rPr>
              <a:t> </a:t>
            </a:r>
            <a:r>
              <a:rPr lang="en-US" sz="2000" b="1" spc="-30" dirty="0">
                <a:solidFill>
                  <a:schemeClr val="accent4"/>
                </a:solidFill>
                <a:latin typeface="Museo 700" panose="02000000000000000000" pitchFamily="2" charset="77"/>
              </a:rPr>
              <a:t>3 </a:t>
            </a:r>
            <a:r>
              <a:rPr lang="en-US" sz="2000" b="1" spc="-30" dirty="0" err="1">
                <a:solidFill>
                  <a:schemeClr val="accent4"/>
                </a:solidFill>
                <a:latin typeface="Museo 700" panose="02000000000000000000" pitchFamily="2" charset="77"/>
              </a:rPr>
              <a:t>veces</a:t>
            </a:r>
            <a:r>
              <a:rPr lang="en-US" sz="2000" b="1" spc="-30" dirty="0">
                <a:solidFill>
                  <a:schemeClr val="accent4"/>
                </a:solidFill>
                <a:latin typeface="Museo 700" panose="02000000000000000000" pitchFamily="2" charset="77"/>
              </a:rPr>
              <a:t> </a:t>
            </a:r>
            <a:r>
              <a:rPr lang="en-US" sz="2000" b="1" spc="-30" dirty="0" err="1">
                <a:solidFill>
                  <a:schemeClr val="accent4"/>
                </a:solidFill>
                <a:latin typeface="Museo 700" panose="02000000000000000000" pitchFamily="2" charset="77"/>
              </a:rPr>
              <a:t>más</a:t>
            </a:r>
            <a:r>
              <a:rPr lang="en-US" sz="2000" b="1" spc="-30" dirty="0">
                <a:solidFill>
                  <a:schemeClr val="accent4"/>
                </a:solidFill>
                <a:latin typeface="Museo 700" panose="02000000000000000000" pitchFamily="2" charset="77"/>
              </a:rPr>
              <a:t> </a:t>
            </a:r>
            <a:r>
              <a:rPr lang="en-US" sz="2000" b="1" spc="-30" dirty="0" err="1">
                <a:solidFill>
                  <a:schemeClr val="accent4"/>
                </a:solidFill>
                <a:latin typeface="Museo 700" panose="02000000000000000000" pitchFamily="2" charset="77"/>
              </a:rPr>
              <a:t>probabilidades</a:t>
            </a:r>
            <a:r>
              <a:rPr lang="en-US" sz="2000" b="1" spc="-30" dirty="0">
                <a:solidFill>
                  <a:schemeClr val="accent4"/>
                </a:solidFill>
                <a:latin typeface="Museo 700" panose="02000000000000000000" pitchFamily="2" charset="77"/>
              </a:rPr>
              <a:t> </a:t>
            </a:r>
            <a:br>
              <a:rPr lang="en-US" sz="2000" b="1" spc="-30" dirty="0">
                <a:solidFill>
                  <a:schemeClr val="accent4"/>
                </a:solidFill>
                <a:latin typeface="Museo 700" panose="02000000000000000000" pitchFamily="2" charset="77"/>
              </a:rPr>
            </a:br>
            <a:r>
              <a:rPr lang="en-US" sz="2000" dirty="0">
                <a:latin typeface="Museo 300" panose="02000000000000000000" pitchFamily="2" charset="77"/>
              </a:rPr>
              <a:t>de no </a:t>
            </a:r>
            <a:r>
              <a:rPr lang="en-US" sz="2000" dirty="0" err="1">
                <a:latin typeface="Museo 300" panose="02000000000000000000" pitchFamily="2" charset="77"/>
              </a:rPr>
              <a:t>asistir</a:t>
            </a:r>
            <a:r>
              <a:rPr lang="en-US" sz="2000" dirty="0">
                <a:latin typeface="Museo 300" panose="02000000000000000000" pitchFamily="2" charset="77"/>
              </a:rPr>
              <a:t> a la </a:t>
            </a:r>
            <a:r>
              <a:rPr lang="en-US" sz="2000" dirty="0" err="1">
                <a:latin typeface="Museo 300" panose="02000000000000000000" pitchFamily="2" charset="77"/>
              </a:rPr>
              <a:t>escuela</a:t>
            </a:r>
            <a:r>
              <a:rPr lang="en-US" sz="2000" dirty="0">
                <a:latin typeface="Museo 300" panose="02000000000000000000" pitchFamily="2" charset="77"/>
              </a:rPr>
              <a:t> </a:t>
            </a:r>
            <a:r>
              <a:rPr lang="en-US" sz="2000" dirty="0" err="1">
                <a:latin typeface="Museo 300" panose="02000000000000000000" pitchFamily="2" charset="77"/>
              </a:rPr>
              <a:t>secundaria</a:t>
            </a:r>
            <a:endParaRPr lang="en-US" sz="2000" dirty="0">
              <a:latin typeface="Museo 300" panose="02000000000000000000" pitchFamily="2" charset="77"/>
            </a:endParaRPr>
          </a:p>
        </p:txBody>
      </p:sp>
      <p:sp>
        <p:nvSpPr>
          <p:cNvPr id="19" name="Rectangle 18">
            <a:extLst>
              <a:ext uri="{FF2B5EF4-FFF2-40B4-BE49-F238E27FC236}">
                <a16:creationId xmlns:a16="http://schemas.microsoft.com/office/drawing/2014/main" id="{64A14EC2-2B6E-1A4F-8A20-4B9E014141B3}"/>
              </a:ext>
            </a:extLst>
          </p:cNvPr>
          <p:cNvSpPr/>
          <p:nvPr/>
        </p:nvSpPr>
        <p:spPr>
          <a:xfrm>
            <a:off x="4570743" y="2327587"/>
            <a:ext cx="7357096" cy="1231106"/>
          </a:xfrm>
          <a:prstGeom prst="rect">
            <a:avLst/>
          </a:prstGeom>
        </p:spPr>
        <p:txBody>
          <a:bodyPr wrap="square" lIns="0" tIns="0" rIns="0" bIns="0">
            <a:spAutoFit/>
          </a:bodyPr>
          <a:lstStyle/>
          <a:p>
            <a:pPr algn="ctr"/>
            <a:r>
              <a:rPr lang="en-US" sz="2000" b="1" spc="-20" dirty="0">
                <a:latin typeface="Museo 500" panose="02000000000000000000" pitchFamily="2" charset="0"/>
              </a:rPr>
              <a:t>Los </a:t>
            </a:r>
            <a:r>
              <a:rPr lang="en-US" sz="2000" b="1" spc="-20" dirty="0" err="1">
                <a:latin typeface="Museo 500" panose="02000000000000000000" pitchFamily="2" charset="0"/>
              </a:rPr>
              <a:t>niños</a:t>
            </a:r>
            <a:r>
              <a:rPr lang="en-US" sz="2000" b="1" spc="-20" dirty="0">
                <a:latin typeface="Museo 500" panose="02000000000000000000" pitchFamily="2" charset="0"/>
              </a:rPr>
              <a:t> de 10 </a:t>
            </a:r>
            <a:r>
              <a:rPr lang="en-US" sz="2000" b="1" spc="-20" dirty="0" err="1">
                <a:latin typeface="Museo 500" panose="02000000000000000000" pitchFamily="2" charset="0"/>
              </a:rPr>
              <a:t>años</a:t>
            </a:r>
            <a:r>
              <a:rPr lang="en-US" sz="2000" spc="-20" dirty="0">
                <a:latin typeface="Museo 300" panose="02000000000000000000" pitchFamily="2" charset="77"/>
              </a:rPr>
              <a:t> </a:t>
            </a:r>
            <a:r>
              <a:rPr lang="en-US" sz="2000" spc="-20" dirty="0" err="1">
                <a:latin typeface="Museo 300" panose="02000000000000000000" pitchFamily="2" charset="77"/>
              </a:rPr>
              <a:t>en</a:t>
            </a:r>
            <a:r>
              <a:rPr lang="en-US" sz="2000" spc="-20" dirty="0">
                <a:latin typeface="Museo 300" panose="02000000000000000000" pitchFamily="2" charset="77"/>
              </a:rPr>
              <a:t> </a:t>
            </a:r>
            <a:r>
              <a:rPr lang="en-US" sz="2000" spc="-20" dirty="0" err="1">
                <a:latin typeface="Museo 300" panose="02000000000000000000" pitchFamily="2" charset="77"/>
              </a:rPr>
              <a:t>países</a:t>
            </a:r>
            <a:r>
              <a:rPr lang="en-US" sz="2000" spc="-20" dirty="0">
                <a:latin typeface="Museo 300" panose="02000000000000000000" pitchFamily="2" charset="77"/>
              </a:rPr>
              <a:t> de </a:t>
            </a:r>
            <a:r>
              <a:rPr lang="en-US" sz="2000" spc="-20" dirty="0" err="1">
                <a:latin typeface="Museo 300" panose="02000000000000000000" pitchFamily="2" charset="77"/>
              </a:rPr>
              <a:t>ingresos</a:t>
            </a:r>
            <a:r>
              <a:rPr lang="en-US" sz="2000" spc="-20" dirty="0">
                <a:latin typeface="Museo 300" panose="02000000000000000000" pitchFamily="2" charset="77"/>
              </a:rPr>
              <a:t> medio y alto</a:t>
            </a:r>
            <a:br>
              <a:rPr lang="en-US" sz="2000" dirty="0">
                <a:latin typeface="Museo 300" panose="02000000000000000000" pitchFamily="2" charset="77"/>
              </a:rPr>
            </a:br>
            <a:r>
              <a:rPr lang="en-US" sz="2000" dirty="0">
                <a:latin typeface="Museo 500" panose="02000000000000000000" pitchFamily="2" charset="77"/>
              </a:rPr>
              <a:t>que</a:t>
            </a:r>
            <a:r>
              <a:rPr lang="en-US" sz="2000" b="1" dirty="0">
                <a:latin typeface="Museo 500" panose="02000000000000000000" pitchFamily="2" charset="77"/>
              </a:rPr>
              <a:t> no </a:t>
            </a:r>
            <a:r>
              <a:rPr lang="en-US" sz="2000" b="1" dirty="0" err="1">
                <a:latin typeface="Museo 500" panose="02000000000000000000" pitchFamily="2" charset="77"/>
              </a:rPr>
              <a:t>están</a:t>
            </a:r>
            <a:r>
              <a:rPr lang="en-US" sz="2000" b="1" dirty="0">
                <a:latin typeface="Museo 500" panose="02000000000000000000" pitchFamily="2" charset="77"/>
              </a:rPr>
              <a:t> </a:t>
            </a:r>
            <a:r>
              <a:rPr lang="en-US" sz="2000" b="1" dirty="0" err="1">
                <a:latin typeface="Museo 500" panose="02000000000000000000" pitchFamily="2" charset="77"/>
              </a:rPr>
              <a:t>aprendiendo</a:t>
            </a:r>
            <a:r>
              <a:rPr lang="en-US" sz="2000" b="1" dirty="0">
                <a:latin typeface="Museo 500" panose="02000000000000000000" pitchFamily="2" charset="77"/>
              </a:rPr>
              <a:t> </a:t>
            </a:r>
            <a:r>
              <a:rPr lang="en-US" sz="2000" b="1" dirty="0" err="1">
                <a:latin typeface="Museo 500" panose="02000000000000000000" pitchFamily="2" charset="77"/>
              </a:rPr>
              <a:t>en</a:t>
            </a:r>
            <a:r>
              <a:rPr lang="en-US" sz="2000" b="1" dirty="0">
                <a:latin typeface="Museo 500" panose="02000000000000000000" pitchFamily="2" charset="77"/>
              </a:rPr>
              <a:t> </a:t>
            </a:r>
            <a:r>
              <a:rPr lang="en-US" sz="2000" b="1" dirty="0" err="1">
                <a:latin typeface="Museo 500" panose="02000000000000000000" pitchFamily="2" charset="77"/>
              </a:rPr>
              <a:t>su</a:t>
            </a:r>
            <a:r>
              <a:rPr lang="en-US" sz="2000" b="1" dirty="0">
                <a:latin typeface="Museo 500" panose="02000000000000000000" pitchFamily="2" charset="77"/>
              </a:rPr>
              <a:t> </a:t>
            </a:r>
            <a:r>
              <a:rPr lang="en-US" sz="2000" b="1" dirty="0" err="1">
                <a:latin typeface="Museo 500" panose="02000000000000000000" pitchFamily="2" charset="77"/>
              </a:rPr>
              <a:t>lengua</a:t>
            </a:r>
            <a:r>
              <a:rPr lang="en-US" sz="2000" b="1" dirty="0">
                <a:latin typeface="Museo 500" panose="02000000000000000000" pitchFamily="2" charset="77"/>
              </a:rPr>
              <a:t> </a:t>
            </a:r>
            <a:r>
              <a:rPr lang="en-US" sz="2000" b="1" dirty="0" err="1">
                <a:latin typeface="Museo 500" panose="02000000000000000000" pitchFamily="2" charset="77"/>
              </a:rPr>
              <a:t>materna</a:t>
            </a:r>
            <a:r>
              <a:rPr lang="en-US" sz="2000" b="1" dirty="0">
                <a:latin typeface="Museo 500" panose="02000000000000000000" pitchFamily="2" charset="77"/>
              </a:rPr>
              <a:t> </a:t>
            </a:r>
            <a:r>
              <a:rPr lang="en-US" sz="2000" dirty="0" err="1">
                <a:latin typeface="Museo 300" panose="02000000000000000000" pitchFamily="2" charset="77"/>
              </a:rPr>
              <a:t>tienen</a:t>
            </a:r>
            <a:r>
              <a:rPr lang="en-US" sz="2000" dirty="0">
                <a:latin typeface="Museo 300" panose="02000000000000000000" pitchFamily="2" charset="77"/>
              </a:rPr>
              <a:t> </a:t>
            </a:r>
            <a:br>
              <a:rPr lang="en-US" sz="2000" dirty="0">
                <a:latin typeface="Museo 300" panose="02000000000000000000" pitchFamily="2" charset="77"/>
              </a:rPr>
            </a:br>
            <a:r>
              <a:rPr lang="en-US" sz="2000" b="1" dirty="0">
                <a:solidFill>
                  <a:schemeClr val="accent4"/>
                </a:solidFill>
                <a:latin typeface="Museo 700" panose="02000000000000000000" pitchFamily="2" charset="77"/>
              </a:rPr>
              <a:t>34% </a:t>
            </a:r>
            <a:r>
              <a:rPr lang="en-US" sz="2000" b="1" dirty="0" err="1">
                <a:solidFill>
                  <a:schemeClr val="accent4"/>
                </a:solidFill>
                <a:latin typeface="Museo 700" panose="02000000000000000000" pitchFamily="2" charset="77"/>
              </a:rPr>
              <a:t>menos</a:t>
            </a:r>
            <a:r>
              <a:rPr lang="en-US" sz="2000" b="1" dirty="0">
                <a:solidFill>
                  <a:schemeClr val="accent4"/>
                </a:solidFill>
                <a:latin typeface="Museo 700" panose="02000000000000000000" pitchFamily="2" charset="77"/>
              </a:rPr>
              <a:t> </a:t>
            </a:r>
            <a:r>
              <a:rPr lang="en-US" sz="2000" b="1" dirty="0" err="1">
                <a:solidFill>
                  <a:schemeClr val="accent4"/>
                </a:solidFill>
                <a:latin typeface="Museo 700" panose="02000000000000000000" pitchFamily="2" charset="77"/>
              </a:rPr>
              <a:t>probabilidades</a:t>
            </a:r>
            <a:r>
              <a:rPr lang="en-US" sz="2000" b="1" dirty="0">
                <a:solidFill>
                  <a:schemeClr val="accent4"/>
                </a:solidFill>
                <a:latin typeface="Museo 700" panose="02000000000000000000" pitchFamily="2" charset="77"/>
              </a:rPr>
              <a:t> de </a:t>
            </a:r>
            <a:r>
              <a:rPr lang="en-US" sz="2000" b="1" dirty="0" err="1">
                <a:solidFill>
                  <a:schemeClr val="accent4"/>
                </a:solidFill>
                <a:latin typeface="Museo 700" panose="02000000000000000000" pitchFamily="2" charset="77"/>
              </a:rPr>
              <a:t>tener</a:t>
            </a:r>
            <a:r>
              <a:rPr lang="en-US" sz="2000" b="1" dirty="0">
                <a:solidFill>
                  <a:schemeClr val="accent4"/>
                </a:solidFill>
                <a:latin typeface="Museo 700" panose="02000000000000000000" pitchFamily="2" charset="77"/>
              </a:rPr>
              <a:t> </a:t>
            </a:r>
            <a:br>
              <a:rPr lang="en-US" sz="2000" b="1" dirty="0">
                <a:solidFill>
                  <a:schemeClr val="accent4"/>
                </a:solidFill>
                <a:latin typeface="Museo 700" panose="02000000000000000000" pitchFamily="2" charset="77"/>
              </a:rPr>
            </a:br>
            <a:r>
              <a:rPr lang="en-US" sz="2000" b="1" dirty="0" err="1">
                <a:solidFill>
                  <a:schemeClr val="accent4"/>
                </a:solidFill>
                <a:latin typeface="Museo 700" panose="02000000000000000000" pitchFamily="2" charset="77"/>
              </a:rPr>
              <a:t>habilidades</a:t>
            </a:r>
            <a:r>
              <a:rPr lang="en-US" sz="2000" b="1" dirty="0">
                <a:solidFill>
                  <a:schemeClr val="accent4"/>
                </a:solidFill>
                <a:latin typeface="Museo 700" panose="02000000000000000000" pitchFamily="2" charset="77"/>
              </a:rPr>
              <a:t> </a:t>
            </a:r>
            <a:r>
              <a:rPr lang="en-US" sz="2000" b="1" dirty="0" err="1">
                <a:solidFill>
                  <a:schemeClr val="accent4"/>
                </a:solidFill>
                <a:latin typeface="Museo 700" panose="02000000000000000000" pitchFamily="2" charset="77"/>
              </a:rPr>
              <a:t>básicas</a:t>
            </a:r>
            <a:r>
              <a:rPr lang="en-US" sz="2000" b="1" dirty="0">
                <a:solidFill>
                  <a:schemeClr val="accent4"/>
                </a:solidFill>
                <a:latin typeface="Museo 700" panose="02000000000000000000" pitchFamily="2" charset="77"/>
              </a:rPr>
              <a:t> de </a:t>
            </a:r>
            <a:r>
              <a:rPr lang="en-US" sz="2000" b="1" dirty="0" err="1">
                <a:solidFill>
                  <a:schemeClr val="accent4"/>
                </a:solidFill>
                <a:latin typeface="Museo 700" panose="02000000000000000000" pitchFamily="2" charset="77"/>
              </a:rPr>
              <a:t>lectura</a:t>
            </a:r>
            <a:r>
              <a:rPr lang="en-US" sz="2000" b="1" dirty="0">
                <a:solidFill>
                  <a:schemeClr val="accent4"/>
                </a:solidFill>
                <a:latin typeface="Museo 700" panose="02000000000000000000" pitchFamily="2" charset="77"/>
              </a:rPr>
              <a:t> </a:t>
            </a:r>
            <a:endParaRPr lang="en-US" sz="2000" spc="-30" dirty="0">
              <a:latin typeface="Museo 300" panose="02000000000000000000" pitchFamily="2" charset="77"/>
            </a:endParaRPr>
          </a:p>
        </p:txBody>
      </p:sp>
      <p:sp>
        <p:nvSpPr>
          <p:cNvPr id="20" name="Rectangle 19">
            <a:extLst>
              <a:ext uri="{FF2B5EF4-FFF2-40B4-BE49-F238E27FC236}">
                <a16:creationId xmlns:a16="http://schemas.microsoft.com/office/drawing/2014/main" id="{182C21D7-824E-534F-B15C-12FD4DB8FB41}"/>
              </a:ext>
            </a:extLst>
          </p:cNvPr>
          <p:cNvSpPr/>
          <p:nvPr/>
        </p:nvSpPr>
        <p:spPr>
          <a:xfrm>
            <a:off x="3864862" y="5213177"/>
            <a:ext cx="4010633" cy="1231106"/>
          </a:xfrm>
          <a:prstGeom prst="rect">
            <a:avLst/>
          </a:prstGeom>
        </p:spPr>
        <p:txBody>
          <a:bodyPr wrap="square" lIns="0" tIns="0" rIns="0" bIns="0">
            <a:spAutoFit/>
          </a:bodyPr>
          <a:lstStyle/>
          <a:p>
            <a:pPr algn="ctr"/>
            <a:r>
              <a:rPr lang="en-US" sz="2000" b="1" dirty="0">
                <a:latin typeface="Museo 500" panose="02000000000000000000" pitchFamily="2" charset="0"/>
              </a:rPr>
              <a:t>Los </a:t>
            </a:r>
            <a:r>
              <a:rPr lang="en-US" sz="2000" b="1" dirty="0" err="1">
                <a:latin typeface="Museo 500" panose="02000000000000000000" pitchFamily="2" charset="0"/>
              </a:rPr>
              <a:t>niños</a:t>
            </a:r>
            <a:r>
              <a:rPr lang="en-US" sz="2000" b="1" dirty="0">
                <a:latin typeface="Museo 500" panose="02000000000000000000" pitchFamily="2" charset="0"/>
              </a:rPr>
              <a:t> con </a:t>
            </a:r>
            <a:r>
              <a:rPr lang="en-US" sz="2000" b="1" dirty="0" err="1">
                <a:latin typeface="Museo 500" panose="02000000000000000000" pitchFamily="2" charset="0"/>
              </a:rPr>
              <a:t>discapacidad</a:t>
            </a:r>
            <a:br>
              <a:rPr lang="en-US" sz="2000" dirty="0">
                <a:latin typeface="Museo 500" panose="02000000000000000000" pitchFamily="2" charset="77"/>
              </a:rPr>
            </a:br>
            <a:r>
              <a:rPr lang="en-US" sz="2000" dirty="0" err="1">
                <a:latin typeface="Museo 300" panose="02000000000000000000" pitchFamily="2" charset="77"/>
              </a:rPr>
              <a:t>tienen</a:t>
            </a:r>
            <a:r>
              <a:rPr lang="en-US" sz="2000" b="1" dirty="0">
                <a:latin typeface="Museo 700" panose="02000000000000000000" pitchFamily="2" charset="77"/>
              </a:rPr>
              <a:t> </a:t>
            </a:r>
            <a:r>
              <a:rPr lang="en-US" sz="2000" b="1" dirty="0">
                <a:solidFill>
                  <a:schemeClr val="accent4"/>
                </a:solidFill>
                <a:latin typeface="Museo 700" panose="02000000000000000000" pitchFamily="2" charset="77"/>
              </a:rPr>
              <a:t>2.5 </a:t>
            </a:r>
            <a:r>
              <a:rPr lang="en-US" sz="2000" b="1" dirty="0" err="1">
                <a:solidFill>
                  <a:schemeClr val="accent4"/>
                </a:solidFill>
                <a:latin typeface="Museo 700" panose="02000000000000000000" pitchFamily="2" charset="77"/>
              </a:rPr>
              <a:t>más</a:t>
            </a:r>
            <a:r>
              <a:rPr lang="en-US" sz="2000" b="1" dirty="0">
                <a:solidFill>
                  <a:schemeClr val="accent4"/>
                </a:solidFill>
                <a:latin typeface="Museo 700" panose="02000000000000000000" pitchFamily="2" charset="77"/>
              </a:rPr>
              <a:t> </a:t>
            </a:r>
            <a:r>
              <a:rPr lang="en-US" sz="2000" b="1" dirty="0" err="1">
                <a:solidFill>
                  <a:schemeClr val="accent4"/>
                </a:solidFill>
                <a:latin typeface="Museo 700" panose="02000000000000000000" pitchFamily="2" charset="77"/>
              </a:rPr>
              <a:t>probabilidades</a:t>
            </a:r>
            <a:r>
              <a:rPr lang="en-US" sz="2000" b="1" dirty="0">
                <a:solidFill>
                  <a:schemeClr val="accent4"/>
                </a:solidFill>
                <a:latin typeface="Museo 700" panose="02000000000000000000" pitchFamily="2" charset="77"/>
              </a:rPr>
              <a:t> de </a:t>
            </a:r>
            <a:r>
              <a:rPr lang="en-US" sz="2000" b="1" dirty="0" err="1">
                <a:solidFill>
                  <a:schemeClr val="accent4"/>
                </a:solidFill>
                <a:latin typeface="Museo 700" panose="02000000000000000000" pitchFamily="2" charset="77"/>
              </a:rPr>
              <a:t>nunca</a:t>
            </a:r>
            <a:r>
              <a:rPr lang="en-US" sz="2000" b="1" dirty="0">
                <a:solidFill>
                  <a:schemeClr val="accent4"/>
                </a:solidFill>
                <a:latin typeface="Museo 700" panose="02000000000000000000" pitchFamily="2" charset="77"/>
              </a:rPr>
              <a:t> </a:t>
            </a:r>
            <a:r>
              <a:rPr lang="en-US" sz="2000" b="1" dirty="0" err="1">
                <a:solidFill>
                  <a:schemeClr val="accent4"/>
                </a:solidFill>
                <a:latin typeface="Museo 700" panose="02000000000000000000" pitchFamily="2" charset="77"/>
              </a:rPr>
              <a:t>ir</a:t>
            </a:r>
            <a:r>
              <a:rPr lang="en-US" sz="2000" b="1" dirty="0">
                <a:solidFill>
                  <a:schemeClr val="accent4"/>
                </a:solidFill>
                <a:latin typeface="Museo 700" panose="02000000000000000000" pitchFamily="2" charset="77"/>
              </a:rPr>
              <a:t> a la </a:t>
            </a:r>
            <a:r>
              <a:rPr lang="en-US" sz="2000" b="1" dirty="0" err="1">
                <a:solidFill>
                  <a:schemeClr val="accent4"/>
                </a:solidFill>
                <a:latin typeface="Museo 700" panose="02000000000000000000" pitchFamily="2" charset="77"/>
              </a:rPr>
              <a:t>escuela</a:t>
            </a:r>
            <a:br>
              <a:rPr lang="en-US" sz="2000" b="1" spc="-50" dirty="0">
                <a:solidFill>
                  <a:schemeClr val="accent4"/>
                </a:solidFill>
                <a:latin typeface="Museo 700" panose="02000000000000000000" pitchFamily="2" charset="77"/>
              </a:rPr>
            </a:br>
            <a:r>
              <a:rPr lang="en-US" sz="2000" dirty="0">
                <a:latin typeface="Museo 300" panose="02000000000000000000" pitchFamily="2" charset="77"/>
              </a:rPr>
              <a:t>que los </a:t>
            </a:r>
            <a:r>
              <a:rPr lang="en-US" sz="2000" dirty="0" err="1">
                <a:latin typeface="Museo 300" panose="02000000000000000000" pitchFamily="2" charset="77"/>
              </a:rPr>
              <a:t>niños</a:t>
            </a:r>
            <a:r>
              <a:rPr lang="en-US" sz="2000" dirty="0">
                <a:latin typeface="Museo 300" panose="02000000000000000000" pitchFamily="2" charset="77"/>
              </a:rPr>
              <a:t> sin </a:t>
            </a:r>
            <a:r>
              <a:rPr lang="en-US" sz="2000" dirty="0" err="1">
                <a:latin typeface="Museo 300" panose="02000000000000000000" pitchFamily="2" charset="77"/>
              </a:rPr>
              <a:t>discapacidad</a:t>
            </a:r>
            <a:endParaRPr lang="en-US" sz="2000" dirty="0">
              <a:latin typeface="Museo 300" panose="02000000000000000000" pitchFamily="2" charset="77"/>
            </a:endParaRPr>
          </a:p>
        </p:txBody>
      </p:sp>
      <p:cxnSp>
        <p:nvCxnSpPr>
          <p:cNvPr id="28" name="Straight Connector 27">
            <a:extLst>
              <a:ext uri="{FF2B5EF4-FFF2-40B4-BE49-F238E27FC236}">
                <a16:creationId xmlns:a16="http://schemas.microsoft.com/office/drawing/2014/main" id="{6E45D5EE-A204-A944-9436-26F0EC4B55AB}"/>
              </a:ext>
            </a:extLst>
          </p:cNvPr>
          <p:cNvCxnSpPr>
            <a:cxnSpLocks/>
          </p:cNvCxnSpPr>
          <p:nvPr/>
        </p:nvCxnSpPr>
        <p:spPr>
          <a:xfrm>
            <a:off x="4624836" y="2569608"/>
            <a:ext cx="0" cy="941832"/>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BCF7730-0D3A-A244-8712-36D032F28813}"/>
              </a:ext>
            </a:extLst>
          </p:cNvPr>
          <p:cNvCxnSpPr>
            <a:cxnSpLocks/>
          </p:cNvCxnSpPr>
          <p:nvPr/>
        </p:nvCxnSpPr>
        <p:spPr>
          <a:xfrm flipH="1">
            <a:off x="820135" y="3792525"/>
            <a:ext cx="8961120"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44A86DA-4464-C840-8DFF-39E975E2BA42}"/>
              </a:ext>
            </a:extLst>
          </p:cNvPr>
          <p:cNvCxnSpPr>
            <a:cxnSpLocks/>
          </p:cNvCxnSpPr>
          <p:nvPr/>
        </p:nvCxnSpPr>
        <p:spPr>
          <a:xfrm>
            <a:off x="3621024" y="3983880"/>
            <a:ext cx="0" cy="764825"/>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E27DE4-295A-D846-945E-9BE2461EC2D7}"/>
              </a:ext>
            </a:extLst>
          </p:cNvPr>
          <p:cNvCxnSpPr>
            <a:cxnSpLocks/>
          </p:cNvCxnSpPr>
          <p:nvPr/>
        </p:nvCxnSpPr>
        <p:spPr>
          <a:xfrm flipH="1">
            <a:off x="3964481" y="5063627"/>
            <a:ext cx="4011168"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3AC2885-E87D-1D4D-9698-27BE398C0389}"/>
              </a:ext>
            </a:extLst>
          </p:cNvPr>
          <p:cNvCxnSpPr>
            <a:cxnSpLocks/>
          </p:cNvCxnSpPr>
          <p:nvPr/>
        </p:nvCxnSpPr>
        <p:spPr>
          <a:xfrm>
            <a:off x="3621024" y="4403344"/>
            <a:ext cx="0" cy="1975104"/>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90E234B-0EA5-461E-BA76-BC1A86E869D0}"/>
              </a:ext>
            </a:extLst>
          </p:cNvPr>
          <p:cNvSpPr txBox="1"/>
          <p:nvPr/>
        </p:nvSpPr>
        <p:spPr>
          <a:xfrm>
            <a:off x="4545046" y="303265"/>
            <a:ext cx="5927625" cy="276999"/>
          </a:xfrm>
          <a:prstGeom prst="rect">
            <a:avLst/>
          </a:prstGeom>
          <a:solidFill>
            <a:srgbClr val="ECECEC"/>
          </a:solidFill>
        </p:spPr>
        <p:txBody>
          <a:bodyPr wrap="square" rtlCol="0">
            <a:spAutoFit/>
          </a:bodyPr>
          <a:lstStyle/>
          <a:p>
            <a:pPr algn="r"/>
            <a:r>
              <a:rPr lang="en-US" sz="1200" spc="50" dirty="0">
                <a:latin typeface="Museo 300" panose="02000000000000000000" pitchFamily="2" charset="77"/>
                <a:ea typeface="Vita Condensed Std Light" pitchFamily="2" charset="77"/>
                <a:cs typeface="Arial" panose="020B0604020202020204" pitchFamily="34" charset="0"/>
              </a:rPr>
              <a:t>INFORME DE SEGUIMIENTO DE LA EDUCACIÓN EN EL MUNDO</a:t>
            </a:r>
          </a:p>
        </p:txBody>
      </p:sp>
    </p:spTree>
    <p:extLst>
      <p:ext uri="{BB962C8B-B14F-4D97-AF65-F5344CB8AC3E}">
        <p14:creationId xmlns:p14="http://schemas.microsoft.com/office/powerpoint/2010/main" val="36800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2500"/>
                            </p:stCondLst>
                            <p:childTnLst>
                              <p:par>
                                <p:cTn id="13" presetID="10" presetClass="entr" presetSubtype="0" fill="hold" grpId="1" nodeType="afterEffect">
                                  <p:stCondLst>
                                    <p:cond delay="10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4000"/>
                            </p:stCondLst>
                            <p:childTnLst>
                              <p:par>
                                <p:cTn id="17" presetID="22" presetClass="entr" presetSubtype="1" fill="hold" nodeType="afterEffect">
                                  <p:stCondLst>
                                    <p:cond delay="100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500"/>
                            </p:stCondLst>
                            <p:childTnLst>
                              <p:par>
                                <p:cTn id="21" presetID="10" presetClass="entr" presetSubtype="0" fill="hold" grpId="0" nodeType="afterEffect">
                                  <p:stCondLst>
                                    <p:cond delay="5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6500"/>
                            </p:stCondLst>
                            <p:childTnLst>
                              <p:par>
                                <p:cTn id="25" presetID="22" presetClass="entr" presetSubtype="8" fill="hold" nodeType="afterEffect">
                                  <p:stCondLst>
                                    <p:cond delay="100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par>
                          <p:cTn id="28" fill="hold">
                            <p:stCondLst>
                              <p:cond delay="8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8500"/>
                            </p:stCondLst>
                            <p:childTnLst>
                              <p:par>
                                <p:cTn id="33" presetID="22" presetClass="entr" presetSubtype="1"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up)">
                                      <p:cBhvr>
                                        <p:cTn id="35" dur="500"/>
                                        <p:tgtEl>
                                          <p:spTgt spid="35"/>
                                        </p:tgtEl>
                                      </p:cBhvr>
                                    </p:animEffect>
                                  </p:childTnLst>
                                </p:cTn>
                              </p:par>
                            </p:childTnLst>
                          </p:cTn>
                        </p:par>
                        <p:par>
                          <p:cTn id="36" fill="hold">
                            <p:stCondLst>
                              <p:cond delay="9000"/>
                            </p:stCondLst>
                            <p:childTnLst>
                              <p:par>
                                <p:cTn id="37" presetID="22" presetClass="entr" presetSubtype="8"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500"/>
                                        <p:tgtEl>
                                          <p:spTgt spid="38"/>
                                        </p:tgtEl>
                                      </p:cBhvr>
                                    </p:animEffect>
                                  </p:childTnLst>
                                </p:cTn>
                              </p:par>
                            </p:childTnLst>
                          </p:cTn>
                        </p:par>
                        <p:par>
                          <p:cTn id="40" fill="hold">
                            <p:stCondLst>
                              <p:cond delay="9500"/>
                            </p:stCondLst>
                            <p:childTnLst>
                              <p:par>
                                <p:cTn id="41" presetID="10" presetClass="entr" presetSubtype="0" fill="hold" grpId="0" nodeType="afterEffect">
                                  <p:stCondLst>
                                    <p:cond delay="50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22" presetClass="entr" presetSubtype="1" fill="hold" nodeType="withEffect">
                                  <p:stCondLst>
                                    <p:cond delay="500"/>
                                  </p:stCondLst>
                                  <p:childTnLst>
                                    <p:set>
                                      <p:cBhvr>
                                        <p:cTn id="45" dur="1" fill="hold">
                                          <p:stCondLst>
                                            <p:cond delay="0"/>
                                          </p:stCondLst>
                                        </p:cTn>
                                        <p:tgtEl>
                                          <p:spTgt spid="42"/>
                                        </p:tgtEl>
                                        <p:attrNameLst>
                                          <p:attrName>style.visibility</p:attrName>
                                        </p:attrNameLst>
                                      </p:cBhvr>
                                      <p:to>
                                        <p:strVal val="visible"/>
                                      </p:to>
                                    </p:set>
                                    <p:animEffect transition="in" filter="wipe(up)">
                                      <p:cBhvr>
                                        <p:cTn id="46" dur="500"/>
                                        <p:tgtEl>
                                          <p:spTgt spid="42"/>
                                        </p:tgtEl>
                                      </p:cBhvr>
                                    </p:animEffect>
                                  </p:childTnLst>
                                </p:cTn>
                              </p:par>
                            </p:childTnLst>
                          </p:cTn>
                        </p:par>
                        <p:par>
                          <p:cTn id="47" fill="hold">
                            <p:stCondLst>
                              <p:cond delay="10500"/>
                            </p:stCondLst>
                            <p:childTnLst>
                              <p:par>
                                <p:cTn id="48" presetID="10" presetClass="entr" presetSubtype="0" fill="hold" grpId="0" nodeType="afterEffect">
                                  <p:stCondLst>
                                    <p:cond delay="50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P spid="15" grpId="1"/>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31B64-D26A-5C4E-B20C-03C86AE34DE6}"/>
              </a:ext>
            </a:extLst>
          </p:cNvPr>
          <p:cNvPicPr>
            <a:picLocks noChangeAspect="1"/>
          </p:cNvPicPr>
          <p:nvPr/>
        </p:nvPicPr>
        <p:blipFill>
          <a:blip r:embed="rId3"/>
          <a:stretch>
            <a:fillRect/>
          </a:stretch>
        </p:blipFill>
        <p:spPr>
          <a:xfrm>
            <a:off x="2285204" y="1983289"/>
            <a:ext cx="6985000" cy="4064000"/>
          </a:xfrm>
          <a:prstGeom prst="rect">
            <a:avLst/>
          </a:prstGeom>
        </p:spPr>
      </p:pic>
      <p:sp>
        <p:nvSpPr>
          <p:cNvPr id="12" name="Text Placeholder 6">
            <a:extLst>
              <a:ext uri="{FF2B5EF4-FFF2-40B4-BE49-F238E27FC236}">
                <a16:creationId xmlns:a16="http://schemas.microsoft.com/office/drawing/2014/main" id="{C0D44BAC-AAC8-AE40-926D-FB59A1D24654}"/>
              </a:ext>
            </a:extLst>
          </p:cNvPr>
          <p:cNvSpPr txBox="1">
            <a:spLocks/>
          </p:cNvSpPr>
          <p:nvPr/>
        </p:nvSpPr>
        <p:spPr>
          <a:xfrm>
            <a:off x="8825859" y="3689555"/>
            <a:ext cx="3200400" cy="2011680"/>
          </a:xfrm>
          <a:prstGeom prst="rect">
            <a:avLst/>
          </a:prstGeom>
        </p:spPr>
        <p:txBody>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dirty="0">
                <a:solidFill>
                  <a:schemeClr val="tx1"/>
                </a:solidFill>
                <a:latin typeface="Museo 300" panose="02000000000000000000" pitchFamily="2" charset="0"/>
              </a:rPr>
              <a:t>…</a:t>
            </a:r>
            <a:r>
              <a:rPr lang="en-US" sz="2400" dirty="0" err="1">
                <a:solidFill>
                  <a:schemeClr val="tx1"/>
                </a:solidFill>
                <a:latin typeface="Museo 300" panose="02000000000000000000" pitchFamily="2" charset="0"/>
              </a:rPr>
              <a:t>pero</a:t>
            </a:r>
            <a:r>
              <a:rPr lang="en-US" sz="2400" dirty="0">
                <a:solidFill>
                  <a:schemeClr val="tx1"/>
                </a:solidFill>
                <a:latin typeface="Museo 300" panose="02000000000000000000" pitchFamily="2" charset="0"/>
              </a:rPr>
              <a:t> solo el </a:t>
            </a:r>
            <a:r>
              <a:rPr lang="en-US" sz="3600" b="1" dirty="0">
                <a:solidFill>
                  <a:schemeClr val="accent4"/>
                </a:solidFill>
                <a:latin typeface="Museo 700" panose="02000000000000000000" pitchFamily="2" charset="77"/>
              </a:rPr>
              <a:t>57%</a:t>
            </a:r>
            <a:r>
              <a:rPr lang="en-US" sz="2000" dirty="0">
                <a:solidFill>
                  <a:schemeClr val="accent4"/>
                </a:solidFill>
                <a:latin typeface="Museo 500" panose="02000000000000000000" pitchFamily="2" charset="77"/>
              </a:rPr>
              <a:t> </a:t>
            </a:r>
            <a:br>
              <a:rPr lang="en-US" sz="2000" dirty="0">
                <a:solidFill>
                  <a:schemeClr val="accent4"/>
                </a:solidFill>
                <a:latin typeface="Museo 500" panose="02000000000000000000" pitchFamily="2" charset="77"/>
              </a:rPr>
            </a:br>
            <a:r>
              <a:rPr lang="en-US" sz="2400" dirty="0">
                <a:solidFill>
                  <a:schemeClr val="tx1"/>
                </a:solidFill>
                <a:latin typeface="Museo 300" panose="02000000000000000000" pitchFamily="2" charset="0"/>
              </a:rPr>
              <a:t>de </a:t>
            </a:r>
            <a:r>
              <a:rPr lang="en-US" sz="2400" dirty="0" err="1">
                <a:solidFill>
                  <a:schemeClr val="tx1"/>
                </a:solidFill>
                <a:latin typeface="Museo 300" panose="02000000000000000000" pitchFamily="2" charset="0"/>
              </a:rPr>
              <a:t>ellos</a:t>
            </a:r>
            <a:r>
              <a:rPr lang="en-US" sz="2400" dirty="0">
                <a:solidFill>
                  <a:schemeClr val="tx1"/>
                </a:solidFill>
                <a:latin typeface="Museo 300" panose="02000000000000000000" pitchFamily="2" charset="0"/>
              </a:rPr>
              <a:t> </a:t>
            </a:r>
            <a:r>
              <a:rPr lang="en-US" sz="2400" dirty="0" err="1">
                <a:solidFill>
                  <a:schemeClr val="tx1"/>
                </a:solidFill>
                <a:latin typeface="Museo 300" panose="02000000000000000000" pitchFamily="2" charset="0"/>
              </a:rPr>
              <a:t>cubren</a:t>
            </a:r>
            <a:r>
              <a:rPr lang="en-US" sz="2400" dirty="0">
                <a:solidFill>
                  <a:schemeClr val="tx1"/>
                </a:solidFill>
                <a:latin typeface="Museo 300" panose="02000000000000000000" pitchFamily="2" charset="0"/>
              </a:rPr>
              <a:t> multiples </a:t>
            </a:r>
            <a:r>
              <a:rPr lang="en-US" sz="2400" dirty="0" err="1">
                <a:solidFill>
                  <a:schemeClr val="tx1"/>
                </a:solidFill>
                <a:latin typeface="Museo 300" panose="02000000000000000000" pitchFamily="2" charset="0"/>
              </a:rPr>
              <a:t>grupos</a:t>
            </a:r>
            <a:r>
              <a:rPr lang="en-US" sz="2400" dirty="0">
                <a:solidFill>
                  <a:schemeClr val="tx1"/>
                </a:solidFill>
                <a:latin typeface="Museo 300" panose="02000000000000000000" pitchFamily="2" charset="0"/>
              </a:rPr>
              <a:t> </a:t>
            </a:r>
            <a:r>
              <a:rPr lang="en-US" sz="2400" dirty="0" err="1">
                <a:solidFill>
                  <a:schemeClr val="tx1"/>
                </a:solidFill>
                <a:latin typeface="Museo 300" panose="02000000000000000000" pitchFamily="2" charset="0"/>
              </a:rPr>
              <a:t>marginados</a:t>
            </a:r>
            <a:endParaRPr lang="en-US" sz="2000" dirty="0">
              <a:solidFill>
                <a:schemeClr val="tx1"/>
              </a:solidFill>
              <a:latin typeface="Museo 300" panose="02000000000000000000" pitchFamily="2" charset="0"/>
            </a:endParaRPr>
          </a:p>
        </p:txBody>
      </p:sp>
      <p:sp>
        <p:nvSpPr>
          <p:cNvPr id="13" name="Text Placeholder 6">
            <a:extLst>
              <a:ext uri="{FF2B5EF4-FFF2-40B4-BE49-F238E27FC236}">
                <a16:creationId xmlns:a16="http://schemas.microsoft.com/office/drawing/2014/main" id="{35D3C012-F1DE-A14D-BAAA-F505DFA6EAE6}"/>
              </a:ext>
            </a:extLst>
          </p:cNvPr>
          <p:cNvSpPr txBox="1">
            <a:spLocks/>
          </p:cNvSpPr>
          <p:nvPr/>
        </p:nvSpPr>
        <p:spPr>
          <a:xfrm>
            <a:off x="479424" y="2935033"/>
            <a:ext cx="2514241" cy="2767939"/>
          </a:xfrm>
          <a:prstGeom prst="rect">
            <a:avLst/>
          </a:prstGeom>
        </p:spPr>
        <p:txBody>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400"/>
              </a:spcBef>
            </a:pPr>
            <a:r>
              <a:rPr lang="en-US" sz="3600" b="1" dirty="0">
                <a:solidFill>
                  <a:schemeClr val="accent4"/>
                </a:solidFill>
                <a:latin typeface="Museo 700" panose="02000000000000000000" pitchFamily="2" charset="77"/>
              </a:rPr>
              <a:t>68% </a:t>
            </a:r>
            <a:br>
              <a:rPr lang="en-US" sz="3600" b="1" dirty="0">
                <a:solidFill>
                  <a:schemeClr val="accent4"/>
                </a:solidFill>
                <a:latin typeface="Museo 700" panose="02000000000000000000" pitchFamily="2" charset="77"/>
              </a:rPr>
            </a:br>
            <a:r>
              <a:rPr lang="en-US" sz="2400" dirty="0" err="1">
                <a:solidFill>
                  <a:schemeClr val="tx1"/>
                </a:solidFill>
                <a:latin typeface="Museo 300" panose="02000000000000000000" pitchFamily="2" charset="0"/>
              </a:rPr>
              <a:t>tienen</a:t>
            </a:r>
            <a:r>
              <a:rPr lang="en-US" sz="2400" dirty="0">
                <a:solidFill>
                  <a:schemeClr val="tx1"/>
                </a:solidFill>
                <a:latin typeface="Museo 300" panose="02000000000000000000" pitchFamily="2" charset="0"/>
              </a:rPr>
              <a:t> una </a:t>
            </a:r>
            <a:r>
              <a:rPr lang="en-US" sz="2400" dirty="0" err="1">
                <a:solidFill>
                  <a:schemeClr val="tx1"/>
                </a:solidFill>
                <a:latin typeface="Museo 300" panose="02000000000000000000" pitchFamily="2" charset="0"/>
              </a:rPr>
              <a:t>definición</a:t>
            </a:r>
            <a:r>
              <a:rPr lang="en-US" sz="2400" dirty="0">
                <a:solidFill>
                  <a:schemeClr val="tx1"/>
                </a:solidFill>
                <a:latin typeface="Museo 300" panose="02000000000000000000" pitchFamily="2" charset="0"/>
              </a:rPr>
              <a:t> de </a:t>
            </a:r>
            <a:r>
              <a:rPr lang="en-US" sz="2400" dirty="0" err="1">
                <a:solidFill>
                  <a:schemeClr val="tx1"/>
                </a:solidFill>
                <a:latin typeface="Museo 300" panose="02000000000000000000" pitchFamily="2" charset="0"/>
              </a:rPr>
              <a:t>educación</a:t>
            </a:r>
            <a:r>
              <a:rPr lang="en-US" sz="2400" dirty="0">
                <a:solidFill>
                  <a:schemeClr val="tx1"/>
                </a:solidFill>
                <a:latin typeface="Museo 300" panose="02000000000000000000" pitchFamily="2" charset="0"/>
              </a:rPr>
              <a:t> </a:t>
            </a:r>
            <a:r>
              <a:rPr lang="en-US" sz="2400" dirty="0" err="1">
                <a:solidFill>
                  <a:schemeClr val="tx1"/>
                </a:solidFill>
                <a:latin typeface="Museo 300" panose="02000000000000000000" pitchFamily="2" charset="0"/>
              </a:rPr>
              <a:t>inclusiva</a:t>
            </a:r>
            <a:r>
              <a:rPr lang="en-US" sz="2400" dirty="0">
                <a:solidFill>
                  <a:schemeClr val="tx1"/>
                </a:solidFill>
                <a:latin typeface="Museo 300" panose="02000000000000000000" pitchFamily="2" charset="0"/>
              </a:rPr>
              <a:t>…</a:t>
            </a:r>
            <a:endParaRPr lang="en-US" sz="2000" dirty="0">
              <a:solidFill>
                <a:schemeClr val="tx1"/>
              </a:solidFill>
              <a:latin typeface="Museo 300" panose="02000000000000000000" pitchFamily="2" charset="0"/>
            </a:endParaRPr>
          </a:p>
        </p:txBody>
      </p:sp>
      <p:sp>
        <p:nvSpPr>
          <p:cNvPr id="9" name="Text Placeholder 8">
            <a:extLst>
              <a:ext uri="{FF2B5EF4-FFF2-40B4-BE49-F238E27FC236}">
                <a16:creationId xmlns:a16="http://schemas.microsoft.com/office/drawing/2014/main" id="{0347457D-42F9-4443-AA18-38A05E3060AA}"/>
              </a:ext>
            </a:extLst>
          </p:cNvPr>
          <p:cNvSpPr>
            <a:spLocks noGrp="1"/>
          </p:cNvSpPr>
          <p:nvPr>
            <p:ph type="body" sz="quarter" idx="11"/>
          </p:nvPr>
        </p:nvSpPr>
        <p:spPr>
          <a:xfrm>
            <a:off x="373172" y="975263"/>
            <a:ext cx="11653085" cy="467820"/>
          </a:xfrm>
        </p:spPr>
        <p:txBody>
          <a:bodyPr/>
          <a:lstStyle/>
          <a:p>
            <a:r>
              <a:rPr lang="en-US" sz="3200" b="1" spc="0" dirty="0" err="1"/>
              <a:t>Ampliar</a:t>
            </a:r>
            <a:r>
              <a:rPr lang="en-US" sz="3200" b="1" spc="0" dirty="0"/>
              <a:t> </a:t>
            </a:r>
            <a:r>
              <a:rPr lang="en-US" sz="3200" b="1" spc="0" dirty="0" err="1"/>
              <a:t>nuestra</a:t>
            </a:r>
            <a:r>
              <a:rPr lang="en-US" sz="3200" b="1" spc="0" dirty="0"/>
              <a:t> </a:t>
            </a:r>
            <a:r>
              <a:rPr lang="en-US" sz="3200" b="1" spc="0" dirty="0" err="1"/>
              <a:t>comprensión</a:t>
            </a:r>
            <a:r>
              <a:rPr lang="en-US" sz="3200" b="1" spc="0" dirty="0"/>
              <a:t> de la </a:t>
            </a:r>
            <a:r>
              <a:rPr lang="en-US" sz="3200" b="1" spc="0" dirty="0" err="1"/>
              <a:t>educación</a:t>
            </a:r>
            <a:r>
              <a:rPr lang="en-US" sz="3200" b="1" spc="0" dirty="0"/>
              <a:t> </a:t>
            </a:r>
            <a:r>
              <a:rPr lang="en-US" sz="3200" b="1" spc="0" dirty="0" err="1"/>
              <a:t>inclusiva</a:t>
            </a:r>
            <a:endParaRPr lang="en-US" sz="3200" b="0" spc="0" dirty="0">
              <a:latin typeface="Museo 300" panose="02000000000000000000" pitchFamily="2" charset="77"/>
            </a:endParaRPr>
          </a:p>
        </p:txBody>
      </p:sp>
      <p:sp>
        <p:nvSpPr>
          <p:cNvPr id="7" name="Text Placeholder 8">
            <a:extLst>
              <a:ext uri="{FF2B5EF4-FFF2-40B4-BE49-F238E27FC236}">
                <a16:creationId xmlns:a16="http://schemas.microsoft.com/office/drawing/2014/main" id="{F9F89767-8BD3-7446-B581-8E5512A23D1E}"/>
              </a:ext>
            </a:extLst>
          </p:cNvPr>
          <p:cNvSpPr txBox="1">
            <a:spLocks/>
          </p:cNvSpPr>
          <p:nvPr/>
        </p:nvSpPr>
        <p:spPr>
          <a:xfrm>
            <a:off x="373171" y="1515468"/>
            <a:ext cx="11653085" cy="935641"/>
          </a:xfrm>
          <a:prstGeom prst="rect">
            <a:avLst/>
          </a:prstGeom>
        </p:spPr>
        <p:txBody>
          <a:bodyPr wrap="square" lIns="0" tIns="0" rIns="0" bIns="0">
            <a:spAutoFit/>
          </a:bodyPr>
          <a:lstStyle>
            <a:lvl1pPr marL="0" indent="0" algn="l" defTabSz="914400" rtl="0" eaLnBrk="1" latinLnBrk="0" hangingPunct="1">
              <a:lnSpc>
                <a:spcPct val="95000"/>
              </a:lnSpc>
              <a:spcBef>
                <a:spcPts val="1000"/>
              </a:spcBef>
              <a:buFont typeface="Arial" panose="020B0604020202020204" pitchFamily="34" charset="0"/>
              <a:buNone/>
              <a:defRPr sz="3600" b="1" i="0" kern="1200" spc="80" baseline="0">
                <a:solidFill>
                  <a:schemeClr val="tx2"/>
                </a:solidFill>
                <a:latin typeface="Museo 700" panose="02000000000000000000"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0" spc="0" dirty="0" err="1">
                <a:solidFill>
                  <a:srgbClr val="61126C"/>
                </a:solidFill>
                <a:latin typeface="Museo 300" panose="02000000000000000000" pitchFamily="2" charset="77"/>
              </a:rPr>
              <a:t>Incluir</a:t>
            </a:r>
            <a:r>
              <a:rPr lang="en-US" sz="3200" b="0" spc="0" dirty="0">
                <a:solidFill>
                  <a:srgbClr val="61126C"/>
                </a:solidFill>
                <a:latin typeface="Museo 300" panose="02000000000000000000" pitchFamily="2" charset="77"/>
              </a:rPr>
              <a:t> a </a:t>
            </a:r>
            <a:r>
              <a:rPr lang="en-US" sz="3200" b="0" spc="0" dirty="0" err="1">
                <a:solidFill>
                  <a:srgbClr val="61126C"/>
                </a:solidFill>
                <a:latin typeface="Museo 300" panose="02000000000000000000" pitchFamily="2" charset="77"/>
              </a:rPr>
              <a:t>todos</a:t>
            </a:r>
            <a:r>
              <a:rPr lang="en-US" sz="3200" b="0" spc="0" dirty="0">
                <a:solidFill>
                  <a:srgbClr val="61126C"/>
                </a:solidFill>
                <a:latin typeface="Museo 300" panose="02000000000000000000" pitchFamily="2" charset="77"/>
              </a:rPr>
              <a:t> </a:t>
            </a:r>
            <a:r>
              <a:rPr lang="en-US" sz="3200" b="0" spc="0" dirty="0" err="1">
                <a:solidFill>
                  <a:srgbClr val="61126C"/>
                </a:solidFill>
                <a:latin typeface="Museo 300" panose="02000000000000000000" pitchFamily="2" charset="77"/>
              </a:rPr>
              <a:t>independientemente</a:t>
            </a:r>
            <a:r>
              <a:rPr lang="en-US" sz="3200" b="0" spc="0" dirty="0">
                <a:solidFill>
                  <a:srgbClr val="61126C"/>
                </a:solidFill>
                <a:latin typeface="Museo 300" panose="02000000000000000000" pitchFamily="2" charset="77"/>
              </a:rPr>
              <a:t> de la </a:t>
            </a:r>
            <a:r>
              <a:rPr lang="en-US" sz="3200" b="0" spc="0" dirty="0" err="1">
                <a:solidFill>
                  <a:srgbClr val="61126C"/>
                </a:solidFill>
                <a:latin typeface="Museo 300" panose="02000000000000000000" pitchFamily="2" charset="77"/>
              </a:rPr>
              <a:t>identidad</a:t>
            </a:r>
            <a:r>
              <a:rPr lang="en-US" sz="3200" b="0" spc="0" dirty="0">
                <a:solidFill>
                  <a:srgbClr val="61126C"/>
                </a:solidFill>
                <a:latin typeface="Museo 300" panose="02000000000000000000" pitchFamily="2" charset="77"/>
              </a:rPr>
              <a:t>, </a:t>
            </a:r>
            <a:r>
              <a:rPr lang="en-US" sz="3200" b="0" spc="0" dirty="0" err="1">
                <a:solidFill>
                  <a:srgbClr val="61126C"/>
                </a:solidFill>
                <a:latin typeface="Museo 300" panose="02000000000000000000" pitchFamily="2" charset="77"/>
              </a:rPr>
              <a:t>antecedentes</a:t>
            </a:r>
            <a:r>
              <a:rPr lang="en-US" sz="3200" b="0" spc="0" dirty="0">
                <a:solidFill>
                  <a:srgbClr val="61126C"/>
                </a:solidFill>
                <a:latin typeface="Museo 300" panose="02000000000000000000" pitchFamily="2" charset="77"/>
              </a:rPr>
              <a:t> y </a:t>
            </a:r>
            <a:r>
              <a:rPr lang="en-US" sz="3200" b="0" spc="0" dirty="0" err="1">
                <a:solidFill>
                  <a:srgbClr val="61126C"/>
                </a:solidFill>
                <a:latin typeface="Museo 300" panose="02000000000000000000" pitchFamily="2" charset="77"/>
              </a:rPr>
              <a:t>capacidad</a:t>
            </a:r>
            <a:endParaRPr lang="en-US" sz="3200" b="0" spc="0" dirty="0">
              <a:latin typeface="Museo 300" panose="02000000000000000000" pitchFamily="2" charset="77"/>
            </a:endParaRPr>
          </a:p>
        </p:txBody>
      </p:sp>
      <p:pic>
        <p:nvPicPr>
          <p:cNvPr id="6" name="Picture 5" descr="A picture containing drawing, game&#10;&#10;Description automatically generated">
            <a:extLst>
              <a:ext uri="{FF2B5EF4-FFF2-40B4-BE49-F238E27FC236}">
                <a16:creationId xmlns:a16="http://schemas.microsoft.com/office/drawing/2014/main" id="{763AA5A8-57CC-7C45-8B6C-A4351900F502}"/>
              </a:ext>
            </a:extLst>
          </p:cNvPr>
          <p:cNvPicPr>
            <a:picLocks noChangeAspect="1"/>
          </p:cNvPicPr>
          <p:nvPr/>
        </p:nvPicPr>
        <p:blipFill>
          <a:blip r:embed="rId4"/>
          <a:stretch>
            <a:fillRect/>
          </a:stretch>
        </p:blipFill>
        <p:spPr>
          <a:xfrm>
            <a:off x="699837" y="6205682"/>
            <a:ext cx="909950" cy="509572"/>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FD6B6A9-0052-DD45-A1D5-8D4648B2F1ED}"/>
              </a:ext>
            </a:extLst>
          </p:cNvPr>
          <p:cNvPicPr>
            <a:picLocks noChangeAspect="1"/>
          </p:cNvPicPr>
          <p:nvPr/>
        </p:nvPicPr>
        <p:blipFill>
          <a:blip r:embed="rId5"/>
          <a:stretch>
            <a:fillRect/>
          </a:stretch>
        </p:blipFill>
        <p:spPr>
          <a:xfrm>
            <a:off x="3033670" y="6194923"/>
            <a:ext cx="700588" cy="531091"/>
          </a:xfrm>
          <a:prstGeom prst="rect">
            <a:avLst/>
          </a:prstGeom>
        </p:spPr>
      </p:pic>
      <p:pic>
        <p:nvPicPr>
          <p:cNvPr id="15" name="Picture 14" descr="A close up of a logo&#10;&#10;Description automatically generated">
            <a:extLst>
              <a:ext uri="{FF2B5EF4-FFF2-40B4-BE49-F238E27FC236}">
                <a16:creationId xmlns:a16="http://schemas.microsoft.com/office/drawing/2014/main" id="{DF72D1B0-C97F-A349-A3E5-1FD16D33DABE}"/>
              </a:ext>
            </a:extLst>
          </p:cNvPr>
          <p:cNvPicPr>
            <a:picLocks noChangeAspect="1"/>
          </p:cNvPicPr>
          <p:nvPr/>
        </p:nvPicPr>
        <p:blipFill>
          <a:blip r:embed="rId6"/>
          <a:stretch>
            <a:fillRect/>
          </a:stretch>
        </p:blipFill>
        <p:spPr>
          <a:xfrm>
            <a:off x="4040934" y="6170800"/>
            <a:ext cx="1390408" cy="579337"/>
          </a:xfrm>
          <a:prstGeom prst="rect">
            <a:avLst/>
          </a:prstGeom>
        </p:spPr>
      </p:pic>
      <p:pic>
        <p:nvPicPr>
          <p:cNvPr id="19" name="Picture 18">
            <a:extLst>
              <a:ext uri="{FF2B5EF4-FFF2-40B4-BE49-F238E27FC236}">
                <a16:creationId xmlns:a16="http://schemas.microsoft.com/office/drawing/2014/main" id="{880E5116-2518-AC49-A686-CF9C7987C962}"/>
              </a:ext>
            </a:extLst>
          </p:cNvPr>
          <p:cNvPicPr>
            <a:picLocks noChangeAspect="1"/>
          </p:cNvPicPr>
          <p:nvPr/>
        </p:nvPicPr>
        <p:blipFill rotWithShape="1">
          <a:blip r:embed="rId7"/>
          <a:srcRect t="9031" b="15230"/>
          <a:stretch/>
        </p:blipFill>
        <p:spPr>
          <a:xfrm>
            <a:off x="5738018" y="6170800"/>
            <a:ext cx="1086358" cy="579337"/>
          </a:xfrm>
          <a:prstGeom prst="rect">
            <a:avLst/>
          </a:prstGeom>
        </p:spPr>
      </p:pic>
      <p:pic>
        <p:nvPicPr>
          <p:cNvPr id="25" name="Picture 24" descr="A close up of a light&#10;&#10;Description automatically generated">
            <a:extLst>
              <a:ext uri="{FF2B5EF4-FFF2-40B4-BE49-F238E27FC236}">
                <a16:creationId xmlns:a16="http://schemas.microsoft.com/office/drawing/2014/main" id="{236E18C7-D54F-3A44-948F-A498A380C731}"/>
              </a:ext>
            </a:extLst>
          </p:cNvPr>
          <p:cNvPicPr>
            <a:picLocks noChangeAspect="1"/>
          </p:cNvPicPr>
          <p:nvPr/>
        </p:nvPicPr>
        <p:blipFill>
          <a:blip r:embed="rId8"/>
          <a:stretch>
            <a:fillRect/>
          </a:stretch>
        </p:blipFill>
        <p:spPr>
          <a:xfrm>
            <a:off x="7131052" y="6296917"/>
            <a:ext cx="1423418" cy="327102"/>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229EA4D5-08C2-5D4E-9EE2-3DBE0122B51B}"/>
              </a:ext>
            </a:extLst>
          </p:cNvPr>
          <p:cNvPicPr>
            <a:picLocks noChangeAspect="1"/>
          </p:cNvPicPr>
          <p:nvPr/>
        </p:nvPicPr>
        <p:blipFill rotWithShape="1">
          <a:blip r:embed="rId9"/>
          <a:srcRect l="3668"/>
          <a:stretch/>
        </p:blipFill>
        <p:spPr>
          <a:xfrm>
            <a:off x="8861146" y="6170800"/>
            <a:ext cx="1394632" cy="579337"/>
          </a:xfrm>
          <a:prstGeom prst="rect">
            <a:avLst/>
          </a:prstGeom>
        </p:spPr>
      </p:pic>
      <p:pic>
        <p:nvPicPr>
          <p:cNvPr id="41" name="Picture 40" descr="A screenshot of a cell phone&#10;&#10;Description automatically generated">
            <a:extLst>
              <a:ext uri="{FF2B5EF4-FFF2-40B4-BE49-F238E27FC236}">
                <a16:creationId xmlns:a16="http://schemas.microsoft.com/office/drawing/2014/main" id="{5C14C4A1-DCE5-384E-B93D-FDA594A5A2A5}"/>
              </a:ext>
            </a:extLst>
          </p:cNvPr>
          <p:cNvPicPr>
            <a:picLocks noChangeAspect="1"/>
          </p:cNvPicPr>
          <p:nvPr/>
        </p:nvPicPr>
        <p:blipFill>
          <a:blip r:embed="rId10"/>
          <a:stretch>
            <a:fillRect/>
          </a:stretch>
        </p:blipFill>
        <p:spPr>
          <a:xfrm>
            <a:off x="10562457" y="6171891"/>
            <a:ext cx="940160" cy="577154"/>
          </a:xfrm>
          <a:prstGeom prst="rect">
            <a:avLst/>
          </a:prstGeom>
        </p:spPr>
      </p:pic>
      <p:pic>
        <p:nvPicPr>
          <p:cNvPr id="14" name="Picture 13" descr="A close up of a logo&#10;&#10;Description automatically generated">
            <a:extLst>
              <a:ext uri="{FF2B5EF4-FFF2-40B4-BE49-F238E27FC236}">
                <a16:creationId xmlns:a16="http://schemas.microsoft.com/office/drawing/2014/main" id="{452F7E54-7261-A64E-A9C6-C3696083F5CF}"/>
              </a:ext>
            </a:extLst>
          </p:cNvPr>
          <p:cNvPicPr>
            <a:picLocks noChangeAspect="1"/>
          </p:cNvPicPr>
          <p:nvPr/>
        </p:nvPicPr>
        <p:blipFill rotWithShape="1">
          <a:blip r:embed="rId11"/>
          <a:srcRect l="12613" t="21261" r="8819" b="25276"/>
          <a:stretch/>
        </p:blipFill>
        <p:spPr>
          <a:xfrm>
            <a:off x="1916463" y="6184700"/>
            <a:ext cx="810531" cy="551536"/>
          </a:xfrm>
          <a:prstGeom prst="rect">
            <a:avLst/>
          </a:prstGeom>
        </p:spPr>
      </p:pic>
      <p:sp>
        <p:nvSpPr>
          <p:cNvPr id="16" name="TextBox 15">
            <a:extLst>
              <a:ext uri="{FF2B5EF4-FFF2-40B4-BE49-F238E27FC236}">
                <a16:creationId xmlns:a16="http://schemas.microsoft.com/office/drawing/2014/main" id="{28E7495B-F01C-41F8-B16D-F3DCDE3794CB}"/>
              </a:ext>
            </a:extLst>
          </p:cNvPr>
          <p:cNvSpPr txBox="1"/>
          <p:nvPr/>
        </p:nvSpPr>
        <p:spPr>
          <a:xfrm>
            <a:off x="4545046" y="303265"/>
            <a:ext cx="5927625" cy="276999"/>
          </a:xfrm>
          <a:prstGeom prst="rect">
            <a:avLst/>
          </a:prstGeom>
          <a:solidFill>
            <a:srgbClr val="ECECEC"/>
          </a:solidFill>
        </p:spPr>
        <p:txBody>
          <a:bodyPr wrap="square" rtlCol="0">
            <a:spAutoFit/>
          </a:bodyPr>
          <a:lstStyle/>
          <a:p>
            <a:pPr algn="r"/>
            <a:r>
              <a:rPr lang="en-US" sz="1200" spc="50" dirty="0">
                <a:latin typeface="Museo 300" panose="02000000000000000000" pitchFamily="2" charset="77"/>
                <a:ea typeface="Vita Condensed Std Light" pitchFamily="2" charset="77"/>
                <a:cs typeface="Arial" panose="020B0604020202020204" pitchFamily="34" charset="0"/>
              </a:rPr>
              <a:t>INFORME DE SEGUIMIENTO DE LA EDUCACIÓN EN EL MUNDO</a:t>
            </a:r>
          </a:p>
        </p:txBody>
      </p:sp>
    </p:spTree>
    <p:extLst>
      <p:ext uri="{BB962C8B-B14F-4D97-AF65-F5344CB8AC3E}">
        <p14:creationId xmlns:p14="http://schemas.microsoft.com/office/powerpoint/2010/main" val="162205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0"/>
                            </p:stCondLst>
                            <p:childTnLst>
                              <p:par>
                                <p:cTn id="21" presetID="10" presetClass="entr" presetSubtype="0" fill="hold" grpId="0" nodeType="after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6500"/>
                            </p:stCondLst>
                            <p:childTnLst>
                              <p:par>
                                <p:cTn id="25" presetID="10" presetClass="entr" presetSubtype="0" fill="hold" nodeType="afterEffect">
                                  <p:stCondLst>
                                    <p:cond delay="50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par>
                          <p:cTn id="28" fill="hold">
                            <p:stCondLst>
                              <p:cond delay="7500"/>
                            </p:stCondLst>
                            <p:childTnLst>
                              <p:par>
                                <p:cTn id="29" presetID="10"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850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9500"/>
                            </p:stCondLst>
                            <p:childTnLst>
                              <p:par>
                                <p:cTn id="45" presetID="10"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par>
                          <p:cTn id="48" fill="hold">
                            <p:stCondLst>
                              <p:cond delay="1000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par>
                          <p:cTn id="52" fill="hold">
                            <p:stCondLst>
                              <p:cond delay="105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9" grpId="0" build="p" bldLvl="2"/>
      <p:bldP spid="7"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53879B9-1A47-0C4E-B4D2-AFD7E004131D}"/>
              </a:ext>
            </a:extLst>
          </p:cNvPr>
          <p:cNvSpPr>
            <a:spLocks noGrp="1"/>
          </p:cNvSpPr>
          <p:nvPr>
            <p:ph type="body" sz="quarter" idx="11"/>
          </p:nvPr>
        </p:nvSpPr>
        <p:spPr>
          <a:xfrm>
            <a:off x="479424" y="1098887"/>
            <a:ext cx="9864726" cy="467820"/>
          </a:xfrm>
        </p:spPr>
        <p:txBody>
          <a:bodyPr/>
          <a:lstStyle/>
          <a:p>
            <a:r>
              <a:rPr lang="en-US" sz="3200" b="1" spc="0" dirty="0" err="1">
                <a:solidFill>
                  <a:srgbClr val="61126C"/>
                </a:solidFill>
              </a:rPr>
              <a:t>Dirigir</a:t>
            </a:r>
            <a:r>
              <a:rPr lang="en-US" sz="3200" b="1" spc="0" dirty="0">
                <a:solidFill>
                  <a:srgbClr val="61126C"/>
                </a:solidFill>
              </a:rPr>
              <a:t> la </a:t>
            </a:r>
            <a:r>
              <a:rPr lang="en-US" sz="3200" b="1" spc="0" dirty="0" err="1">
                <a:solidFill>
                  <a:srgbClr val="61126C"/>
                </a:solidFill>
              </a:rPr>
              <a:t>financiación</a:t>
            </a:r>
            <a:r>
              <a:rPr lang="en-US" sz="3200" b="1" spc="0" dirty="0">
                <a:solidFill>
                  <a:srgbClr val="61126C"/>
                </a:solidFill>
              </a:rPr>
              <a:t> </a:t>
            </a:r>
            <a:r>
              <a:rPr lang="en-US" sz="3200" b="1" spc="0" dirty="0" err="1">
                <a:solidFill>
                  <a:srgbClr val="61126C"/>
                </a:solidFill>
              </a:rPr>
              <a:t>hacia</a:t>
            </a:r>
            <a:r>
              <a:rPr lang="en-US" sz="3200" b="1" spc="0" dirty="0">
                <a:solidFill>
                  <a:srgbClr val="61126C"/>
                </a:solidFill>
              </a:rPr>
              <a:t> los </a:t>
            </a:r>
            <a:r>
              <a:rPr lang="en-US" sz="3200" b="1" spc="0" dirty="0" err="1">
                <a:solidFill>
                  <a:srgbClr val="61126C"/>
                </a:solidFill>
              </a:rPr>
              <a:t>más</a:t>
            </a:r>
            <a:r>
              <a:rPr lang="en-US" sz="3200" b="1" spc="0" dirty="0">
                <a:solidFill>
                  <a:srgbClr val="61126C"/>
                </a:solidFill>
              </a:rPr>
              <a:t> </a:t>
            </a:r>
            <a:r>
              <a:rPr lang="en-US" sz="3200" b="1" spc="0" dirty="0" err="1">
                <a:solidFill>
                  <a:srgbClr val="61126C"/>
                </a:solidFill>
              </a:rPr>
              <a:t>rezagado</a:t>
            </a:r>
            <a:r>
              <a:rPr lang="en-US" sz="3200" spc="0" dirty="0" err="1">
                <a:solidFill>
                  <a:srgbClr val="61126C"/>
                </a:solidFill>
              </a:rPr>
              <a:t>s</a:t>
            </a:r>
            <a:r>
              <a:rPr lang="en-US" sz="3200" spc="0" dirty="0">
                <a:solidFill>
                  <a:srgbClr val="61126C"/>
                </a:solidFill>
              </a:rPr>
              <a:t> </a:t>
            </a:r>
            <a:endParaRPr lang="en-US" sz="3200" b="1" spc="0" dirty="0">
              <a:solidFill>
                <a:srgbClr val="61126C"/>
              </a:solidFill>
            </a:endParaRPr>
          </a:p>
        </p:txBody>
      </p:sp>
      <p:sp>
        <p:nvSpPr>
          <p:cNvPr id="6" name="Content Placeholder 5">
            <a:extLst>
              <a:ext uri="{FF2B5EF4-FFF2-40B4-BE49-F238E27FC236}">
                <a16:creationId xmlns:a16="http://schemas.microsoft.com/office/drawing/2014/main" id="{0DFAEBA0-CF14-1D47-AC0B-BE7E6D4D7B24}"/>
              </a:ext>
            </a:extLst>
          </p:cNvPr>
          <p:cNvSpPr>
            <a:spLocks noGrp="1"/>
          </p:cNvSpPr>
          <p:nvPr>
            <p:ph sz="quarter" idx="12"/>
          </p:nvPr>
        </p:nvSpPr>
        <p:spPr>
          <a:xfrm>
            <a:off x="478973" y="3182153"/>
            <a:ext cx="4116176" cy="2980809"/>
          </a:xfrm>
        </p:spPr>
        <p:txBody>
          <a:bodyPr/>
          <a:lstStyle/>
          <a:p>
            <a:pPr>
              <a:lnSpc>
                <a:spcPct val="100000"/>
              </a:lnSpc>
              <a:buSzPct val="120000"/>
            </a:pPr>
            <a:r>
              <a:rPr lang="en-US" sz="2400" dirty="0">
                <a:solidFill>
                  <a:schemeClr val="tx1"/>
                </a:solidFill>
              </a:rPr>
              <a:t>La </a:t>
            </a:r>
            <a:r>
              <a:rPr lang="en-US" sz="2400" dirty="0" err="1">
                <a:solidFill>
                  <a:schemeClr val="tx1"/>
                </a:solidFill>
              </a:rPr>
              <a:t>financiación</a:t>
            </a:r>
            <a:r>
              <a:rPr lang="en-US" sz="2400" dirty="0">
                <a:solidFill>
                  <a:schemeClr val="tx1"/>
                </a:solidFill>
              </a:rPr>
              <a:t> general </a:t>
            </a:r>
            <a:r>
              <a:rPr lang="en-US" sz="2400" dirty="0" err="1">
                <a:solidFill>
                  <a:schemeClr val="tx1"/>
                </a:solidFill>
              </a:rPr>
              <a:t>debería</a:t>
            </a:r>
            <a:r>
              <a:rPr lang="en-US" sz="2400" dirty="0">
                <a:solidFill>
                  <a:schemeClr val="tx1"/>
                </a:solidFill>
              </a:rPr>
              <a:t>  </a:t>
            </a:r>
            <a:r>
              <a:rPr lang="en-US" sz="2400" dirty="0" err="1">
                <a:solidFill>
                  <a:schemeClr val="tx1"/>
                </a:solidFill>
              </a:rPr>
              <a:t>fomenta</a:t>
            </a:r>
            <a:r>
              <a:rPr lang="en-US" dirty="0" err="1"/>
              <a:t>r</a:t>
            </a:r>
            <a:r>
              <a:rPr lang="en-US" dirty="0"/>
              <a:t> un </a:t>
            </a:r>
            <a:r>
              <a:rPr lang="en-US" dirty="0" err="1"/>
              <a:t>sistema</a:t>
            </a:r>
            <a:r>
              <a:rPr lang="en-US" dirty="0"/>
              <a:t> </a:t>
            </a:r>
            <a:r>
              <a:rPr lang="en-US" dirty="0" err="1"/>
              <a:t>inclusivo</a:t>
            </a:r>
            <a:endParaRPr lang="en-US" dirty="0"/>
          </a:p>
          <a:p>
            <a:pPr>
              <a:lnSpc>
                <a:spcPct val="100000"/>
              </a:lnSpc>
              <a:buSzPct val="120000"/>
            </a:pPr>
            <a:r>
              <a:rPr lang="en-US" dirty="0" err="1"/>
              <a:t>Dirigir</a:t>
            </a:r>
            <a:r>
              <a:rPr lang="en-US" dirty="0"/>
              <a:t> la </a:t>
            </a:r>
            <a:r>
              <a:rPr lang="en-US" dirty="0" err="1"/>
              <a:t>financiación</a:t>
            </a:r>
            <a:r>
              <a:rPr lang="en-US" dirty="0"/>
              <a:t> </a:t>
            </a:r>
            <a:r>
              <a:rPr lang="en-US" dirty="0" err="1"/>
              <a:t>hacia</a:t>
            </a:r>
            <a:r>
              <a:rPr lang="en-US" dirty="0"/>
              <a:t> los </a:t>
            </a:r>
            <a:r>
              <a:rPr lang="en-US" dirty="0" err="1"/>
              <a:t>más</a:t>
            </a:r>
            <a:r>
              <a:rPr lang="en-US" dirty="0"/>
              <a:t> </a:t>
            </a:r>
            <a:r>
              <a:rPr lang="en-US" dirty="0" err="1"/>
              <a:t>rezagados</a:t>
            </a:r>
            <a:r>
              <a:rPr lang="en-US" dirty="0"/>
              <a:t> </a:t>
            </a:r>
            <a:endParaRPr lang="en-US" sz="2400" dirty="0">
              <a:solidFill>
                <a:schemeClr val="tx1"/>
              </a:solidFill>
            </a:endParaRPr>
          </a:p>
        </p:txBody>
      </p:sp>
      <p:sp>
        <p:nvSpPr>
          <p:cNvPr id="3" name="Text Placeholder 2">
            <a:extLst>
              <a:ext uri="{FF2B5EF4-FFF2-40B4-BE49-F238E27FC236}">
                <a16:creationId xmlns:a16="http://schemas.microsoft.com/office/drawing/2014/main" id="{78926C92-7106-4749-9B9C-D5CD838D55C8}"/>
              </a:ext>
            </a:extLst>
          </p:cNvPr>
          <p:cNvSpPr>
            <a:spLocks noGrp="1"/>
          </p:cNvSpPr>
          <p:nvPr>
            <p:ph type="body" sz="quarter" idx="13"/>
          </p:nvPr>
        </p:nvSpPr>
        <p:spPr>
          <a:xfrm>
            <a:off x="8369961" y="2925303"/>
            <a:ext cx="3551427" cy="3408590"/>
          </a:xfrm>
        </p:spPr>
        <p:txBody>
          <a:bodyPr/>
          <a:lstStyle/>
          <a:p>
            <a:pPr>
              <a:lnSpc>
                <a:spcPct val="100000"/>
              </a:lnSpc>
              <a:spcBef>
                <a:spcPts val="400"/>
              </a:spcBef>
            </a:pPr>
            <a:r>
              <a:rPr lang="en-US" spc="0" dirty="0" err="1">
                <a:solidFill>
                  <a:schemeClr val="tx1"/>
                </a:solidFill>
                <a:latin typeface="Museo 300" panose="02000000000000000000" pitchFamily="2" charset="0"/>
              </a:rPr>
              <a:t>Desde</a:t>
            </a:r>
            <a:r>
              <a:rPr lang="en-US" spc="0" dirty="0">
                <a:solidFill>
                  <a:schemeClr val="tx1"/>
                </a:solidFill>
                <a:latin typeface="Museo 300" panose="02000000000000000000" pitchFamily="2" charset="0"/>
              </a:rPr>
              <a:t> los </a:t>
            </a:r>
            <a:r>
              <a:rPr lang="en-US" spc="0" dirty="0" err="1">
                <a:solidFill>
                  <a:schemeClr val="tx1"/>
                </a:solidFill>
                <a:latin typeface="Museo 300" panose="02000000000000000000" pitchFamily="2" charset="0"/>
              </a:rPr>
              <a:t>años</a:t>
            </a:r>
            <a:r>
              <a:rPr lang="en-US" spc="0" dirty="0">
                <a:solidFill>
                  <a:schemeClr val="tx1"/>
                </a:solidFill>
                <a:latin typeface="Museo 300" panose="02000000000000000000" pitchFamily="2" charset="0"/>
              </a:rPr>
              <a:t> 1990, se ha </a:t>
            </a:r>
            <a:r>
              <a:rPr lang="en-US" spc="0" dirty="0" err="1">
                <a:solidFill>
                  <a:schemeClr val="tx1"/>
                </a:solidFill>
                <a:latin typeface="Museo 300" panose="02000000000000000000" pitchFamily="2" charset="0"/>
              </a:rPr>
              <a:t>aumentado</a:t>
            </a:r>
            <a:r>
              <a:rPr lang="en-US" spc="0" dirty="0">
                <a:solidFill>
                  <a:schemeClr val="tx1"/>
                </a:solidFill>
                <a:latin typeface="Museo 300" panose="02000000000000000000" pitchFamily="2" charset="0"/>
              </a:rPr>
              <a:t> el </a:t>
            </a:r>
            <a:r>
              <a:rPr lang="en-US" spc="0" dirty="0" err="1">
                <a:solidFill>
                  <a:schemeClr val="tx1"/>
                </a:solidFill>
                <a:latin typeface="Museo 300" panose="02000000000000000000" pitchFamily="2" charset="0"/>
              </a:rPr>
              <a:t>nivel</a:t>
            </a:r>
            <a:r>
              <a:rPr lang="en-US" spc="0" dirty="0">
                <a:solidFill>
                  <a:schemeClr val="tx1"/>
                </a:solidFill>
                <a:latin typeface="Museo 300" panose="02000000000000000000" pitchFamily="2" charset="0"/>
              </a:rPr>
              <a:t> </a:t>
            </a:r>
            <a:r>
              <a:rPr lang="en-US" spc="0" dirty="0" err="1">
                <a:solidFill>
                  <a:schemeClr val="tx1"/>
                </a:solidFill>
                <a:latin typeface="Museo 300" panose="02000000000000000000" pitchFamily="2" charset="0"/>
              </a:rPr>
              <a:t>educativo</a:t>
            </a:r>
            <a:r>
              <a:rPr lang="en-US" spc="0" dirty="0">
                <a:solidFill>
                  <a:schemeClr val="tx1"/>
                </a:solidFill>
                <a:latin typeface="Museo 300" panose="02000000000000000000" pitchFamily="2" charset="0"/>
              </a:rPr>
              <a:t> </a:t>
            </a:r>
            <a:r>
              <a:rPr lang="en-US" spc="0" dirty="0" err="1">
                <a:solidFill>
                  <a:schemeClr val="tx1"/>
                </a:solidFill>
                <a:latin typeface="Museo 300" panose="02000000000000000000" pitchFamily="2" charset="0"/>
              </a:rPr>
              <a:t>alcanzado</a:t>
            </a:r>
            <a:r>
              <a:rPr lang="en-US" spc="0" dirty="0">
                <a:solidFill>
                  <a:schemeClr val="tx1"/>
                </a:solidFill>
                <a:latin typeface="Museo 300" panose="02000000000000000000" pitchFamily="2" charset="0"/>
              </a:rPr>
              <a:t> de</a:t>
            </a:r>
            <a:br>
              <a:rPr lang="en-US" spc="0" dirty="0">
                <a:solidFill>
                  <a:schemeClr val="tx1"/>
                </a:solidFill>
                <a:latin typeface="Museo 300" panose="02000000000000000000" pitchFamily="2" charset="0"/>
              </a:rPr>
            </a:br>
            <a:r>
              <a:rPr lang="en-US" sz="3600" b="1" spc="0" dirty="0">
                <a:solidFill>
                  <a:schemeClr val="accent4"/>
                </a:solidFill>
                <a:latin typeface="Museo 500" panose="02000000000000000000"/>
              </a:rPr>
              <a:t>0.5</a:t>
            </a:r>
            <a:r>
              <a:rPr lang="en-US" sz="2000" b="1" spc="0" dirty="0">
                <a:solidFill>
                  <a:schemeClr val="accent4"/>
                </a:solidFill>
                <a:latin typeface="Museo 500" panose="02000000000000000000"/>
              </a:rPr>
              <a:t> </a:t>
            </a:r>
            <a:r>
              <a:rPr lang="en-US" sz="2800" b="1" spc="0" dirty="0">
                <a:solidFill>
                  <a:schemeClr val="accent4"/>
                </a:solidFill>
                <a:latin typeface="Museo 500" panose="02000000000000000000"/>
              </a:rPr>
              <a:t>a</a:t>
            </a:r>
            <a:r>
              <a:rPr lang="en-US" sz="2000" b="1" spc="0" dirty="0">
                <a:solidFill>
                  <a:schemeClr val="accent4"/>
                </a:solidFill>
                <a:latin typeface="Museo 500" panose="02000000000000000000"/>
              </a:rPr>
              <a:t> </a:t>
            </a:r>
            <a:r>
              <a:rPr lang="en-US" sz="3600" b="1" spc="0" dirty="0">
                <a:solidFill>
                  <a:schemeClr val="accent4"/>
                </a:solidFill>
                <a:latin typeface="Museo 500" panose="02000000000000000000"/>
              </a:rPr>
              <a:t>1.5 </a:t>
            </a:r>
            <a:r>
              <a:rPr lang="en-US" sz="3200" b="1" spc="0" dirty="0" err="1">
                <a:solidFill>
                  <a:schemeClr val="accent4"/>
                </a:solidFill>
                <a:latin typeface="Museo 500" panose="02000000000000000000"/>
              </a:rPr>
              <a:t>años</a:t>
            </a:r>
            <a:r>
              <a:rPr lang="en-US" sz="3200" b="1" spc="0" dirty="0">
                <a:solidFill>
                  <a:schemeClr val="accent4"/>
                </a:solidFill>
                <a:latin typeface="Museo 500" panose="02000000000000000000"/>
              </a:rPr>
              <a:t> </a:t>
            </a:r>
            <a:br>
              <a:rPr lang="en-US" sz="3200" b="1" spc="0" dirty="0">
                <a:solidFill>
                  <a:schemeClr val="accent4"/>
                </a:solidFill>
                <a:latin typeface="Museo 500" panose="02000000000000000000"/>
              </a:rPr>
            </a:br>
            <a:r>
              <a:rPr lang="en-US" spc="0" dirty="0">
                <a:solidFill>
                  <a:schemeClr val="tx1"/>
                </a:solidFill>
                <a:latin typeface="Museo 300" panose="02000000000000000000" pitchFamily="2" charset="0"/>
              </a:rPr>
              <a:t>a </a:t>
            </a:r>
            <a:r>
              <a:rPr lang="en-US" spc="0" dirty="0" err="1">
                <a:solidFill>
                  <a:schemeClr val="tx1"/>
                </a:solidFill>
                <a:latin typeface="Museo 300" panose="02000000000000000000" pitchFamily="2" charset="0"/>
              </a:rPr>
              <a:t>través</a:t>
            </a:r>
            <a:r>
              <a:rPr lang="en-US" spc="0" dirty="0">
                <a:solidFill>
                  <a:schemeClr val="tx1"/>
                </a:solidFill>
                <a:latin typeface="Museo 300" panose="02000000000000000000" pitchFamily="2" charset="0"/>
              </a:rPr>
              <a:t> de </a:t>
            </a:r>
            <a:r>
              <a:rPr lang="en-US" spc="0" dirty="0" err="1">
                <a:solidFill>
                  <a:schemeClr val="tx1"/>
                </a:solidFill>
                <a:latin typeface="Museo 300" panose="02000000000000000000" pitchFamily="2" charset="0"/>
              </a:rPr>
              <a:t>transferencias</a:t>
            </a:r>
            <a:r>
              <a:rPr lang="en-US" spc="0" dirty="0">
                <a:solidFill>
                  <a:schemeClr val="tx1"/>
                </a:solidFill>
                <a:latin typeface="Museo 300" panose="02000000000000000000" pitchFamily="2" charset="0"/>
              </a:rPr>
              <a:t> </a:t>
            </a:r>
            <a:r>
              <a:rPr lang="en-US" spc="0" dirty="0" err="1">
                <a:solidFill>
                  <a:schemeClr val="tx1"/>
                </a:solidFill>
                <a:latin typeface="Museo 300" panose="02000000000000000000" pitchFamily="2" charset="0"/>
              </a:rPr>
              <a:t>monetarias</a:t>
            </a:r>
            <a:r>
              <a:rPr lang="en-US" spc="0" dirty="0">
                <a:solidFill>
                  <a:schemeClr val="tx1"/>
                </a:solidFill>
                <a:latin typeface="Museo 300" panose="02000000000000000000" pitchFamily="2" charset="0"/>
              </a:rPr>
              <a:t> </a:t>
            </a:r>
            <a:r>
              <a:rPr lang="en-US" spc="0" dirty="0" err="1">
                <a:solidFill>
                  <a:schemeClr val="tx1"/>
                </a:solidFill>
                <a:latin typeface="Museo 300" panose="02000000000000000000" pitchFamily="2" charset="0"/>
              </a:rPr>
              <a:t>condicionales</a:t>
            </a:r>
            <a:r>
              <a:rPr lang="en-US" spc="0" dirty="0">
                <a:solidFill>
                  <a:schemeClr val="tx1"/>
                </a:solidFill>
                <a:latin typeface="Museo 300" panose="02000000000000000000" pitchFamily="2" charset="0"/>
              </a:rPr>
              <a:t> </a:t>
            </a:r>
            <a:r>
              <a:rPr lang="en-US" spc="0" dirty="0" err="1">
                <a:solidFill>
                  <a:schemeClr val="tx1"/>
                </a:solidFill>
                <a:latin typeface="Museo 300" panose="02000000000000000000" pitchFamily="2" charset="0"/>
              </a:rPr>
              <a:t>en</a:t>
            </a:r>
            <a:r>
              <a:rPr lang="en-US" spc="0" dirty="0">
                <a:solidFill>
                  <a:schemeClr val="tx1"/>
                </a:solidFill>
                <a:latin typeface="Museo 300" panose="02000000000000000000" pitchFamily="2" charset="0"/>
              </a:rPr>
              <a:t> </a:t>
            </a:r>
            <a:r>
              <a:rPr lang="en-US" b="1" spc="0" dirty="0">
                <a:solidFill>
                  <a:schemeClr val="tx1"/>
                </a:solidFill>
                <a:latin typeface="Museo 300" panose="02000000000000000000" pitchFamily="2" charset="0"/>
              </a:rPr>
              <a:t>América Latina</a:t>
            </a:r>
            <a:endParaRPr lang="en-US" b="1" spc="0" dirty="0">
              <a:solidFill>
                <a:schemeClr val="accent4"/>
              </a:solidFill>
              <a:latin typeface="Museo 500" panose="02000000000000000000"/>
            </a:endParaRPr>
          </a:p>
        </p:txBody>
      </p:sp>
      <p:grpSp>
        <p:nvGrpSpPr>
          <p:cNvPr id="4" name="Group 3">
            <a:extLst>
              <a:ext uri="{FF2B5EF4-FFF2-40B4-BE49-F238E27FC236}">
                <a16:creationId xmlns:a16="http://schemas.microsoft.com/office/drawing/2014/main" id="{79C69918-224E-834B-B527-E92C1B366221}"/>
              </a:ext>
            </a:extLst>
          </p:cNvPr>
          <p:cNvGrpSpPr/>
          <p:nvPr/>
        </p:nvGrpSpPr>
        <p:grpSpPr>
          <a:xfrm>
            <a:off x="4751266" y="2531341"/>
            <a:ext cx="3210514" cy="4028068"/>
            <a:chOff x="4595149" y="2531341"/>
            <a:chExt cx="3210514" cy="4028068"/>
          </a:xfrm>
        </p:grpSpPr>
        <p:pic>
          <p:nvPicPr>
            <p:cNvPr id="7" name="Picture 6">
              <a:extLst>
                <a:ext uri="{FF2B5EF4-FFF2-40B4-BE49-F238E27FC236}">
                  <a16:creationId xmlns:a16="http://schemas.microsoft.com/office/drawing/2014/main" id="{A47E3769-7D51-A54C-8209-DF5EC129375B}"/>
                </a:ext>
              </a:extLst>
            </p:cNvPr>
            <p:cNvPicPr>
              <a:picLocks noChangeAspect="1"/>
            </p:cNvPicPr>
            <p:nvPr/>
          </p:nvPicPr>
          <p:blipFill>
            <a:blip r:embed="rId3"/>
            <a:stretch>
              <a:fillRect/>
            </a:stretch>
          </p:blipFill>
          <p:spPr>
            <a:xfrm>
              <a:off x="4595149" y="2531341"/>
              <a:ext cx="3210514" cy="2147477"/>
            </a:xfrm>
            <a:prstGeom prst="rect">
              <a:avLst/>
            </a:prstGeom>
          </p:spPr>
        </p:pic>
        <p:pic>
          <p:nvPicPr>
            <p:cNvPr id="11" name="Picture 10">
              <a:extLst>
                <a:ext uri="{FF2B5EF4-FFF2-40B4-BE49-F238E27FC236}">
                  <a16:creationId xmlns:a16="http://schemas.microsoft.com/office/drawing/2014/main" id="{855D9EED-318C-0045-BC0F-4451B845DFF4}"/>
                </a:ext>
              </a:extLst>
            </p:cNvPr>
            <p:cNvPicPr>
              <a:picLocks noChangeAspect="1"/>
            </p:cNvPicPr>
            <p:nvPr/>
          </p:nvPicPr>
          <p:blipFill>
            <a:blip r:embed="rId4"/>
            <a:stretch>
              <a:fillRect/>
            </a:stretch>
          </p:blipFill>
          <p:spPr>
            <a:xfrm>
              <a:off x="4612078" y="3407949"/>
              <a:ext cx="2923018" cy="3151460"/>
            </a:xfrm>
            <a:prstGeom prst="rect">
              <a:avLst/>
            </a:prstGeom>
          </p:spPr>
        </p:pic>
      </p:grpSp>
      <p:sp>
        <p:nvSpPr>
          <p:cNvPr id="8" name="Text Placeholder 11">
            <a:extLst>
              <a:ext uri="{FF2B5EF4-FFF2-40B4-BE49-F238E27FC236}">
                <a16:creationId xmlns:a16="http://schemas.microsoft.com/office/drawing/2014/main" id="{419C6AA0-FF2E-604F-9F8F-3C779B1C4587}"/>
              </a:ext>
            </a:extLst>
          </p:cNvPr>
          <p:cNvSpPr txBox="1">
            <a:spLocks/>
          </p:cNvSpPr>
          <p:nvPr/>
        </p:nvSpPr>
        <p:spPr>
          <a:xfrm>
            <a:off x="479424" y="1632287"/>
            <a:ext cx="11064240" cy="984885"/>
          </a:xfrm>
          <a:prstGeom prst="rect">
            <a:avLst/>
          </a:prstGeom>
        </p:spPr>
        <p:txBody>
          <a:bodyPr wrap="square" lIns="0" tIns="0" rIns="0" bIns="0">
            <a:spAutoFit/>
          </a:bodyPr>
          <a:lstStyle>
            <a:lvl1pPr marL="0" indent="0" algn="l" defTabSz="914400" rtl="0" eaLnBrk="1" latinLnBrk="0" hangingPunct="1">
              <a:lnSpc>
                <a:spcPct val="95000"/>
              </a:lnSpc>
              <a:spcBef>
                <a:spcPts val="1000"/>
              </a:spcBef>
              <a:buFont typeface="Arial" panose="020B0604020202020204" pitchFamily="34" charset="0"/>
              <a:buNone/>
              <a:defRPr sz="3600" b="1" i="0" kern="1200" spc="80" baseline="0">
                <a:solidFill>
                  <a:schemeClr val="tx2"/>
                </a:solidFill>
                <a:latin typeface="Museo 700" panose="02000000000000000000"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3200" b="0" spc="0" dirty="0">
                <a:solidFill>
                  <a:srgbClr val="61126C"/>
                </a:solidFill>
                <a:latin typeface="Museo 300" panose="02000000000000000000" pitchFamily="2" charset="77"/>
              </a:rPr>
              <a:t>No hay inclusion </a:t>
            </a:r>
            <a:r>
              <a:rPr lang="en-US" sz="3200" b="0" spc="0" dirty="0" err="1">
                <a:solidFill>
                  <a:srgbClr val="61126C"/>
                </a:solidFill>
                <a:latin typeface="Museo 300" panose="02000000000000000000" pitchFamily="2" charset="77"/>
              </a:rPr>
              <a:t>cuando</a:t>
            </a:r>
            <a:r>
              <a:rPr lang="en-US" sz="3200" b="0" spc="0" dirty="0">
                <a:solidFill>
                  <a:srgbClr val="61126C"/>
                </a:solidFill>
                <a:latin typeface="Museo 300" panose="02000000000000000000" pitchFamily="2" charset="77"/>
              </a:rPr>
              <a:t> </a:t>
            </a:r>
            <a:r>
              <a:rPr lang="en-US" sz="3200" b="0" spc="0" dirty="0" err="1">
                <a:solidFill>
                  <a:srgbClr val="61126C"/>
                </a:solidFill>
                <a:latin typeface="Museo 300" panose="02000000000000000000" pitchFamily="2" charset="77"/>
              </a:rPr>
              <a:t>millones</a:t>
            </a:r>
            <a:r>
              <a:rPr lang="en-US" sz="3200" b="0" spc="0" dirty="0">
                <a:solidFill>
                  <a:srgbClr val="61126C"/>
                </a:solidFill>
                <a:latin typeface="Museo 300" panose="02000000000000000000" pitchFamily="2" charset="77"/>
              </a:rPr>
              <a:t> no </a:t>
            </a:r>
            <a:r>
              <a:rPr lang="en-US" sz="3200" b="0" spc="0" dirty="0" err="1">
                <a:solidFill>
                  <a:srgbClr val="61126C"/>
                </a:solidFill>
                <a:latin typeface="Museo 300" panose="02000000000000000000" pitchFamily="2" charset="77"/>
              </a:rPr>
              <a:t>tienen</a:t>
            </a:r>
            <a:r>
              <a:rPr lang="en-US" sz="3200" b="0" spc="0" dirty="0">
                <a:solidFill>
                  <a:srgbClr val="61126C"/>
                </a:solidFill>
                <a:latin typeface="Museo 300" panose="02000000000000000000" pitchFamily="2" charset="77"/>
              </a:rPr>
              <a:t> </a:t>
            </a:r>
            <a:r>
              <a:rPr lang="en-US" sz="3200" b="0" spc="0" dirty="0" err="1">
                <a:solidFill>
                  <a:srgbClr val="61126C"/>
                </a:solidFill>
                <a:latin typeface="Museo 300" panose="02000000000000000000" pitchFamily="2" charset="77"/>
              </a:rPr>
              <a:t>acceso</a:t>
            </a:r>
            <a:r>
              <a:rPr lang="en-US" sz="3200" b="0" spc="0" dirty="0">
                <a:solidFill>
                  <a:srgbClr val="61126C"/>
                </a:solidFill>
                <a:latin typeface="Museo 300" panose="02000000000000000000" pitchFamily="2" charset="77"/>
              </a:rPr>
              <a:t> </a:t>
            </a:r>
            <a:br>
              <a:rPr lang="en-US" sz="3200" b="0" spc="0" dirty="0">
                <a:solidFill>
                  <a:srgbClr val="61126C"/>
                </a:solidFill>
                <a:latin typeface="Museo 300" panose="02000000000000000000" pitchFamily="2" charset="77"/>
              </a:rPr>
            </a:br>
            <a:r>
              <a:rPr lang="en-US" sz="3200" b="0" spc="0" dirty="0">
                <a:solidFill>
                  <a:srgbClr val="61126C"/>
                </a:solidFill>
                <a:latin typeface="Museo 300" panose="02000000000000000000" pitchFamily="2" charset="77"/>
              </a:rPr>
              <a:t>a la </a:t>
            </a:r>
            <a:r>
              <a:rPr lang="en-US" sz="3200" b="0" spc="0" dirty="0" err="1">
                <a:solidFill>
                  <a:srgbClr val="61126C"/>
                </a:solidFill>
                <a:latin typeface="Museo 300" panose="02000000000000000000" pitchFamily="2" charset="77"/>
              </a:rPr>
              <a:t>educación</a:t>
            </a:r>
            <a:endParaRPr lang="en-US" sz="3200" b="0" spc="0" dirty="0">
              <a:latin typeface="Museo 300" panose="02000000000000000000" pitchFamily="2" charset="77"/>
            </a:endParaRPr>
          </a:p>
        </p:txBody>
      </p:sp>
      <p:sp>
        <p:nvSpPr>
          <p:cNvPr id="9" name="TextBox 8">
            <a:extLst>
              <a:ext uri="{FF2B5EF4-FFF2-40B4-BE49-F238E27FC236}">
                <a16:creationId xmlns:a16="http://schemas.microsoft.com/office/drawing/2014/main" id="{B005CA48-FB15-4160-87D9-3880D579E48D}"/>
              </a:ext>
            </a:extLst>
          </p:cNvPr>
          <p:cNvSpPr txBox="1"/>
          <p:nvPr/>
        </p:nvSpPr>
        <p:spPr>
          <a:xfrm>
            <a:off x="4545046" y="303265"/>
            <a:ext cx="5927625" cy="276999"/>
          </a:xfrm>
          <a:prstGeom prst="rect">
            <a:avLst/>
          </a:prstGeom>
          <a:solidFill>
            <a:srgbClr val="ECECEC"/>
          </a:solidFill>
        </p:spPr>
        <p:txBody>
          <a:bodyPr wrap="square" rtlCol="0">
            <a:spAutoFit/>
          </a:bodyPr>
          <a:lstStyle/>
          <a:p>
            <a:pPr algn="r"/>
            <a:r>
              <a:rPr lang="en-US" sz="1200" spc="50" dirty="0">
                <a:latin typeface="Museo 300" panose="02000000000000000000" pitchFamily="2" charset="77"/>
                <a:ea typeface="Vita Condensed Std Light" pitchFamily="2" charset="77"/>
                <a:cs typeface="Arial" panose="020B0604020202020204" pitchFamily="34" charset="0"/>
              </a:rPr>
              <a:t>INFORME DE SEGUIMIENTO DE LA EDUCACIÓN EN EL MUNDO</a:t>
            </a:r>
          </a:p>
        </p:txBody>
      </p:sp>
    </p:spTree>
    <p:extLst>
      <p:ext uri="{BB962C8B-B14F-4D97-AF65-F5344CB8AC3E}">
        <p14:creationId xmlns:p14="http://schemas.microsoft.com/office/powerpoint/2010/main" val="143951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3000"/>
                            </p:stCondLst>
                            <p:childTnLst>
                              <p:par>
                                <p:cTn id="17" presetID="10" presetClass="entr" presetSubtype="0" fill="hold" grpId="0" nodeType="afterEffect">
                                  <p:stCondLst>
                                    <p:cond delay="100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100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childTnLst>
                                </p:cTn>
                              </p:par>
                            </p:childTnLst>
                          </p:cTn>
                        </p:par>
                        <p:par>
                          <p:cTn id="25" fill="hold">
                            <p:stCondLst>
                              <p:cond delay="1500"/>
                            </p:stCondLst>
                            <p:childTnLst>
                              <p:par>
                                <p:cTn id="26" presetID="10" presetClass="entr" presetSubtype="0" fill="hold" grpId="0" nodeType="afterEffect">
                                  <p:stCondLst>
                                    <p:cond delay="100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6" grpId="0" uiExpand="1" build="p"/>
      <p:bldP spid="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1255ED-3CF0-8944-83ED-1431CF0974BB}"/>
              </a:ext>
            </a:extLst>
          </p:cNvPr>
          <p:cNvPicPr>
            <a:picLocks noChangeAspect="1"/>
          </p:cNvPicPr>
          <p:nvPr/>
        </p:nvPicPr>
        <p:blipFill>
          <a:blip r:embed="rId3"/>
          <a:stretch>
            <a:fillRect/>
          </a:stretch>
        </p:blipFill>
        <p:spPr>
          <a:xfrm>
            <a:off x="5693749" y="1039905"/>
            <a:ext cx="5715000" cy="4152900"/>
          </a:xfrm>
          <a:prstGeom prst="rect">
            <a:avLst/>
          </a:prstGeom>
        </p:spPr>
      </p:pic>
      <p:sp>
        <p:nvSpPr>
          <p:cNvPr id="19" name="Text Placeholder 18">
            <a:extLst>
              <a:ext uri="{FF2B5EF4-FFF2-40B4-BE49-F238E27FC236}">
                <a16:creationId xmlns:a16="http://schemas.microsoft.com/office/drawing/2014/main" id="{E1F90F00-9B5C-FF40-A3D4-B51A047E549E}"/>
              </a:ext>
            </a:extLst>
          </p:cNvPr>
          <p:cNvSpPr>
            <a:spLocks noGrp="1"/>
          </p:cNvSpPr>
          <p:nvPr>
            <p:ph type="body" sz="quarter" idx="11"/>
          </p:nvPr>
        </p:nvSpPr>
        <p:spPr>
          <a:xfrm>
            <a:off x="479424" y="1098887"/>
            <a:ext cx="10241280" cy="1477328"/>
          </a:xfrm>
        </p:spPr>
        <p:txBody>
          <a:bodyPr/>
          <a:lstStyle/>
          <a:p>
            <a:pPr>
              <a:lnSpc>
                <a:spcPct val="100000"/>
              </a:lnSpc>
              <a:spcBef>
                <a:spcPts val="0"/>
              </a:spcBef>
            </a:pPr>
            <a:r>
              <a:rPr lang="en-US" sz="3200" b="1" spc="0" dirty="0" err="1"/>
              <a:t>Compartir</a:t>
            </a:r>
            <a:r>
              <a:rPr lang="en-US" sz="3200" b="1" spc="0" dirty="0"/>
              <a:t> </a:t>
            </a:r>
            <a:r>
              <a:rPr lang="en-US" sz="3200" b="1" spc="0" dirty="0" err="1"/>
              <a:t>experiencia</a:t>
            </a:r>
            <a:r>
              <a:rPr lang="en-US" sz="3200" b="1" spc="0" dirty="0"/>
              <a:t> y </a:t>
            </a:r>
            <a:r>
              <a:rPr lang="en-US" sz="3200" b="1" spc="0" dirty="0" err="1"/>
              <a:t>recursos</a:t>
            </a:r>
            <a:endParaRPr lang="en-US" sz="3200" b="1" spc="0" dirty="0"/>
          </a:p>
          <a:p>
            <a:pPr>
              <a:lnSpc>
                <a:spcPct val="100000"/>
              </a:lnSpc>
              <a:spcBef>
                <a:spcPts val="0"/>
              </a:spcBef>
            </a:pPr>
            <a:r>
              <a:rPr lang="en-US" sz="3200" b="0" spc="0" dirty="0">
                <a:solidFill>
                  <a:srgbClr val="61126C"/>
                </a:solidFill>
                <a:latin typeface="Museo 300" panose="02000000000000000000" pitchFamily="2" charset="77"/>
              </a:rPr>
              <a:t>La </a:t>
            </a:r>
            <a:r>
              <a:rPr lang="en-US" sz="3200" b="0" spc="0" dirty="0" err="1">
                <a:solidFill>
                  <a:srgbClr val="61126C"/>
                </a:solidFill>
                <a:latin typeface="Museo 300" panose="02000000000000000000" pitchFamily="2" charset="77"/>
              </a:rPr>
              <a:t>única</a:t>
            </a:r>
            <a:r>
              <a:rPr lang="en-US" sz="3200" b="0" spc="0" dirty="0">
                <a:solidFill>
                  <a:srgbClr val="61126C"/>
                </a:solidFill>
                <a:latin typeface="Museo 300" panose="02000000000000000000" pitchFamily="2" charset="77"/>
              </a:rPr>
              <a:t> forma de </a:t>
            </a:r>
            <a:r>
              <a:rPr lang="en-US" sz="3200" b="0" spc="0" dirty="0" err="1">
                <a:solidFill>
                  <a:srgbClr val="61126C"/>
                </a:solidFill>
                <a:latin typeface="Museo 300" panose="02000000000000000000" pitchFamily="2" charset="77"/>
              </a:rPr>
              <a:t>avanzar</a:t>
            </a:r>
            <a:endParaRPr lang="en-US" sz="3200" b="0" spc="0" dirty="0">
              <a:solidFill>
                <a:srgbClr val="61126C"/>
              </a:solidFill>
              <a:latin typeface="Museo 300" panose="02000000000000000000" pitchFamily="2" charset="77"/>
            </a:endParaRPr>
          </a:p>
          <a:p>
            <a:pPr>
              <a:lnSpc>
                <a:spcPct val="100000"/>
              </a:lnSpc>
              <a:spcBef>
                <a:spcPts val="0"/>
              </a:spcBef>
            </a:pPr>
            <a:r>
              <a:rPr lang="en-US" sz="3200" b="0" spc="0" dirty="0" err="1">
                <a:solidFill>
                  <a:srgbClr val="61126C"/>
                </a:solidFill>
                <a:latin typeface="Museo 300" panose="02000000000000000000" pitchFamily="2" charset="77"/>
              </a:rPr>
              <a:t>hacia</a:t>
            </a:r>
            <a:r>
              <a:rPr lang="en-US" sz="3200" b="0" spc="0" dirty="0">
                <a:solidFill>
                  <a:srgbClr val="61126C"/>
                </a:solidFill>
                <a:latin typeface="Museo 300" panose="02000000000000000000" pitchFamily="2" charset="77"/>
              </a:rPr>
              <a:t> la </a:t>
            </a:r>
            <a:r>
              <a:rPr lang="en-US" sz="3200" b="0" spc="0" dirty="0" err="1">
                <a:solidFill>
                  <a:srgbClr val="61126C"/>
                </a:solidFill>
                <a:latin typeface="Museo 300" panose="02000000000000000000" pitchFamily="2" charset="77"/>
              </a:rPr>
              <a:t>inclusión</a:t>
            </a:r>
            <a:endParaRPr lang="en-US" sz="3200" b="0" spc="0" dirty="0">
              <a:solidFill>
                <a:srgbClr val="61126C"/>
              </a:solidFill>
              <a:latin typeface="Museo 300" panose="02000000000000000000" pitchFamily="2" charset="77"/>
            </a:endParaRPr>
          </a:p>
        </p:txBody>
      </p:sp>
      <p:sp>
        <p:nvSpPr>
          <p:cNvPr id="15" name="Content Placeholder 14">
            <a:extLst>
              <a:ext uri="{FF2B5EF4-FFF2-40B4-BE49-F238E27FC236}">
                <a16:creationId xmlns:a16="http://schemas.microsoft.com/office/drawing/2014/main" id="{A518DE60-8811-8046-B596-D2112683DE04}"/>
              </a:ext>
            </a:extLst>
          </p:cNvPr>
          <p:cNvSpPr>
            <a:spLocks noGrp="1"/>
          </p:cNvSpPr>
          <p:nvPr>
            <p:ph sz="quarter" idx="12"/>
          </p:nvPr>
        </p:nvSpPr>
        <p:spPr>
          <a:xfrm>
            <a:off x="478974" y="3116355"/>
            <a:ext cx="4459814" cy="3582988"/>
          </a:xfrm>
        </p:spPr>
        <p:txBody>
          <a:bodyPr/>
          <a:lstStyle/>
          <a:p>
            <a:pPr marL="11113" indent="0">
              <a:lnSpc>
                <a:spcPct val="100000"/>
              </a:lnSpc>
              <a:buNone/>
            </a:pPr>
            <a:r>
              <a:rPr lang="en-GB" sz="2400" dirty="0"/>
              <a:t>Los </a:t>
            </a:r>
            <a:r>
              <a:rPr lang="en-GB" sz="2400" dirty="0" err="1"/>
              <a:t>gobiernos</a:t>
            </a:r>
            <a:r>
              <a:rPr lang="en-GB" sz="2400" dirty="0"/>
              <a:t> </a:t>
            </a:r>
            <a:r>
              <a:rPr lang="en-GB" sz="2400" dirty="0" err="1"/>
              <a:t>deben</a:t>
            </a:r>
            <a:r>
              <a:rPr lang="en-GB" sz="2400" dirty="0"/>
              <a:t>:</a:t>
            </a:r>
          </a:p>
          <a:p>
            <a:pPr>
              <a:lnSpc>
                <a:spcPct val="100000"/>
              </a:lnSpc>
            </a:pPr>
            <a:r>
              <a:rPr lang="en-GB" dirty="0" err="1"/>
              <a:t>Fomentar</a:t>
            </a:r>
            <a:r>
              <a:rPr lang="en-GB" dirty="0"/>
              <a:t> la </a:t>
            </a:r>
            <a:r>
              <a:rPr lang="en-GB" dirty="0" err="1"/>
              <a:t>flexibilidad</a:t>
            </a:r>
            <a:r>
              <a:rPr lang="en-GB" dirty="0"/>
              <a:t> </a:t>
            </a:r>
            <a:br>
              <a:rPr lang="en-GB" dirty="0"/>
            </a:br>
            <a:r>
              <a:rPr lang="en-GB" dirty="0" err="1"/>
              <a:t>en</a:t>
            </a:r>
            <a:r>
              <a:rPr lang="en-GB" dirty="0"/>
              <a:t> el </a:t>
            </a:r>
            <a:r>
              <a:rPr lang="en-GB" dirty="0" err="1"/>
              <a:t>uso</a:t>
            </a:r>
            <a:r>
              <a:rPr lang="en-GB" dirty="0"/>
              <a:t> de </a:t>
            </a:r>
            <a:r>
              <a:rPr lang="en-GB" dirty="0" err="1"/>
              <a:t>recursos</a:t>
            </a:r>
            <a:r>
              <a:rPr lang="en-GB" dirty="0"/>
              <a:t> </a:t>
            </a:r>
            <a:r>
              <a:rPr lang="en-GB" dirty="0" err="1"/>
              <a:t>especializados</a:t>
            </a:r>
            <a:endParaRPr lang="en-GB" dirty="0"/>
          </a:p>
          <a:p>
            <a:pPr>
              <a:lnSpc>
                <a:spcPct val="100000"/>
              </a:lnSpc>
            </a:pPr>
            <a:r>
              <a:rPr lang="en-GB" dirty="0" err="1"/>
              <a:t>Utilizar</a:t>
            </a:r>
            <a:r>
              <a:rPr lang="en-GB" dirty="0"/>
              <a:t> </a:t>
            </a:r>
            <a:r>
              <a:rPr lang="en-GB" dirty="0" err="1"/>
              <a:t>centros</a:t>
            </a:r>
            <a:r>
              <a:rPr lang="en-GB" dirty="0"/>
              <a:t> de </a:t>
            </a:r>
            <a:r>
              <a:rPr lang="en-GB" dirty="0" err="1"/>
              <a:t>recursos</a:t>
            </a:r>
            <a:r>
              <a:rPr lang="en-GB" dirty="0"/>
              <a:t> y maestros </a:t>
            </a:r>
            <a:r>
              <a:rPr lang="en-GB" dirty="0" err="1"/>
              <a:t>itinerantes</a:t>
            </a:r>
            <a:endParaRPr lang="en-GB" sz="2400" dirty="0"/>
          </a:p>
        </p:txBody>
      </p:sp>
      <p:sp>
        <p:nvSpPr>
          <p:cNvPr id="8" name="Text Placeholder 2">
            <a:extLst>
              <a:ext uri="{FF2B5EF4-FFF2-40B4-BE49-F238E27FC236}">
                <a16:creationId xmlns:a16="http://schemas.microsoft.com/office/drawing/2014/main" id="{6F31B3D4-34E8-A74E-8BBB-7E2291012350}"/>
              </a:ext>
            </a:extLst>
          </p:cNvPr>
          <p:cNvSpPr txBox="1">
            <a:spLocks/>
          </p:cNvSpPr>
          <p:nvPr/>
        </p:nvSpPr>
        <p:spPr>
          <a:xfrm>
            <a:off x="5057775" y="5422031"/>
            <a:ext cx="6655252" cy="869350"/>
          </a:xfrm>
          <a:prstGeom prst="rect">
            <a:avLst/>
          </a:prstGeom>
        </p:spPr>
        <p:txBody>
          <a:bodyPr/>
          <a:lstStyle>
            <a:lvl1pPr marL="0" indent="0" algn="l" defTabSz="914400" rtl="0" eaLnBrk="1" latinLnBrk="0" hangingPunct="1">
              <a:lnSpc>
                <a:spcPct val="120000"/>
              </a:lnSpc>
              <a:spcBef>
                <a:spcPts val="1000"/>
              </a:spcBef>
              <a:buFont typeface="Arial" panose="020B0604020202020204" pitchFamily="34" charset="0"/>
              <a:buNone/>
              <a:defRPr sz="2400" kern="1200" spc="60" baseline="0">
                <a:solidFill>
                  <a:schemeClr val="accent1"/>
                </a:solidFill>
                <a:latin typeface="Museo 500" panose="02000000000000000000"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pc="0" dirty="0">
                <a:solidFill>
                  <a:schemeClr val="tx1"/>
                </a:solidFill>
                <a:latin typeface="Museo 300" panose="02000000000000000000" pitchFamily="2" charset="77"/>
              </a:rPr>
              <a:t>Las </a:t>
            </a:r>
            <a:r>
              <a:rPr lang="en-US" spc="0" dirty="0" err="1">
                <a:solidFill>
                  <a:schemeClr val="tx1"/>
                </a:solidFill>
                <a:latin typeface="Museo 300" panose="02000000000000000000" pitchFamily="2" charset="77"/>
              </a:rPr>
              <a:t>leyes</a:t>
            </a:r>
            <a:r>
              <a:rPr lang="en-US" spc="0" dirty="0">
                <a:solidFill>
                  <a:schemeClr val="tx1"/>
                </a:solidFill>
                <a:latin typeface="Museo 300" panose="02000000000000000000" pitchFamily="2" charset="77"/>
              </a:rPr>
              <a:t> </a:t>
            </a:r>
            <a:r>
              <a:rPr lang="en-US" spc="0" dirty="0" err="1">
                <a:solidFill>
                  <a:schemeClr val="tx1"/>
                </a:solidFill>
                <a:latin typeface="Museo 300" panose="02000000000000000000" pitchFamily="2" charset="77"/>
              </a:rPr>
              <a:t>en</a:t>
            </a:r>
            <a:r>
              <a:rPr lang="en-US" spc="0" dirty="0">
                <a:solidFill>
                  <a:schemeClr val="tx1"/>
                </a:solidFill>
                <a:latin typeface="Museo 300" panose="02000000000000000000" pitchFamily="2" charset="77"/>
              </a:rPr>
              <a:t> </a:t>
            </a:r>
            <a:r>
              <a:rPr lang="en-US" b="1" spc="0" dirty="0">
                <a:solidFill>
                  <a:srgbClr val="00B0F0"/>
                </a:solidFill>
              </a:rPr>
              <a:t>un </a:t>
            </a:r>
            <a:r>
              <a:rPr lang="en-US" b="1" spc="0" dirty="0" err="1">
                <a:solidFill>
                  <a:srgbClr val="00B0F0"/>
                </a:solidFill>
              </a:rPr>
              <a:t>cuarto</a:t>
            </a:r>
            <a:r>
              <a:rPr lang="en-US" b="1" spc="0" dirty="0">
                <a:solidFill>
                  <a:srgbClr val="00B0F0"/>
                </a:solidFill>
              </a:rPr>
              <a:t> de los </a:t>
            </a:r>
            <a:r>
              <a:rPr lang="en-US" b="1" spc="0" dirty="0" err="1">
                <a:solidFill>
                  <a:srgbClr val="00B0F0"/>
                </a:solidFill>
              </a:rPr>
              <a:t>países</a:t>
            </a:r>
            <a:r>
              <a:rPr lang="en-US" b="1" spc="0" dirty="0">
                <a:solidFill>
                  <a:srgbClr val="00B0F0"/>
                </a:solidFill>
              </a:rPr>
              <a:t> </a:t>
            </a:r>
            <a:r>
              <a:rPr lang="en-US" spc="0" dirty="0" err="1">
                <a:solidFill>
                  <a:schemeClr val="tx1"/>
                </a:solidFill>
                <a:latin typeface="Museo 300" panose="02000000000000000000" pitchFamily="2" charset="77"/>
              </a:rPr>
              <a:t>establecen</a:t>
            </a:r>
            <a:r>
              <a:rPr lang="en-US" spc="0" dirty="0">
                <a:solidFill>
                  <a:schemeClr val="tx1"/>
                </a:solidFill>
                <a:latin typeface="Museo 300" panose="02000000000000000000" pitchFamily="2" charset="77"/>
              </a:rPr>
              <a:t> que los </a:t>
            </a:r>
            <a:r>
              <a:rPr lang="en-US" spc="0" dirty="0" err="1">
                <a:solidFill>
                  <a:schemeClr val="tx1"/>
                </a:solidFill>
                <a:latin typeface="Museo 300" panose="02000000000000000000" pitchFamily="2" charset="77"/>
              </a:rPr>
              <a:t>alumnos</a:t>
            </a:r>
            <a:r>
              <a:rPr lang="en-US" spc="0" dirty="0">
                <a:solidFill>
                  <a:schemeClr val="tx1"/>
                </a:solidFill>
                <a:latin typeface="Museo 300" panose="02000000000000000000" pitchFamily="2" charset="77"/>
              </a:rPr>
              <a:t> con </a:t>
            </a:r>
            <a:r>
              <a:rPr lang="en-US" spc="0" dirty="0" err="1">
                <a:solidFill>
                  <a:schemeClr val="tx1"/>
                </a:solidFill>
                <a:latin typeface="Museo 300" panose="02000000000000000000" pitchFamily="2" charset="77"/>
              </a:rPr>
              <a:t>discapacidad</a:t>
            </a:r>
            <a:r>
              <a:rPr lang="en-US" spc="0" dirty="0">
                <a:solidFill>
                  <a:schemeClr val="tx1"/>
                </a:solidFill>
                <a:latin typeface="Museo 300" panose="02000000000000000000" pitchFamily="2" charset="77"/>
              </a:rPr>
              <a:t> </a:t>
            </a:r>
            <a:r>
              <a:rPr lang="en-US" spc="0" dirty="0" err="1">
                <a:solidFill>
                  <a:schemeClr val="tx1"/>
                </a:solidFill>
                <a:latin typeface="Museo 300" panose="02000000000000000000" pitchFamily="2" charset="77"/>
              </a:rPr>
              <a:t>deben</a:t>
            </a:r>
            <a:r>
              <a:rPr lang="en-US" spc="0" dirty="0">
                <a:solidFill>
                  <a:schemeClr val="tx1"/>
                </a:solidFill>
                <a:latin typeface="Museo 300" panose="02000000000000000000" pitchFamily="2" charset="77"/>
              </a:rPr>
              <a:t> ser </a:t>
            </a:r>
            <a:r>
              <a:rPr lang="en-US" spc="0" dirty="0" err="1">
                <a:solidFill>
                  <a:schemeClr val="tx1"/>
                </a:solidFill>
                <a:latin typeface="Museo 300" panose="02000000000000000000" pitchFamily="2" charset="77"/>
              </a:rPr>
              <a:t>educados</a:t>
            </a:r>
            <a:r>
              <a:rPr lang="en-US" spc="0" dirty="0">
                <a:solidFill>
                  <a:schemeClr val="tx1"/>
                </a:solidFill>
                <a:latin typeface="Museo 300" panose="02000000000000000000" pitchFamily="2" charset="77"/>
              </a:rPr>
              <a:t> </a:t>
            </a:r>
            <a:r>
              <a:rPr lang="en-US" spc="0" dirty="0" err="1">
                <a:solidFill>
                  <a:schemeClr val="tx1"/>
                </a:solidFill>
                <a:latin typeface="Museo 300" panose="02000000000000000000" pitchFamily="2" charset="77"/>
              </a:rPr>
              <a:t>en</a:t>
            </a:r>
            <a:r>
              <a:rPr lang="en-US" spc="0" dirty="0">
                <a:solidFill>
                  <a:schemeClr val="tx1"/>
                </a:solidFill>
                <a:latin typeface="Museo 300" panose="02000000000000000000" pitchFamily="2" charset="77"/>
              </a:rPr>
              <a:t> </a:t>
            </a:r>
            <a:r>
              <a:rPr lang="en-US" b="1" spc="0" dirty="0" err="1">
                <a:solidFill>
                  <a:schemeClr val="tx1"/>
                </a:solidFill>
              </a:rPr>
              <a:t>espacios</a:t>
            </a:r>
            <a:r>
              <a:rPr lang="en-US" b="1" spc="0" dirty="0">
                <a:solidFill>
                  <a:schemeClr val="tx1"/>
                </a:solidFill>
              </a:rPr>
              <a:t> </a:t>
            </a:r>
            <a:r>
              <a:rPr lang="en-US" b="1" spc="0" dirty="0" err="1">
                <a:solidFill>
                  <a:schemeClr val="tx1"/>
                </a:solidFill>
              </a:rPr>
              <a:t>separados</a:t>
            </a:r>
            <a:endParaRPr lang="en-US" sz="2000" spc="0" dirty="0">
              <a:solidFill>
                <a:schemeClr val="tx1"/>
              </a:solidFill>
            </a:endParaRPr>
          </a:p>
        </p:txBody>
      </p:sp>
      <p:sp>
        <p:nvSpPr>
          <p:cNvPr id="3" name="Freeform 2">
            <a:extLst>
              <a:ext uri="{FF2B5EF4-FFF2-40B4-BE49-F238E27FC236}">
                <a16:creationId xmlns:a16="http://schemas.microsoft.com/office/drawing/2014/main" id="{AFEFAD35-11D7-034F-B36D-34EA52DD61C2}"/>
              </a:ext>
            </a:extLst>
          </p:cNvPr>
          <p:cNvSpPr/>
          <p:nvPr/>
        </p:nvSpPr>
        <p:spPr>
          <a:xfrm>
            <a:off x="8587621" y="2050132"/>
            <a:ext cx="2066166" cy="1269463"/>
          </a:xfrm>
          <a:custGeom>
            <a:avLst/>
            <a:gdLst>
              <a:gd name="connsiteX0" fmla="*/ 0 w 2066166"/>
              <a:gd name="connsiteY0" fmla="*/ 1213537 h 1269463"/>
              <a:gd name="connsiteX1" fmla="*/ 173627 w 2066166"/>
              <a:gd name="connsiteY1" fmla="*/ 1266762 h 1269463"/>
              <a:gd name="connsiteX2" fmla="*/ 677146 w 2066166"/>
              <a:gd name="connsiteY2" fmla="*/ 1245472 h 1269463"/>
              <a:gd name="connsiteX3" fmla="*/ 798686 w 2066166"/>
              <a:gd name="connsiteY3" fmla="*/ 1224182 h 1269463"/>
              <a:gd name="connsiteX4" fmla="*/ 954950 w 2066166"/>
              <a:gd name="connsiteY4" fmla="*/ 1160312 h 1269463"/>
              <a:gd name="connsiteX5" fmla="*/ 1007038 w 2066166"/>
              <a:gd name="connsiteY5" fmla="*/ 1107086 h 1269463"/>
              <a:gd name="connsiteX6" fmla="*/ 1024401 w 2066166"/>
              <a:gd name="connsiteY6" fmla="*/ 1075151 h 1269463"/>
              <a:gd name="connsiteX7" fmla="*/ 1076489 w 2066166"/>
              <a:gd name="connsiteY7" fmla="*/ 1032571 h 1269463"/>
              <a:gd name="connsiteX8" fmla="*/ 1111215 w 2066166"/>
              <a:gd name="connsiteY8" fmla="*/ 989991 h 1269463"/>
              <a:gd name="connsiteX9" fmla="*/ 1180666 w 2066166"/>
              <a:gd name="connsiteY9" fmla="*/ 894185 h 1269463"/>
              <a:gd name="connsiteX10" fmla="*/ 1215391 w 2066166"/>
              <a:gd name="connsiteY10" fmla="*/ 819670 h 1269463"/>
              <a:gd name="connsiteX11" fmla="*/ 1250117 w 2066166"/>
              <a:gd name="connsiteY11" fmla="*/ 777089 h 1269463"/>
              <a:gd name="connsiteX12" fmla="*/ 1284842 w 2066166"/>
              <a:gd name="connsiteY12" fmla="*/ 691929 h 1269463"/>
              <a:gd name="connsiteX13" fmla="*/ 1302205 w 2066166"/>
              <a:gd name="connsiteY13" fmla="*/ 659994 h 1269463"/>
              <a:gd name="connsiteX14" fmla="*/ 1336930 w 2066166"/>
              <a:gd name="connsiteY14" fmla="*/ 564188 h 1269463"/>
              <a:gd name="connsiteX15" fmla="*/ 1371656 w 2066166"/>
              <a:gd name="connsiteY15" fmla="*/ 479027 h 1269463"/>
              <a:gd name="connsiteX16" fmla="*/ 1389019 w 2066166"/>
              <a:gd name="connsiteY16" fmla="*/ 436447 h 1269463"/>
              <a:gd name="connsiteX17" fmla="*/ 1406381 w 2066166"/>
              <a:gd name="connsiteY17" fmla="*/ 393867 h 1269463"/>
              <a:gd name="connsiteX18" fmla="*/ 1510558 w 2066166"/>
              <a:gd name="connsiteY18" fmla="*/ 287416 h 1269463"/>
              <a:gd name="connsiteX19" fmla="*/ 1562646 w 2066166"/>
              <a:gd name="connsiteY19" fmla="*/ 234191 h 1269463"/>
              <a:gd name="connsiteX20" fmla="*/ 1614734 w 2066166"/>
              <a:gd name="connsiteY20" fmla="*/ 202256 h 1269463"/>
              <a:gd name="connsiteX21" fmla="*/ 1666822 w 2066166"/>
              <a:gd name="connsiteY21" fmla="*/ 180966 h 1269463"/>
              <a:gd name="connsiteX22" fmla="*/ 1736273 w 2066166"/>
              <a:gd name="connsiteY22" fmla="*/ 149030 h 1269463"/>
              <a:gd name="connsiteX23" fmla="*/ 1823087 w 2066166"/>
              <a:gd name="connsiteY23" fmla="*/ 117095 h 1269463"/>
              <a:gd name="connsiteX24" fmla="*/ 1979352 w 2066166"/>
              <a:gd name="connsiteY24" fmla="*/ 42580 h 1269463"/>
              <a:gd name="connsiteX25" fmla="*/ 2066166 w 2066166"/>
              <a:gd name="connsiteY25" fmla="*/ 0 h 12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66166" h="1269463" extrusionOk="0">
                <a:moveTo>
                  <a:pt x="0" y="1213537"/>
                </a:moveTo>
                <a:cubicBezTo>
                  <a:pt x="45982" y="1223943"/>
                  <a:pt x="106162" y="1262919"/>
                  <a:pt x="173627" y="1266762"/>
                </a:cubicBezTo>
                <a:cubicBezTo>
                  <a:pt x="318206" y="1280738"/>
                  <a:pt x="497968" y="1257896"/>
                  <a:pt x="677146" y="1245472"/>
                </a:cubicBezTo>
                <a:cubicBezTo>
                  <a:pt x="711872" y="1244027"/>
                  <a:pt x="760328" y="1239449"/>
                  <a:pt x="798686" y="1224182"/>
                </a:cubicBezTo>
                <a:cubicBezTo>
                  <a:pt x="854678" y="1207017"/>
                  <a:pt x="954950" y="1160312"/>
                  <a:pt x="954950" y="1160312"/>
                </a:cubicBezTo>
                <a:cubicBezTo>
                  <a:pt x="973848" y="1142752"/>
                  <a:pt x="994131" y="1121097"/>
                  <a:pt x="1007038" y="1107086"/>
                </a:cubicBezTo>
                <a:cubicBezTo>
                  <a:pt x="1014454" y="1096932"/>
                  <a:pt x="1014856" y="1085331"/>
                  <a:pt x="1024401" y="1075151"/>
                </a:cubicBezTo>
                <a:cubicBezTo>
                  <a:pt x="1038701" y="1059207"/>
                  <a:pt x="1059906" y="1049348"/>
                  <a:pt x="1076489" y="1032571"/>
                </a:cubicBezTo>
                <a:cubicBezTo>
                  <a:pt x="1092563" y="1020433"/>
                  <a:pt x="1103099" y="1005055"/>
                  <a:pt x="1111215" y="989991"/>
                </a:cubicBezTo>
                <a:cubicBezTo>
                  <a:pt x="1132266" y="957801"/>
                  <a:pt x="1166027" y="932401"/>
                  <a:pt x="1180666" y="894185"/>
                </a:cubicBezTo>
                <a:cubicBezTo>
                  <a:pt x="1243530" y="832454"/>
                  <a:pt x="1160268" y="941114"/>
                  <a:pt x="1215391" y="819670"/>
                </a:cubicBezTo>
                <a:cubicBezTo>
                  <a:pt x="1225181" y="805890"/>
                  <a:pt x="1243865" y="794510"/>
                  <a:pt x="1250117" y="777089"/>
                </a:cubicBezTo>
                <a:cubicBezTo>
                  <a:pt x="1266731" y="747997"/>
                  <a:pt x="1271028" y="713679"/>
                  <a:pt x="1284842" y="691929"/>
                </a:cubicBezTo>
                <a:cubicBezTo>
                  <a:pt x="1289259" y="681509"/>
                  <a:pt x="1295476" y="669608"/>
                  <a:pt x="1302205" y="659994"/>
                </a:cubicBezTo>
                <a:cubicBezTo>
                  <a:pt x="1324649" y="608235"/>
                  <a:pt x="1314335" y="618993"/>
                  <a:pt x="1336930" y="564188"/>
                </a:cubicBezTo>
                <a:cubicBezTo>
                  <a:pt x="1347727" y="534798"/>
                  <a:pt x="1359284" y="507879"/>
                  <a:pt x="1371656" y="479027"/>
                </a:cubicBezTo>
                <a:cubicBezTo>
                  <a:pt x="1377051" y="470909"/>
                  <a:pt x="1383719" y="450904"/>
                  <a:pt x="1389019" y="436447"/>
                </a:cubicBezTo>
                <a:cubicBezTo>
                  <a:pt x="1396726" y="418793"/>
                  <a:pt x="1392797" y="407084"/>
                  <a:pt x="1406381" y="393867"/>
                </a:cubicBezTo>
                <a:cubicBezTo>
                  <a:pt x="1426305" y="368993"/>
                  <a:pt x="1461457" y="342073"/>
                  <a:pt x="1510558" y="287416"/>
                </a:cubicBezTo>
                <a:cubicBezTo>
                  <a:pt x="1527390" y="269955"/>
                  <a:pt x="1539475" y="244865"/>
                  <a:pt x="1562646" y="234191"/>
                </a:cubicBezTo>
                <a:cubicBezTo>
                  <a:pt x="1576476" y="223346"/>
                  <a:pt x="1597906" y="213646"/>
                  <a:pt x="1614734" y="202256"/>
                </a:cubicBezTo>
                <a:cubicBezTo>
                  <a:pt x="1629808" y="196955"/>
                  <a:pt x="1648033" y="192035"/>
                  <a:pt x="1666822" y="180966"/>
                </a:cubicBezTo>
                <a:cubicBezTo>
                  <a:pt x="1687446" y="166774"/>
                  <a:pt x="1713255" y="159204"/>
                  <a:pt x="1736273" y="149030"/>
                </a:cubicBezTo>
                <a:cubicBezTo>
                  <a:pt x="1764275" y="135927"/>
                  <a:pt x="1796277" y="129532"/>
                  <a:pt x="1823087" y="117095"/>
                </a:cubicBezTo>
                <a:cubicBezTo>
                  <a:pt x="1875007" y="93970"/>
                  <a:pt x="1931983" y="73393"/>
                  <a:pt x="1979352" y="42580"/>
                </a:cubicBezTo>
                <a:cubicBezTo>
                  <a:pt x="2040080" y="3425"/>
                  <a:pt x="2010469" y="16633"/>
                  <a:pt x="2066166" y="0"/>
                </a:cubicBezTo>
              </a:path>
            </a:pathLst>
          </a:custGeom>
          <a:noFill/>
          <a:ln w="34925">
            <a:solidFill>
              <a:schemeClr val="accent6"/>
            </a:solidFill>
            <a:prstDash val="dash"/>
            <a:extLst>
              <a:ext uri="{C807C97D-BFC1-408E-A445-0C87EB9F89A2}">
                <ask:lineSketchStyleProps xmlns:ask="http://schemas.microsoft.com/office/drawing/2018/sketchyshapes" sd="1219033472">
                  <a:custGeom>
                    <a:avLst/>
                    <a:gdLst>
                      <a:gd name="connsiteX0" fmla="*/ 0 w 1133475"/>
                      <a:gd name="connsiteY0" fmla="*/ 1085850 h 1135891"/>
                      <a:gd name="connsiteX1" fmla="*/ 95250 w 1133475"/>
                      <a:gd name="connsiteY1" fmla="*/ 1133475 h 1135891"/>
                      <a:gd name="connsiteX2" fmla="*/ 371475 w 1133475"/>
                      <a:gd name="connsiteY2" fmla="*/ 1114425 h 1135891"/>
                      <a:gd name="connsiteX3" fmla="*/ 438150 w 1133475"/>
                      <a:gd name="connsiteY3" fmla="*/ 1095375 h 1135891"/>
                      <a:gd name="connsiteX4" fmla="*/ 523875 w 1133475"/>
                      <a:gd name="connsiteY4" fmla="*/ 1038225 h 1135891"/>
                      <a:gd name="connsiteX5" fmla="*/ 552450 w 1133475"/>
                      <a:gd name="connsiteY5" fmla="*/ 990600 h 1135891"/>
                      <a:gd name="connsiteX6" fmla="*/ 561975 w 1133475"/>
                      <a:gd name="connsiteY6" fmla="*/ 962025 h 1135891"/>
                      <a:gd name="connsiteX7" fmla="*/ 590550 w 1133475"/>
                      <a:gd name="connsiteY7" fmla="*/ 923925 h 1135891"/>
                      <a:gd name="connsiteX8" fmla="*/ 609600 w 1133475"/>
                      <a:gd name="connsiteY8" fmla="*/ 885825 h 1135891"/>
                      <a:gd name="connsiteX9" fmla="*/ 647700 w 1133475"/>
                      <a:gd name="connsiteY9" fmla="*/ 800100 h 1135891"/>
                      <a:gd name="connsiteX10" fmla="*/ 666750 w 1133475"/>
                      <a:gd name="connsiteY10" fmla="*/ 733425 h 1135891"/>
                      <a:gd name="connsiteX11" fmla="*/ 685800 w 1133475"/>
                      <a:gd name="connsiteY11" fmla="*/ 695325 h 1135891"/>
                      <a:gd name="connsiteX12" fmla="*/ 704850 w 1133475"/>
                      <a:gd name="connsiteY12" fmla="*/ 619125 h 1135891"/>
                      <a:gd name="connsiteX13" fmla="*/ 714375 w 1133475"/>
                      <a:gd name="connsiteY13" fmla="*/ 590550 h 1135891"/>
                      <a:gd name="connsiteX14" fmla="*/ 733425 w 1133475"/>
                      <a:gd name="connsiteY14" fmla="*/ 504825 h 1135891"/>
                      <a:gd name="connsiteX15" fmla="*/ 752475 w 1133475"/>
                      <a:gd name="connsiteY15" fmla="*/ 428625 h 1135891"/>
                      <a:gd name="connsiteX16" fmla="*/ 762000 w 1133475"/>
                      <a:gd name="connsiteY16" fmla="*/ 390525 h 1135891"/>
                      <a:gd name="connsiteX17" fmla="*/ 771525 w 1133475"/>
                      <a:gd name="connsiteY17" fmla="*/ 352425 h 1135891"/>
                      <a:gd name="connsiteX18" fmla="*/ 828675 w 1133475"/>
                      <a:gd name="connsiteY18" fmla="*/ 257175 h 1135891"/>
                      <a:gd name="connsiteX19" fmla="*/ 857250 w 1133475"/>
                      <a:gd name="connsiteY19" fmla="*/ 209550 h 1135891"/>
                      <a:gd name="connsiteX20" fmla="*/ 885825 w 1133475"/>
                      <a:gd name="connsiteY20" fmla="*/ 180975 h 1135891"/>
                      <a:gd name="connsiteX21" fmla="*/ 914400 w 1133475"/>
                      <a:gd name="connsiteY21" fmla="*/ 161925 h 1135891"/>
                      <a:gd name="connsiteX22" fmla="*/ 952500 w 1133475"/>
                      <a:gd name="connsiteY22" fmla="*/ 133350 h 1135891"/>
                      <a:gd name="connsiteX23" fmla="*/ 1000125 w 1133475"/>
                      <a:gd name="connsiteY23" fmla="*/ 104775 h 1135891"/>
                      <a:gd name="connsiteX24" fmla="*/ 1085850 w 1133475"/>
                      <a:gd name="connsiteY24" fmla="*/ 38100 h 1135891"/>
                      <a:gd name="connsiteX25" fmla="*/ 1133475 w 1133475"/>
                      <a:gd name="connsiteY25" fmla="*/ 0 h 113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33475" h="1135891">
                        <a:moveTo>
                          <a:pt x="0" y="1085850"/>
                        </a:moveTo>
                        <a:cubicBezTo>
                          <a:pt x="31750" y="1101725"/>
                          <a:pt x="60044" y="1128932"/>
                          <a:pt x="95250" y="1133475"/>
                        </a:cubicBezTo>
                        <a:cubicBezTo>
                          <a:pt x="163968" y="1142342"/>
                          <a:pt x="289199" y="1124710"/>
                          <a:pt x="371475" y="1114425"/>
                        </a:cubicBezTo>
                        <a:cubicBezTo>
                          <a:pt x="393700" y="1108075"/>
                          <a:pt x="417476" y="1105712"/>
                          <a:pt x="438150" y="1095375"/>
                        </a:cubicBezTo>
                        <a:cubicBezTo>
                          <a:pt x="468867" y="1080016"/>
                          <a:pt x="523875" y="1038225"/>
                          <a:pt x="523875" y="1038225"/>
                        </a:cubicBezTo>
                        <a:cubicBezTo>
                          <a:pt x="533400" y="1022350"/>
                          <a:pt x="544171" y="1007159"/>
                          <a:pt x="552450" y="990600"/>
                        </a:cubicBezTo>
                        <a:cubicBezTo>
                          <a:pt x="556940" y="981620"/>
                          <a:pt x="556994" y="970742"/>
                          <a:pt x="561975" y="962025"/>
                        </a:cubicBezTo>
                        <a:cubicBezTo>
                          <a:pt x="569851" y="948242"/>
                          <a:pt x="582136" y="937387"/>
                          <a:pt x="590550" y="923925"/>
                        </a:cubicBezTo>
                        <a:cubicBezTo>
                          <a:pt x="598075" y="911884"/>
                          <a:pt x="603650" y="898717"/>
                          <a:pt x="609600" y="885825"/>
                        </a:cubicBezTo>
                        <a:cubicBezTo>
                          <a:pt x="622704" y="857433"/>
                          <a:pt x="635673" y="828965"/>
                          <a:pt x="647700" y="800100"/>
                        </a:cubicBezTo>
                        <a:cubicBezTo>
                          <a:pt x="676484" y="731018"/>
                          <a:pt x="635077" y="817887"/>
                          <a:pt x="666750" y="733425"/>
                        </a:cubicBezTo>
                        <a:cubicBezTo>
                          <a:pt x="671736" y="720130"/>
                          <a:pt x="681310" y="708795"/>
                          <a:pt x="685800" y="695325"/>
                        </a:cubicBezTo>
                        <a:cubicBezTo>
                          <a:pt x="694079" y="670487"/>
                          <a:pt x="696571" y="643963"/>
                          <a:pt x="704850" y="619125"/>
                        </a:cubicBezTo>
                        <a:cubicBezTo>
                          <a:pt x="708025" y="609600"/>
                          <a:pt x="711617" y="600204"/>
                          <a:pt x="714375" y="590550"/>
                        </a:cubicBezTo>
                        <a:cubicBezTo>
                          <a:pt x="727578" y="544340"/>
                          <a:pt x="721640" y="555893"/>
                          <a:pt x="733425" y="504825"/>
                        </a:cubicBezTo>
                        <a:cubicBezTo>
                          <a:pt x="739312" y="479314"/>
                          <a:pt x="746125" y="454025"/>
                          <a:pt x="752475" y="428625"/>
                        </a:cubicBezTo>
                        <a:lnTo>
                          <a:pt x="762000" y="390525"/>
                        </a:lnTo>
                        <a:cubicBezTo>
                          <a:pt x="765175" y="377825"/>
                          <a:pt x="764790" y="363650"/>
                          <a:pt x="771525" y="352425"/>
                        </a:cubicBezTo>
                        <a:lnTo>
                          <a:pt x="828675" y="257175"/>
                        </a:lnTo>
                        <a:cubicBezTo>
                          <a:pt x="838200" y="241300"/>
                          <a:pt x="844159" y="222641"/>
                          <a:pt x="857250" y="209550"/>
                        </a:cubicBezTo>
                        <a:cubicBezTo>
                          <a:pt x="866775" y="200025"/>
                          <a:pt x="875477" y="189599"/>
                          <a:pt x="885825" y="180975"/>
                        </a:cubicBezTo>
                        <a:cubicBezTo>
                          <a:pt x="894619" y="173646"/>
                          <a:pt x="905085" y="168579"/>
                          <a:pt x="914400" y="161925"/>
                        </a:cubicBezTo>
                        <a:cubicBezTo>
                          <a:pt x="927318" y="152698"/>
                          <a:pt x="939291" y="142156"/>
                          <a:pt x="952500" y="133350"/>
                        </a:cubicBezTo>
                        <a:cubicBezTo>
                          <a:pt x="967904" y="123081"/>
                          <a:pt x="985060" y="115536"/>
                          <a:pt x="1000125" y="104775"/>
                        </a:cubicBezTo>
                        <a:cubicBezTo>
                          <a:pt x="1029583" y="83734"/>
                          <a:pt x="1060252" y="63698"/>
                          <a:pt x="1085850" y="38100"/>
                        </a:cubicBezTo>
                        <a:cubicBezTo>
                          <a:pt x="1119445" y="4505"/>
                          <a:pt x="1102377" y="15549"/>
                          <a:pt x="1133475" y="0"/>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425CF767-8BC2-5F4E-A5E5-70A3D54B0F71}"/>
              </a:ext>
            </a:extLst>
          </p:cNvPr>
          <p:cNvSpPr/>
          <p:nvPr/>
        </p:nvSpPr>
        <p:spPr>
          <a:xfrm>
            <a:off x="5864036" y="3477537"/>
            <a:ext cx="2705010" cy="1555680"/>
          </a:xfrm>
          <a:custGeom>
            <a:avLst/>
            <a:gdLst>
              <a:gd name="connsiteX0" fmla="*/ 2705010 w 2705010"/>
              <a:gd name="connsiteY0" fmla="*/ 0 h 1555680"/>
              <a:gd name="connsiteX1" fmla="*/ 2667269 w 2705010"/>
              <a:gd name="connsiteY1" fmla="*/ 124072 h 1555680"/>
              <a:gd name="connsiteX2" fmla="*/ 2541468 w 2705010"/>
              <a:gd name="connsiteY2" fmla="*/ 200425 h 1555680"/>
              <a:gd name="connsiteX3" fmla="*/ 2453408 w 2705010"/>
              <a:gd name="connsiteY3" fmla="*/ 238601 h 1555680"/>
              <a:gd name="connsiteX4" fmla="*/ 2063425 w 2705010"/>
              <a:gd name="connsiteY4" fmla="*/ 295865 h 1555680"/>
              <a:gd name="connsiteX5" fmla="*/ 1962784 w 2705010"/>
              <a:gd name="connsiteY5" fmla="*/ 314953 h 1555680"/>
              <a:gd name="connsiteX6" fmla="*/ 1836983 w 2705010"/>
              <a:gd name="connsiteY6" fmla="*/ 334041 h 1555680"/>
              <a:gd name="connsiteX7" fmla="*/ 1761503 w 2705010"/>
              <a:gd name="connsiteY7" fmla="*/ 372217 h 1555680"/>
              <a:gd name="connsiteX8" fmla="*/ 1623122 w 2705010"/>
              <a:gd name="connsiteY8" fmla="*/ 515378 h 1555680"/>
              <a:gd name="connsiteX9" fmla="*/ 1572802 w 2705010"/>
              <a:gd name="connsiteY9" fmla="*/ 601275 h 1555680"/>
              <a:gd name="connsiteX10" fmla="*/ 1535061 w 2705010"/>
              <a:gd name="connsiteY10" fmla="*/ 658539 h 1555680"/>
              <a:gd name="connsiteX11" fmla="*/ 1443796 w 2705010"/>
              <a:gd name="connsiteY11" fmla="*/ 854778 h 1555680"/>
              <a:gd name="connsiteX12" fmla="*/ 1371520 w 2705010"/>
              <a:gd name="connsiteY12" fmla="*/ 1049845 h 1555680"/>
              <a:gd name="connsiteX13" fmla="*/ 1346360 w 2705010"/>
              <a:gd name="connsiteY13" fmla="*/ 1154829 h 1555680"/>
              <a:gd name="connsiteX14" fmla="*/ 1283460 w 2705010"/>
              <a:gd name="connsiteY14" fmla="*/ 1221638 h 1555680"/>
              <a:gd name="connsiteX15" fmla="*/ 1245719 w 2705010"/>
              <a:gd name="connsiteY15" fmla="*/ 1297990 h 1555680"/>
              <a:gd name="connsiteX16" fmla="*/ 1006698 w 2705010"/>
              <a:gd name="connsiteY16" fmla="*/ 1450695 h 1555680"/>
              <a:gd name="connsiteX17" fmla="*/ 855737 w 2705010"/>
              <a:gd name="connsiteY17" fmla="*/ 1488871 h 1555680"/>
              <a:gd name="connsiteX18" fmla="*/ 755096 w 2705010"/>
              <a:gd name="connsiteY18" fmla="*/ 1517503 h 1555680"/>
              <a:gd name="connsiteX19" fmla="*/ 541234 w 2705010"/>
              <a:gd name="connsiteY19" fmla="*/ 1546135 h 1555680"/>
              <a:gd name="connsiteX20" fmla="*/ 428014 w 2705010"/>
              <a:gd name="connsiteY20" fmla="*/ 1555680 h 1555680"/>
              <a:gd name="connsiteX21" fmla="*/ 239312 w 2705010"/>
              <a:gd name="connsiteY21" fmla="*/ 1488871 h 1555680"/>
              <a:gd name="connsiteX22" fmla="*/ 151252 w 2705010"/>
              <a:gd name="connsiteY22" fmla="*/ 1469783 h 1555680"/>
              <a:gd name="connsiteX23" fmla="*/ 63191 w 2705010"/>
              <a:gd name="connsiteY23" fmla="*/ 1402975 h 1555680"/>
              <a:gd name="connsiteX24" fmla="*/ 12871 w 2705010"/>
              <a:gd name="connsiteY24" fmla="*/ 1307534 h 1555680"/>
              <a:gd name="connsiteX25" fmla="*/ 291 w 2705010"/>
              <a:gd name="connsiteY25" fmla="*/ 1240726 h 1555680"/>
              <a:gd name="connsiteX26" fmla="*/ 12871 w 2705010"/>
              <a:gd name="connsiteY26" fmla="*/ 1202550 h 1555680"/>
              <a:gd name="connsiteX27" fmla="*/ 38031 w 2705010"/>
              <a:gd name="connsiteY27" fmla="*/ 1097565 h 1555680"/>
              <a:gd name="connsiteX28" fmla="*/ 138671 w 2705010"/>
              <a:gd name="connsiteY28" fmla="*/ 973493 h 1555680"/>
              <a:gd name="connsiteX29" fmla="*/ 176412 w 2705010"/>
              <a:gd name="connsiteY29" fmla="*/ 925772 h 1555680"/>
              <a:gd name="connsiteX30" fmla="*/ 226732 w 2705010"/>
              <a:gd name="connsiteY30" fmla="*/ 887596 h 1555680"/>
              <a:gd name="connsiteX31" fmla="*/ 302213 w 2705010"/>
              <a:gd name="connsiteY31" fmla="*/ 801700 h 1555680"/>
              <a:gd name="connsiteX32" fmla="*/ 314793 w 2705010"/>
              <a:gd name="connsiteY32" fmla="*/ 753979 h 1555680"/>
              <a:gd name="connsiteX33" fmla="*/ 327373 w 2705010"/>
              <a:gd name="connsiteY33" fmla="*/ 725347 h 155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05010" h="1555680" extrusionOk="0">
                <a:moveTo>
                  <a:pt x="2705010" y="0"/>
                </a:moveTo>
                <a:cubicBezTo>
                  <a:pt x="2683754" y="40052"/>
                  <a:pt x="2680328" y="90049"/>
                  <a:pt x="2667269" y="124072"/>
                </a:cubicBezTo>
                <a:cubicBezTo>
                  <a:pt x="2627436" y="183617"/>
                  <a:pt x="2612187" y="169312"/>
                  <a:pt x="2541468" y="200425"/>
                </a:cubicBezTo>
                <a:cubicBezTo>
                  <a:pt x="2499213" y="224780"/>
                  <a:pt x="2482541" y="248439"/>
                  <a:pt x="2453408" y="238601"/>
                </a:cubicBezTo>
                <a:cubicBezTo>
                  <a:pt x="2251073" y="271073"/>
                  <a:pt x="2235469" y="291093"/>
                  <a:pt x="2063425" y="295865"/>
                </a:cubicBezTo>
                <a:cubicBezTo>
                  <a:pt x="2041359" y="303591"/>
                  <a:pt x="2000906" y="300275"/>
                  <a:pt x="1962784" y="314953"/>
                </a:cubicBezTo>
                <a:cubicBezTo>
                  <a:pt x="1905424" y="319600"/>
                  <a:pt x="1861548" y="337219"/>
                  <a:pt x="1836983" y="334041"/>
                </a:cubicBezTo>
                <a:cubicBezTo>
                  <a:pt x="1807719" y="333021"/>
                  <a:pt x="1779591" y="364676"/>
                  <a:pt x="1761503" y="372217"/>
                </a:cubicBezTo>
                <a:cubicBezTo>
                  <a:pt x="1690307" y="427172"/>
                  <a:pt x="1682709" y="445228"/>
                  <a:pt x="1623122" y="515378"/>
                </a:cubicBezTo>
                <a:cubicBezTo>
                  <a:pt x="1589309" y="540921"/>
                  <a:pt x="1596178" y="577716"/>
                  <a:pt x="1572802" y="601275"/>
                </a:cubicBezTo>
                <a:cubicBezTo>
                  <a:pt x="1563136" y="623932"/>
                  <a:pt x="1546314" y="644426"/>
                  <a:pt x="1535061" y="658539"/>
                </a:cubicBezTo>
                <a:cubicBezTo>
                  <a:pt x="1520074" y="703329"/>
                  <a:pt x="1467299" y="831207"/>
                  <a:pt x="1443796" y="854778"/>
                </a:cubicBezTo>
                <a:cubicBezTo>
                  <a:pt x="1420423" y="916595"/>
                  <a:pt x="1390462" y="987121"/>
                  <a:pt x="1371520" y="1049845"/>
                </a:cubicBezTo>
                <a:cubicBezTo>
                  <a:pt x="1346436" y="1086402"/>
                  <a:pt x="1351156" y="1109629"/>
                  <a:pt x="1346360" y="1154829"/>
                </a:cubicBezTo>
                <a:cubicBezTo>
                  <a:pt x="1327717" y="1176812"/>
                  <a:pt x="1296515" y="1192808"/>
                  <a:pt x="1283460" y="1221638"/>
                </a:cubicBezTo>
                <a:cubicBezTo>
                  <a:pt x="1264939" y="1245874"/>
                  <a:pt x="1259911" y="1279907"/>
                  <a:pt x="1245719" y="1297990"/>
                </a:cubicBezTo>
                <a:cubicBezTo>
                  <a:pt x="1179423" y="1393900"/>
                  <a:pt x="1128879" y="1424661"/>
                  <a:pt x="1006698" y="1450695"/>
                </a:cubicBezTo>
                <a:cubicBezTo>
                  <a:pt x="956746" y="1483449"/>
                  <a:pt x="911131" y="1467309"/>
                  <a:pt x="855737" y="1488871"/>
                </a:cubicBezTo>
                <a:cubicBezTo>
                  <a:pt x="822292" y="1508383"/>
                  <a:pt x="776233" y="1513267"/>
                  <a:pt x="755096" y="1517503"/>
                </a:cubicBezTo>
                <a:cubicBezTo>
                  <a:pt x="684293" y="1546819"/>
                  <a:pt x="602766" y="1545284"/>
                  <a:pt x="541234" y="1546135"/>
                </a:cubicBezTo>
                <a:cubicBezTo>
                  <a:pt x="518865" y="1550129"/>
                  <a:pt x="464185" y="1554029"/>
                  <a:pt x="428014" y="1555680"/>
                </a:cubicBezTo>
                <a:cubicBezTo>
                  <a:pt x="252989" y="1499489"/>
                  <a:pt x="505248" y="1564976"/>
                  <a:pt x="239312" y="1488871"/>
                </a:cubicBezTo>
                <a:cubicBezTo>
                  <a:pt x="211658" y="1485845"/>
                  <a:pt x="182580" y="1470792"/>
                  <a:pt x="151252" y="1469783"/>
                </a:cubicBezTo>
                <a:cubicBezTo>
                  <a:pt x="118690" y="1452018"/>
                  <a:pt x="87353" y="1432090"/>
                  <a:pt x="63191" y="1402975"/>
                </a:cubicBezTo>
                <a:cubicBezTo>
                  <a:pt x="42994" y="1372329"/>
                  <a:pt x="12872" y="1307535"/>
                  <a:pt x="12871" y="1307534"/>
                </a:cubicBezTo>
                <a:cubicBezTo>
                  <a:pt x="9032" y="1285450"/>
                  <a:pt x="-1284" y="1258867"/>
                  <a:pt x="291" y="1240726"/>
                </a:cubicBezTo>
                <a:cubicBezTo>
                  <a:pt x="-858" y="1226595"/>
                  <a:pt x="12754" y="1212102"/>
                  <a:pt x="12871" y="1202550"/>
                </a:cubicBezTo>
                <a:cubicBezTo>
                  <a:pt x="14025" y="1183058"/>
                  <a:pt x="31113" y="1121339"/>
                  <a:pt x="38031" y="1097565"/>
                </a:cubicBezTo>
                <a:cubicBezTo>
                  <a:pt x="71333" y="1037033"/>
                  <a:pt x="86410" y="1035792"/>
                  <a:pt x="138671" y="973493"/>
                </a:cubicBezTo>
                <a:cubicBezTo>
                  <a:pt x="154343" y="957781"/>
                  <a:pt x="161995" y="941211"/>
                  <a:pt x="176412" y="925772"/>
                </a:cubicBezTo>
                <a:cubicBezTo>
                  <a:pt x="201882" y="911595"/>
                  <a:pt x="212920" y="904639"/>
                  <a:pt x="226732" y="887596"/>
                </a:cubicBezTo>
                <a:cubicBezTo>
                  <a:pt x="274394" y="866753"/>
                  <a:pt x="283952" y="841280"/>
                  <a:pt x="302213" y="801700"/>
                </a:cubicBezTo>
                <a:cubicBezTo>
                  <a:pt x="307532" y="787749"/>
                  <a:pt x="306609" y="765958"/>
                  <a:pt x="314793" y="753979"/>
                </a:cubicBezTo>
                <a:cubicBezTo>
                  <a:pt x="318009" y="744220"/>
                  <a:pt x="327372" y="725346"/>
                  <a:pt x="327373" y="725347"/>
                </a:cubicBezTo>
              </a:path>
            </a:pathLst>
          </a:custGeom>
          <a:noFill/>
          <a:ln w="34925">
            <a:solidFill>
              <a:schemeClr val="accent6"/>
            </a:solidFill>
            <a:prstDash val="dash"/>
            <a:extLst>
              <a:ext uri="{C807C97D-BFC1-408E-A445-0C87EB9F89A2}">
                <ask:lineSketchStyleProps xmlns:ask="http://schemas.microsoft.com/office/drawing/2018/sketchyshapes" sd="1219033472">
                  <a:custGeom>
                    <a:avLst/>
                    <a:gdLst>
                      <a:gd name="connsiteX0" fmla="*/ 2705122 w 2705122"/>
                      <a:gd name="connsiteY0" fmla="*/ 0 h 1555680"/>
                      <a:gd name="connsiteX1" fmla="*/ 2667381 w 2705122"/>
                      <a:gd name="connsiteY1" fmla="*/ 124072 h 1555680"/>
                      <a:gd name="connsiteX2" fmla="*/ 2541580 w 2705122"/>
                      <a:gd name="connsiteY2" fmla="*/ 200425 h 1555680"/>
                      <a:gd name="connsiteX3" fmla="*/ 2453520 w 2705122"/>
                      <a:gd name="connsiteY3" fmla="*/ 238601 h 1555680"/>
                      <a:gd name="connsiteX4" fmla="*/ 2063537 w 2705122"/>
                      <a:gd name="connsiteY4" fmla="*/ 295865 h 1555680"/>
                      <a:gd name="connsiteX5" fmla="*/ 1962896 w 2705122"/>
                      <a:gd name="connsiteY5" fmla="*/ 314953 h 1555680"/>
                      <a:gd name="connsiteX6" fmla="*/ 1837095 w 2705122"/>
                      <a:gd name="connsiteY6" fmla="*/ 334041 h 1555680"/>
                      <a:gd name="connsiteX7" fmla="*/ 1761615 w 2705122"/>
                      <a:gd name="connsiteY7" fmla="*/ 372217 h 1555680"/>
                      <a:gd name="connsiteX8" fmla="*/ 1623234 w 2705122"/>
                      <a:gd name="connsiteY8" fmla="*/ 515378 h 1555680"/>
                      <a:gd name="connsiteX9" fmla="*/ 1572914 w 2705122"/>
                      <a:gd name="connsiteY9" fmla="*/ 601275 h 1555680"/>
                      <a:gd name="connsiteX10" fmla="*/ 1535173 w 2705122"/>
                      <a:gd name="connsiteY10" fmla="*/ 658539 h 1555680"/>
                      <a:gd name="connsiteX11" fmla="*/ 1443908 w 2705122"/>
                      <a:gd name="connsiteY11" fmla="*/ 854778 h 1555680"/>
                      <a:gd name="connsiteX12" fmla="*/ 1434533 w 2705122"/>
                      <a:gd name="connsiteY12" fmla="*/ 849420 h 1555680"/>
                      <a:gd name="connsiteX13" fmla="*/ 1371632 w 2705122"/>
                      <a:gd name="connsiteY13" fmla="*/ 1049845 h 1555680"/>
                      <a:gd name="connsiteX14" fmla="*/ 1346472 w 2705122"/>
                      <a:gd name="connsiteY14" fmla="*/ 1154829 h 1555680"/>
                      <a:gd name="connsiteX15" fmla="*/ 1283572 w 2705122"/>
                      <a:gd name="connsiteY15" fmla="*/ 1221638 h 1555680"/>
                      <a:gd name="connsiteX16" fmla="*/ 1245831 w 2705122"/>
                      <a:gd name="connsiteY16" fmla="*/ 1297990 h 1555680"/>
                      <a:gd name="connsiteX17" fmla="*/ 1006810 w 2705122"/>
                      <a:gd name="connsiteY17" fmla="*/ 1450695 h 1555680"/>
                      <a:gd name="connsiteX18" fmla="*/ 855849 w 2705122"/>
                      <a:gd name="connsiteY18" fmla="*/ 1488871 h 1555680"/>
                      <a:gd name="connsiteX19" fmla="*/ 755208 w 2705122"/>
                      <a:gd name="connsiteY19" fmla="*/ 1517503 h 1555680"/>
                      <a:gd name="connsiteX20" fmla="*/ 541346 w 2705122"/>
                      <a:gd name="connsiteY20" fmla="*/ 1546135 h 1555680"/>
                      <a:gd name="connsiteX21" fmla="*/ 428126 w 2705122"/>
                      <a:gd name="connsiteY21" fmla="*/ 1555680 h 1555680"/>
                      <a:gd name="connsiteX22" fmla="*/ 239424 w 2705122"/>
                      <a:gd name="connsiteY22" fmla="*/ 1488871 h 1555680"/>
                      <a:gd name="connsiteX23" fmla="*/ 151364 w 2705122"/>
                      <a:gd name="connsiteY23" fmla="*/ 1469783 h 1555680"/>
                      <a:gd name="connsiteX24" fmla="*/ 63303 w 2705122"/>
                      <a:gd name="connsiteY24" fmla="*/ 1402975 h 1555680"/>
                      <a:gd name="connsiteX25" fmla="*/ 12983 w 2705122"/>
                      <a:gd name="connsiteY25" fmla="*/ 1307534 h 1555680"/>
                      <a:gd name="connsiteX26" fmla="*/ 403 w 2705122"/>
                      <a:gd name="connsiteY26" fmla="*/ 1240726 h 1555680"/>
                      <a:gd name="connsiteX27" fmla="*/ 12983 w 2705122"/>
                      <a:gd name="connsiteY27" fmla="*/ 1202550 h 1555680"/>
                      <a:gd name="connsiteX28" fmla="*/ 38143 w 2705122"/>
                      <a:gd name="connsiteY28" fmla="*/ 1097565 h 1555680"/>
                      <a:gd name="connsiteX29" fmla="*/ 138783 w 2705122"/>
                      <a:gd name="connsiteY29" fmla="*/ 973493 h 1555680"/>
                      <a:gd name="connsiteX30" fmla="*/ 176524 w 2705122"/>
                      <a:gd name="connsiteY30" fmla="*/ 925772 h 1555680"/>
                      <a:gd name="connsiteX31" fmla="*/ 226844 w 2705122"/>
                      <a:gd name="connsiteY31" fmla="*/ 887596 h 1555680"/>
                      <a:gd name="connsiteX32" fmla="*/ 302325 w 2705122"/>
                      <a:gd name="connsiteY32" fmla="*/ 801700 h 1555680"/>
                      <a:gd name="connsiteX33" fmla="*/ 314905 w 2705122"/>
                      <a:gd name="connsiteY33" fmla="*/ 753979 h 1555680"/>
                      <a:gd name="connsiteX34" fmla="*/ 327485 w 2705122"/>
                      <a:gd name="connsiteY34" fmla="*/ 725347 h 1555680"/>
                      <a:gd name="connsiteX0" fmla="*/ 2705010 w 2705010"/>
                      <a:gd name="connsiteY0" fmla="*/ 0 h 1555680"/>
                      <a:gd name="connsiteX1" fmla="*/ 2667269 w 2705010"/>
                      <a:gd name="connsiteY1" fmla="*/ 124072 h 1555680"/>
                      <a:gd name="connsiteX2" fmla="*/ 2541468 w 2705010"/>
                      <a:gd name="connsiteY2" fmla="*/ 200425 h 1555680"/>
                      <a:gd name="connsiteX3" fmla="*/ 2453408 w 2705010"/>
                      <a:gd name="connsiteY3" fmla="*/ 238601 h 1555680"/>
                      <a:gd name="connsiteX4" fmla="*/ 2063425 w 2705010"/>
                      <a:gd name="connsiteY4" fmla="*/ 295865 h 1555680"/>
                      <a:gd name="connsiteX5" fmla="*/ 1962784 w 2705010"/>
                      <a:gd name="connsiteY5" fmla="*/ 314953 h 1555680"/>
                      <a:gd name="connsiteX6" fmla="*/ 1836983 w 2705010"/>
                      <a:gd name="connsiteY6" fmla="*/ 334041 h 1555680"/>
                      <a:gd name="connsiteX7" fmla="*/ 1761503 w 2705010"/>
                      <a:gd name="connsiteY7" fmla="*/ 372217 h 1555680"/>
                      <a:gd name="connsiteX8" fmla="*/ 1623122 w 2705010"/>
                      <a:gd name="connsiteY8" fmla="*/ 515378 h 1555680"/>
                      <a:gd name="connsiteX9" fmla="*/ 1572802 w 2705010"/>
                      <a:gd name="connsiteY9" fmla="*/ 601275 h 1555680"/>
                      <a:gd name="connsiteX10" fmla="*/ 1535061 w 2705010"/>
                      <a:gd name="connsiteY10" fmla="*/ 658539 h 1555680"/>
                      <a:gd name="connsiteX11" fmla="*/ 1443796 w 2705010"/>
                      <a:gd name="connsiteY11" fmla="*/ 854778 h 1555680"/>
                      <a:gd name="connsiteX12" fmla="*/ 1371520 w 2705010"/>
                      <a:gd name="connsiteY12" fmla="*/ 1049845 h 1555680"/>
                      <a:gd name="connsiteX13" fmla="*/ 1346360 w 2705010"/>
                      <a:gd name="connsiteY13" fmla="*/ 1154829 h 1555680"/>
                      <a:gd name="connsiteX14" fmla="*/ 1283460 w 2705010"/>
                      <a:gd name="connsiteY14" fmla="*/ 1221638 h 1555680"/>
                      <a:gd name="connsiteX15" fmla="*/ 1245719 w 2705010"/>
                      <a:gd name="connsiteY15" fmla="*/ 1297990 h 1555680"/>
                      <a:gd name="connsiteX16" fmla="*/ 1006698 w 2705010"/>
                      <a:gd name="connsiteY16" fmla="*/ 1450695 h 1555680"/>
                      <a:gd name="connsiteX17" fmla="*/ 855737 w 2705010"/>
                      <a:gd name="connsiteY17" fmla="*/ 1488871 h 1555680"/>
                      <a:gd name="connsiteX18" fmla="*/ 755096 w 2705010"/>
                      <a:gd name="connsiteY18" fmla="*/ 1517503 h 1555680"/>
                      <a:gd name="connsiteX19" fmla="*/ 541234 w 2705010"/>
                      <a:gd name="connsiteY19" fmla="*/ 1546135 h 1555680"/>
                      <a:gd name="connsiteX20" fmla="*/ 428014 w 2705010"/>
                      <a:gd name="connsiteY20" fmla="*/ 1555680 h 1555680"/>
                      <a:gd name="connsiteX21" fmla="*/ 239312 w 2705010"/>
                      <a:gd name="connsiteY21" fmla="*/ 1488871 h 1555680"/>
                      <a:gd name="connsiteX22" fmla="*/ 151252 w 2705010"/>
                      <a:gd name="connsiteY22" fmla="*/ 1469783 h 1555680"/>
                      <a:gd name="connsiteX23" fmla="*/ 63191 w 2705010"/>
                      <a:gd name="connsiteY23" fmla="*/ 1402975 h 1555680"/>
                      <a:gd name="connsiteX24" fmla="*/ 12871 w 2705010"/>
                      <a:gd name="connsiteY24" fmla="*/ 1307534 h 1555680"/>
                      <a:gd name="connsiteX25" fmla="*/ 291 w 2705010"/>
                      <a:gd name="connsiteY25" fmla="*/ 1240726 h 1555680"/>
                      <a:gd name="connsiteX26" fmla="*/ 12871 w 2705010"/>
                      <a:gd name="connsiteY26" fmla="*/ 1202550 h 1555680"/>
                      <a:gd name="connsiteX27" fmla="*/ 38031 w 2705010"/>
                      <a:gd name="connsiteY27" fmla="*/ 1097565 h 1555680"/>
                      <a:gd name="connsiteX28" fmla="*/ 138671 w 2705010"/>
                      <a:gd name="connsiteY28" fmla="*/ 973493 h 1555680"/>
                      <a:gd name="connsiteX29" fmla="*/ 176412 w 2705010"/>
                      <a:gd name="connsiteY29" fmla="*/ 925772 h 1555680"/>
                      <a:gd name="connsiteX30" fmla="*/ 226732 w 2705010"/>
                      <a:gd name="connsiteY30" fmla="*/ 887596 h 1555680"/>
                      <a:gd name="connsiteX31" fmla="*/ 302213 w 2705010"/>
                      <a:gd name="connsiteY31" fmla="*/ 801700 h 1555680"/>
                      <a:gd name="connsiteX32" fmla="*/ 314793 w 2705010"/>
                      <a:gd name="connsiteY32" fmla="*/ 753979 h 1555680"/>
                      <a:gd name="connsiteX33" fmla="*/ 327373 w 2705010"/>
                      <a:gd name="connsiteY33" fmla="*/ 725347 h 155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05010" h="1555680" extrusionOk="0">
                        <a:moveTo>
                          <a:pt x="2705010" y="0"/>
                        </a:moveTo>
                        <a:cubicBezTo>
                          <a:pt x="2689660" y="43695"/>
                          <a:pt x="2690073" y="86391"/>
                          <a:pt x="2667269" y="124072"/>
                        </a:cubicBezTo>
                        <a:cubicBezTo>
                          <a:pt x="2624599" y="183020"/>
                          <a:pt x="2614230" y="169247"/>
                          <a:pt x="2541468" y="200425"/>
                        </a:cubicBezTo>
                        <a:cubicBezTo>
                          <a:pt x="2503581" y="220515"/>
                          <a:pt x="2483695" y="242060"/>
                          <a:pt x="2453408" y="238601"/>
                        </a:cubicBezTo>
                        <a:cubicBezTo>
                          <a:pt x="2256506" y="274046"/>
                          <a:pt x="2231421" y="289159"/>
                          <a:pt x="2063425" y="295865"/>
                        </a:cubicBezTo>
                        <a:cubicBezTo>
                          <a:pt x="2039963" y="303425"/>
                          <a:pt x="2000468" y="301177"/>
                          <a:pt x="1962784" y="314953"/>
                        </a:cubicBezTo>
                        <a:cubicBezTo>
                          <a:pt x="1907886" y="319977"/>
                          <a:pt x="1866831" y="332245"/>
                          <a:pt x="1836983" y="334041"/>
                        </a:cubicBezTo>
                        <a:cubicBezTo>
                          <a:pt x="1808108" y="336728"/>
                          <a:pt x="1781442" y="362104"/>
                          <a:pt x="1761503" y="372217"/>
                        </a:cubicBezTo>
                        <a:cubicBezTo>
                          <a:pt x="1687128" y="425392"/>
                          <a:pt x="1678918" y="444316"/>
                          <a:pt x="1623122" y="515378"/>
                        </a:cubicBezTo>
                        <a:cubicBezTo>
                          <a:pt x="1592190" y="541387"/>
                          <a:pt x="1594909" y="576679"/>
                          <a:pt x="1572802" y="601275"/>
                        </a:cubicBezTo>
                        <a:cubicBezTo>
                          <a:pt x="1562538" y="623041"/>
                          <a:pt x="1546166" y="642891"/>
                          <a:pt x="1535061" y="658539"/>
                        </a:cubicBezTo>
                        <a:cubicBezTo>
                          <a:pt x="1517392" y="699197"/>
                          <a:pt x="1462276" y="825055"/>
                          <a:pt x="1443796" y="854778"/>
                        </a:cubicBezTo>
                        <a:cubicBezTo>
                          <a:pt x="1416539" y="919996"/>
                          <a:pt x="1387759" y="999837"/>
                          <a:pt x="1371520" y="1049845"/>
                        </a:cubicBezTo>
                        <a:cubicBezTo>
                          <a:pt x="1350598" y="1085718"/>
                          <a:pt x="1354687" y="1112065"/>
                          <a:pt x="1346360" y="1154829"/>
                        </a:cubicBezTo>
                        <a:cubicBezTo>
                          <a:pt x="1330471" y="1177007"/>
                          <a:pt x="1298439" y="1196729"/>
                          <a:pt x="1283460" y="1221638"/>
                        </a:cubicBezTo>
                        <a:cubicBezTo>
                          <a:pt x="1264766" y="1248208"/>
                          <a:pt x="1263256" y="1277954"/>
                          <a:pt x="1245719" y="1297990"/>
                        </a:cubicBezTo>
                        <a:cubicBezTo>
                          <a:pt x="1183616" y="1386404"/>
                          <a:pt x="1119555" y="1417732"/>
                          <a:pt x="1006698" y="1450695"/>
                        </a:cubicBezTo>
                        <a:cubicBezTo>
                          <a:pt x="957202" y="1472603"/>
                          <a:pt x="906671" y="1469955"/>
                          <a:pt x="855737" y="1488871"/>
                        </a:cubicBezTo>
                        <a:cubicBezTo>
                          <a:pt x="823164" y="1506999"/>
                          <a:pt x="776946" y="1513229"/>
                          <a:pt x="755096" y="1517503"/>
                        </a:cubicBezTo>
                        <a:cubicBezTo>
                          <a:pt x="679565" y="1537457"/>
                          <a:pt x="613804" y="1539463"/>
                          <a:pt x="541234" y="1546135"/>
                        </a:cubicBezTo>
                        <a:cubicBezTo>
                          <a:pt x="518220" y="1553817"/>
                          <a:pt x="466462" y="1554158"/>
                          <a:pt x="428014" y="1555680"/>
                        </a:cubicBezTo>
                        <a:cubicBezTo>
                          <a:pt x="222056" y="1472858"/>
                          <a:pt x="508482" y="1555212"/>
                          <a:pt x="239312" y="1488871"/>
                        </a:cubicBezTo>
                        <a:cubicBezTo>
                          <a:pt x="213208" y="1482733"/>
                          <a:pt x="184366" y="1473161"/>
                          <a:pt x="151252" y="1469783"/>
                        </a:cubicBezTo>
                        <a:cubicBezTo>
                          <a:pt x="113130" y="1450276"/>
                          <a:pt x="87648" y="1438202"/>
                          <a:pt x="63191" y="1402975"/>
                        </a:cubicBezTo>
                        <a:cubicBezTo>
                          <a:pt x="42993" y="1372328"/>
                          <a:pt x="12872" y="1307535"/>
                          <a:pt x="12871" y="1307534"/>
                        </a:cubicBezTo>
                        <a:cubicBezTo>
                          <a:pt x="9669" y="1283464"/>
                          <a:pt x="-207" y="1262259"/>
                          <a:pt x="291" y="1240726"/>
                        </a:cubicBezTo>
                        <a:cubicBezTo>
                          <a:pt x="-2221" y="1227619"/>
                          <a:pt x="12389" y="1212735"/>
                          <a:pt x="12871" y="1202550"/>
                        </a:cubicBezTo>
                        <a:cubicBezTo>
                          <a:pt x="19578" y="1185187"/>
                          <a:pt x="29057" y="1123361"/>
                          <a:pt x="38031" y="1097565"/>
                        </a:cubicBezTo>
                        <a:cubicBezTo>
                          <a:pt x="72973" y="1036114"/>
                          <a:pt x="85802" y="1034144"/>
                          <a:pt x="138671" y="973493"/>
                        </a:cubicBezTo>
                        <a:cubicBezTo>
                          <a:pt x="151508" y="958344"/>
                          <a:pt x="162892" y="937856"/>
                          <a:pt x="176412" y="925772"/>
                        </a:cubicBezTo>
                        <a:cubicBezTo>
                          <a:pt x="198296" y="910566"/>
                          <a:pt x="213323" y="905954"/>
                          <a:pt x="226732" y="887596"/>
                        </a:cubicBezTo>
                        <a:cubicBezTo>
                          <a:pt x="266306" y="866496"/>
                          <a:pt x="279443" y="836608"/>
                          <a:pt x="302213" y="801700"/>
                        </a:cubicBezTo>
                        <a:cubicBezTo>
                          <a:pt x="306395" y="786660"/>
                          <a:pt x="306186" y="764924"/>
                          <a:pt x="314793" y="753979"/>
                        </a:cubicBezTo>
                        <a:cubicBezTo>
                          <a:pt x="318009" y="744220"/>
                          <a:pt x="327373" y="725347"/>
                          <a:pt x="327373" y="725347"/>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E80FDC7C-3822-8C4F-81EE-416818EB60FF}"/>
              </a:ext>
            </a:extLst>
          </p:cNvPr>
          <p:cNvSpPr/>
          <p:nvPr/>
        </p:nvSpPr>
        <p:spPr>
          <a:xfrm rot="251425">
            <a:off x="8523994" y="3379149"/>
            <a:ext cx="2927411" cy="991984"/>
          </a:xfrm>
          <a:custGeom>
            <a:avLst/>
            <a:gdLst>
              <a:gd name="connsiteX0" fmla="*/ 77695 w 2927411"/>
              <a:gd name="connsiteY0" fmla="*/ 33732 h 991984"/>
              <a:gd name="connsiteX1" fmla="*/ 560169 w 2927411"/>
              <a:gd name="connsiteY1" fmla="*/ 214905 h 991984"/>
              <a:gd name="connsiteX2" fmla="*/ 1041857 w 2927411"/>
              <a:gd name="connsiteY2" fmla="*/ 564203 h 991984"/>
              <a:gd name="connsiteX3" fmla="*/ 1882591 w 2927411"/>
              <a:gd name="connsiteY3" fmla="*/ 517031 h 991984"/>
              <a:gd name="connsiteX4" fmla="*/ 2055861 w 2927411"/>
              <a:gd name="connsiteY4" fmla="*/ 991984 h 991984"/>
              <a:gd name="connsiteX5" fmla="*/ 2927411 w 2927411"/>
              <a:gd name="connsiteY5" fmla="*/ 401326 h 991984"/>
              <a:gd name="connsiteX6" fmla="*/ 2163992 w 2927411"/>
              <a:gd name="connsiteY6" fmla="*/ 161337 h 99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7411" h="991984" extrusionOk="0">
                <a:moveTo>
                  <a:pt x="77695" y="33732"/>
                </a:moveTo>
                <a:cubicBezTo>
                  <a:pt x="-166224" y="-155386"/>
                  <a:pt x="-30530" y="287881"/>
                  <a:pt x="560169" y="214905"/>
                </a:cubicBezTo>
                <a:cubicBezTo>
                  <a:pt x="1080478" y="379025"/>
                  <a:pt x="543927" y="535775"/>
                  <a:pt x="1041857" y="564203"/>
                </a:cubicBezTo>
                <a:cubicBezTo>
                  <a:pt x="872654" y="920637"/>
                  <a:pt x="1464159" y="834762"/>
                  <a:pt x="1882591" y="517031"/>
                </a:cubicBezTo>
                <a:cubicBezTo>
                  <a:pt x="1874432" y="469323"/>
                  <a:pt x="2002169" y="920650"/>
                  <a:pt x="2055861" y="991984"/>
                </a:cubicBezTo>
                <a:cubicBezTo>
                  <a:pt x="2261892" y="976484"/>
                  <a:pt x="2912005" y="534383"/>
                  <a:pt x="2927411" y="401326"/>
                </a:cubicBezTo>
                <a:cubicBezTo>
                  <a:pt x="2810571" y="197093"/>
                  <a:pt x="2260115" y="296186"/>
                  <a:pt x="2163992" y="161337"/>
                </a:cubicBezTo>
              </a:path>
            </a:pathLst>
          </a:custGeom>
          <a:noFill/>
          <a:ln w="34925">
            <a:solidFill>
              <a:schemeClr val="accent6"/>
            </a:solidFill>
            <a:prstDash val="dash"/>
            <a:extLst>
              <a:ext uri="{C807C97D-BFC1-408E-A445-0C87EB9F89A2}">
                <ask:lineSketchStyleProps xmlns:ask="http://schemas.microsoft.com/office/drawing/2018/sketchyshapes" sd="1219033472">
                  <a:custGeom>
                    <a:avLst/>
                    <a:gdLst>
                      <a:gd name="connsiteX0" fmla="*/ 51404 w 2925793"/>
                      <a:gd name="connsiteY0" fmla="*/ 27929 h 989078"/>
                      <a:gd name="connsiteX1" fmla="*/ 533878 w 2925793"/>
                      <a:gd name="connsiteY1" fmla="*/ 209102 h 989078"/>
                      <a:gd name="connsiteX2" fmla="*/ 1015566 w 2925793"/>
                      <a:gd name="connsiteY2" fmla="*/ 558400 h 989078"/>
                      <a:gd name="connsiteX3" fmla="*/ 1856300 w 2925793"/>
                      <a:gd name="connsiteY3" fmla="*/ 511228 h 989078"/>
                      <a:gd name="connsiteX4" fmla="*/ 2029570 w 2925793"/>
                      <a:gd name="connsiteY4" fmla="*/ 986181 h 989078"/>
                      <a:gd name="connsiteX5" fmla="*/ 2556749 w 2925793"/>
                      <a:gd name="connsiteY5" fmla="*/ 741739 h 989078"/>
                      <a:gd name="connsiteX6" fmla="*/ 2901120 w 2925793"/>
                      <a:gd name="connsiteY6" fmla="*/ 395523 h 989078"/>
                      <a:gd name="connsiteX7" fmla="*/ 2137701 w 2925793"/>
                      <a:gd name="connsiteY7" fmla="*/ 155534 h 989078"/>
                      <a:gd name="connsiteX0" fmla="*/ 77695 w 2927411"/>
                      <a:gd name="connsiteY0" fmla="*/ 33732 h 991984"/>
                      <a:gd name="connsiteX1" fmla="*/ 560169 w 2927411"/>
                      <a:gd name="connsiteY1" fmla="*/ 214905 h 991984"/>
                      <a:gd name="connsiteX2" fmla="*/ 1041857 w 2927411"/>
                      <a:gd name="connsiteY2" fmla="*/ 564203 h 991984"/>
                      <a:gd name="connsiteX3" fmla="*/ 1882591 w 2927411"/>
                      <a:gd name="connsiteY3" fmla="*/ 517031 h 991984"/>
                      <a:gd name="connsiteX4" fmla="*/ 2055861 w 2927411"/>
                      <a:gd name="connsiteY4" fmla="*/ 991984 h 991984"/>
                      <a:gd name="connsiteX5" fmla="*/ 2927411 w 2927411"/>
                      <a:gd name="connsiteY5" fmla="*/ 401326 h 991984"/>
                      <a:gd name="connsiteX6" fmla="*/ 2163992 w 2927411"/>
                      <a:gd name="connsiteY6" fmla="*/ 161337 h 99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7411" h="991984" extrusionOk="0">
                        <a:moveTo>
                          <a:pt x="77695" y="33732"/>
                        </a:moveTo>
                        <a:cubicBezTo>
                          <a:pt x="-98453" y="-113584"/>
                          <a:pt x="9584" y="272826"/>
                          <a:pt x="560169" y="214905"/>
                        </a:cubicBezTo>
                        <a:cubicBezTo>
                          <a:pt x="1020611" y="366421"/>
                          <a:pt x="631347" y="532995"/>
                          <a:pt x="1041857" y="564203"/>
                        </a:cubicBezTo>
                        <a:cubicBezTo>
                          <a:pt x="886819" y="906804"/>
                          <a:pt x="1473605" y="782554"/>
                          <a:pt x="1882591" y="517031"/>
                        </a:cubicBezTo>
                        <a:cubicBezTo>
                          <a:pt x="1890999" y="478387"/>
                          <a:pt x="1978693" y="909433"/>
                          <a:pt x="2055861" y="991984"/>
                        </a:cubicBezTo>
                        <a:cubicBezTo>
                          <a:pt x="2229998" y="972700"/>
                          <a:pt x="2909389" y="539767"/>
                          <a:pt x="2927411" y="401326"/>
                        </a:cubicBezTo>
                        <a:cubicBezTo>
                          <a:pt x="2846984" y="202669"/>
                          <a:pt x="2287342" y="270552"/>
                          <a:pt x="2163992" y="161337"/>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DCA85A18-8AE8-7F43-BDC0-5C2549B4A543}"/>
              </a:ext>
            </a:extLst>
          </p:cNvPr>
          <p:cNvSpPr/>
          <p:nvPr/>
        </p:nvSpPr>
        <p:spPr>
          <a:xfrm>
            <a:off x="6931681" y="2519204"/>
            <a:ext cx="1765031" cy="1121551"/>
          </a:xfrm>
          <a:custGeom>
            <a:avLst/>
            <a:gdLst>
              <a:gd name="connsiteX0" fmla="*/ 1765031 w 1765031"/>
              <a:gd name="connsiteY0" fmla="*/ 864225 h 1121551"/>
              <a:gd name="connsiteX1" fmla="*/ 1439893 w 1765031"/>
              <a:gd name="connsiteY1" fmla="*/ 1109061 h 1121551"/>
              <a:gd name="connsiteX2" fmla="*/ 1323773 w 1765031"/>
              <a:gd name="connsiteY2" fmla="*/ 1119706 h 1121551"/>
              <a:gd name="connsiteX3" fmla="*/ 743170 w 1765031"/>
              <a:gd name="connsiteY3" fmla="*/ 1109061 h 1121551"/>
              <a:gd name="connsiteX4" fmla="*/ 603826 w 1765031"/>
              <a:gd name="connsiteY4" fmla="*/ 1087771 h 1121551"/>
              <a:gd name="connsiteX5" fmla="*/ 557378 w 1765031"/>
              <a:gd name="connsiteY5" fmla="*/ 1077126 h 1121551"/>
              <a:gd name="connsiteX6" fmla="*/ 464481 w 1765031"/>
              <a:gd name="connsiteY6" fmla="*/ 1045191 h 1121551"/>
              <a:gd name="connsiteX7" fmla="*/ 429645 w 1765031"/>
              <a:gd name="connsiteY7" fmla="*/ 1013256 h 1121551"/>
              <a:gd name="connsiteX8" fmla="*/ 359973 w 1765031"/>
              <a:gd name="connsiteY8" fmla="*/ 970676 h 1121551"/>
              <a:gd name="connsiteX9" fmla="*/ 336749 w 1765031"/>
              <a:gd name="connsiteY9" fmla="*/ 938740 h 1121551"/>
              <a:gd name="connsiteX10" fmla="*/ 301913 w 1765031"/>
              <a:gd name="connsiteY10" fmla="*/ 896160 h 1121551"/>
              <a:gd name="connsiteX11" fmla="*/ 290301 w 1765031"/>
              <a:gd name="connsiteY11" fmla="*/ 853580 h 1121551"/>
              <a:gd name="connsiteX12" fmla="*/ 255465 w 1765031"/>
              <a:gd name="connsiteY12" fmla="*/ 747129 h 1121551"/>
              <a:gd name="connsiteX13" fmla="*/ 267077 w 1765031"/>
              <a:gd name="connsiteY13" fmla="*/ 576808 h 1121551"/>
              <a:gd name="connsiteX14" fmla="*/ 278689 w 1765031"/>
              <a:gd name="connsiteY14" fmla="*/ 544873 h 1121551"/>
              <a:gd name="connsiteX15" fmla="*/ 290301 w 1765031"/>
              <a:gd name="connsiteY15" fmla="*/ 502293 h 1121551"/>
              <a:gd name="connsiteX16" fmla="*/ 313525 w 1765031"/>
              <a:gd name="connsiteY16" fmla="*/ 438422 h 1121551"/>
              <a:gd name="connsiteX17" fmla="*/ 325137 w 1765031"/>
              <a:gd name="connsiteY17" fmla="*/ 395842 h 1121551"/>
              <a:gd name="connsiteX18" fmla="*/ 348361 w 1765031"/>
              <a:gd name="connsiteY18" fmla="*/ 331971 h 1121551"/>
              <a:gd name="connsiteX19" fmla="*/ 359973 w 1765031"/>
              <a:gd name="connsiteY19" fmla="*/ 278746 h 1121551"/>
              <a:gd name="connsiteX20" fmla="*/ 325137 w 1765031"/>
              <a:gd name="connsiteY20" fmla="*/ 151005 h 1121551"/>
              <a:gd name="connsiteX21" fmla="*/ 301913 w 1765031"/>
              <a:gd name="connsiteY21" fmla="*/ 119070 h 1121551"/>
              <a:gd name="connsiteX22" fmla="*/ 197404 w 1765031"/>
              <a:gd name="connsiteY22" fmla="*/ 44555 h 1121551"/>
              <a:gd name="connsiteX23" fmla="*/ 127732 w 1765031"/>
              <a:gd name="connsiteY23" fmla="*/ 23264 h 1121551"/>
              <a:gd name="connsiteX24" fmla="*/ 81284 w 1765031"/>
              <a:gd name="connsiteY24" fmla="*/ 1974 h 1121551"/>
              <a:gd name="connsiteX25" fmla="*/ 0 w 1765031"/>
              <a:gd name="connsiteY25" fmla="*/ 1974 h 1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5031" h="1121551" extrusionOk="0">
                <a:moveTo>
                  <a:pt x="1765031" y="864225"/>
                </a:moveTo>
                <a:cubicBezTo>
                  <a:pt x="1648159" y="940599"/>
                  <a:pt x="1547070" y="1044684"/>
                  <a:pt x="1439893" y="1109061"/>
                </a:cubicBezTo>
                <a:cubicBezTo>
                  <a:pt x="1415771" y="1129950"/>
                  <a:pt x="1354526" y="1119965"/>
                  <a:pt x="1323773" y="1119706"/>
                </a:cubicBezTo>
                <a:cubicBezTo>
                  <a:pt x="1117671" y="1131941"/>
                  <a:pt x="932448" y="1136142"/>
                  <a:pt x="743170" y="1109061"/>
                </a:cubicBezTo>
                <a:cubicBezTo>
                  <a:pt x="694292" y="1100636"/>
                  <a:pt x="652915" y="1099869"/>
                  <a:pt x="603826" y="1087771"/>
                </a:cubicBezTo>
                <a:cubicBezTo>
                  <a:pt x="589169" y="1084321"/>
                  <a:pt x="573376" y="1080090"/>
                  <a:pt x="557378" y="1077126"/>
                </a:cubicBezTo>
                <a:cubicBezTo>
                  <a:pt x="431350" y="1034674"/>
                  <a:pt x="571418" y="1084085"/>
                  <a:pt x="464481" y="1045191"/>
                </a:cubicBezTo>
                <a:cubicBezTo>
                  <a:pt x="452810" y="1033988"/>
                  <a:pt x="440397" y="1025571"/>
                  <a:pt x="429645" y="1013256"/>
                </a:cubicBezTo>
                <a:cubicBezTo>
                  <a:pt x="407613" y="997547"/>
                  <a:pt x="359973" y="970676"/>
                  <a:pt x="359973" y="970676"/>
                </a:cubicBezTo>
                <a:cubicBezTo>
                  <a:pt x="349792" y="959635"/>
                  <a:pt x="346399" y="950409"/>
                  <a:pt x="336749" y="938740"/>
                </a:cubicBezTo>
                <a:cubicBezTo>
                  <a:pt x="326387" y="925624"/>
                  <a:pt x="310849" y="914939"/>
                  <a:pt x="301913" y="896160"/>
                </a:cubicBezTo>
                <a:cubicBezTo>
                  <a:pt x="296426" y="885616"/>
                  <a:pt x="296887" y="870043"/>
                  <a:pt x="290301" y="853580"/>
                </a:cubicBezTo>
                <a:cubicBezTo>
                  <a:pt x="256312" y="716626"/>
                  <a:pt x="284286" y="835597"/>
                  <a:pt x="255465" y="747129"/>
                </a:cubicBezTo>
                <a:cubicBezTo>
                  <a:pt x="248413" y="692148"/>
                  <a:pt x="253386" y="628415"/>
                  <a:pt x="267077" y="576808"/>
                </a:cubicBezTo>
                <a:cubicBezTo>
                  <a:pt x="267986" y="565623"/>
                  <a:pt x="274654" y="554293"/>
                  <a:pt x="278689" y="544873"/>
                </a:cubicBezTo>
                <a:cubicBezTo>
                  <a:pt x="283252" y="528386"/>
                  <a:pt x="284404" y="517071"/>
                  <a:pt x="290301" y="502293"/>
                </a:cubicBezTo>
                <a:cubicBezTo>
                  <a:pt x="296012" y="483163"/>
                  <a:pt x="310406" y="462288"/>
                  <a:pt x="313525" y="438422"/>
                </a:cubicBezTo>
                <a:cubicBezTo>
                  <a:pt x="317292" y="426677"/>
                  <a:pt x="322267" y="408837"/>
                  <a:pt x="325137" y="395842"/>
                </a:cubicBezTo>
                <a:cubicBezTo>
                  <a:pt x="329254" y="378977"/>
                  <a:pt x="341484" y="354089"/>
                  <a:pt x="348361" y="331971"/>
                </a:cubicBezTo>
                <a:cubicBezTo>
                  <a:pt x="355508" y="310746"/>
                  <a:pt x="353000" y="299295"/>
                  <a:pt x="359973" y="278746"/>
                </a:cubicBezTo>
                <a:cubicBezTo>
                  <a:pt x="357641" y="247545"/>
                  <a:pt x="344058" y="181022"/>
                  <a:pt x="325137" y="151005"/>
                </a:cubicBezTo>
                <a:cubicBezTo>
                  <a:pt x="317664" y="139534"/>
                  <a:pt x="312405" y="130582"/>
                  <a:pt x="301913" y="119070"/>
                </a:cubicBezTo>
                <a:cubicBezTo>
                  <a:pt x="280423" y="98798"/>
                  <a:pt x="230076" y="54662"/>
                  <a:pt x="197404" y="44555"/>
                </a:cubicBezTo>
                <a:cubicBezTo>
                  <a:pt x="175375" y="41483"/>
                  <a:pt x="152579" y="32432"/>
                  <a:pt x="127732" y="23264"/>
                </a:cubicBezTo>
                <a:cubicBezTo>
                  <a:pt x="112714" y="16066"/>
                  <a:pt x="100793" y="6854"/>
                  <a:pt x="81284" y="1974"/>
                </a:cubicBezTo>
                <a:cubicBezTo>
                  <a:pt x="50094" y="-4021"/>
                  <a:pt x="26014" y="3068"/>
                  <a:pt x="0" y="1974"/>
                </a:cubicBezTo>
              </a:path>
            </a:pathLst>
          </a:custGeom>
          <a:noFill/>
          <a:ln w="34925">
            <a:solidFill>
              <a:schemeClr val="accent6"/>
            </a:solidFill>
            <a:prstDash val="dash"/>
            <a:extLst>
              <a:ext uri="{C807C97D-BFC1-408E-A445-0C87EB9F89A2}">
                <ask:lineSketchStyleProps xmlns:ask="http://schemas.microsoft.com/office/drawing/2018/sketchyshapes" sd="1219033472">
                  <a:custGeom>
                    <a:avLst/>
                    <a:gdLst>
                      <a:gd name="connsiteX0" fmla="*/ 1447800 w 1447800"/>
                      <a:gd name="connsiteY0" fmla="*/ 773292 h 1003542"/>
                      <a:gd name="connsiteX1" fmla="*/ 1181100 w 1447800"/>
                      <a:gd name="connsiteY1" fmla="*/ 992367 h 1003542"/>
                      <a:gd name="connsiteX2" fmla="*/ 1085850 w 1447800"/>
                      <a:gd name="connsiteY2" fmla="*/ 1001892 h 1003542"/>
                      <a:gd name="connsiteX3" fmla="*/ 609600 w 1447800"/>
                      <a:gd name="connsiteY3" fmla="*/ 992367 h 1003542"/>
                      <a:gd name="connsiteX4" fmla="*/ 495300 w 1447800"/>
                      <a:gd name="connsiteY4" fmla="*/ 973317 h 1003542"/>
                      <a:gd name="connsiteX5" fmla="*/ 457200 w 1447800"/>
                      <a:gd name="connsiteY5" fmla="*/ 963792 h 1003542"/>
                      <a:gd name="connsiteX6" fmla="*/ 381000 w 1447800"/>
                      <a:gd name="connsiteY6" fmla="*/ 935217 h 1003542"/>
                      <a:gd name="connsiteX7" fmla="*/ 352425 w 1447800"/>
                      <a:gd name="connsiteY7" fmla="*/ 906642 h 1003542"/>
                      <a:gd name="connsiteX8" fmla="*/ 295275 w 1447800"/>
                      <a:gd name="connsiteY8" fmla="*/ 868542 h 1003542"/>
                      <a:gd name="connsiteX9" fmla="*/ 276225 w 1447800"/>
                      <a:gd name="connsiteY9" fmla="*/ 839967 h 1003542"/>
                      <a:gd name="connsiteX10" fmla="*/ 247650 w 1447800"/>
                      <a:gd name="connsiteY10" fmla="*/ 801867 h 1003542"/>
                      <a:gd name="connsiteX11" fmla="*/ 238125 w 1447800"/>
                      <a:gd name="connsiteY11" fmla="*/ 763767 h 1003542"/>
                      <a:gd name="connsiteX12" fmla="*/ 209550 w 1447800"/>
                      <a:gd name="connsiteY12" fmla="*/ 668517 h 1003542"/>
                      <a:gd name="connsiteX13" fmla="*/ 219075 w 1447800"/>
                      <a:gd name="connsiteY13" fmla="*/ 516117 h 1003542"/>
                      <a:gd name="connsiteX14" fmla="*/ 228600 w 1447800"/>
                      <a:gd name="connsiteY14" fmla="*/ 487542 h 1003542"/>
                      <a:gd name="connsiteX15" fmla="*/ 238125 w 1447800"/>
                      <a:gd name="connsiteY15" fmla="*/ 449442 h 1003542"/>
                      <a:gd name="connsiteX16" fmla="*/ 257175 w 1447800"/>
                      <a:gd name="connsiteY16" fmla="*/ 392292 h 1003542"/>
                      <a:gd name="connsiteX17" fmla="*/ 266700 w 1447800"/>
                      <a:gd name="connsiteY17" fmla="*/ 354192 h 1003542"/>
                      <a:gd name="connsiteX18" fmla="*/ 285750 w 1447800"/>
                      <a:gd name="connsiteY18" fmla="*/ 297042 h 1003542"/>
                      <a:gd name="connsiteX19" fmla="*/ 295275 w 1447800"/>
                      <a:gd name="connsiteY19" fmla="*/ 249417 h 1003542"/>
                      <a:gd name="connsiteX20" fmla="*/ 266700 w 1447800"/>
                      <a:gd name="connsiteY20" fmla="*/ 135117 h 1003542"/>
                      <a:gd name="connsiteX21" fmla="*/ 247650 w 1447800"/>
                      <a:gd name="connsiteY21" fmla="*/ 106542 h 1003542"/>
                      <a:gd name="connsiteX22" fmla="*/ 161925 w 1447800"/>
                      <a:gd name="connsiteY22" fmla="*/ 39867 h 1003542"/>
                      <a:gd name="connsiteX23" fmla="*/ 104775 w 1447800"/>
                      <a:gd name="connsiteY23" fmla="*/ 20817 h 1003542"/>
                      <a:gd name="connsiteX24" fmla="*/ 66675 w 1447800"/>
                      <a:gd name="connsiteY24" fmla="*/ 1767 h 1003542"/>
                      <a:gd name="connsiteX25" fmla="*/ 0 w 1447800"/>
                      <a:gd name="connsiteY25" fmla="*/ 1767 h 100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47800" h="1003542">
                        <a:moveTo>
                          <a:pt x="1447800" y="773292"/>
                        </a:moveTo>
                        <a:cubicBezTo>
                          <a:pt x="1358900" y="846317"/>
                          <a:pt x="1278371" y="930933"/>
                          <a:pt x="1181100" y="992367"/>
                        </a:cubicBezTo>
                        <a:cubicBezTo>
                          <a:pt x="1154122" y="1009406"/>
                          <a:pt x="1117758" y="1001892"/>
                          <a:pt x="1085850" y="1001892"/>
                        </a:cubicBezTo>
                        <a:cubicBezTo>
                          <a:pt x="927068" y="1001892"/>
                          <a:pt x="768350" y="995542"/>
                          <a:pt x="609600" y="992367"/>
                        </a:cubicBezTo>
                        <a:cubicBezTo>
                          <a:pt x="571500" y="986017"/>
                          <a:pt x="532772" y="982685"/>
                          <a:pt x="495300" y="973317"/>
                        </a:cubicBezTo>
                        <a:cubicBezTo>
                          <a:pt x="482600" y="970142"/>
                          <a:pt x="469457" y="968389"/>
                          <a:pt x="457200" y="963792"/>
                        </a:cubicBezTo>
                        <a:cubicBezTo>
                          <a:pt x="357582" y="926435"/>
                          <a:pt x="478797" y="959666"/>
                          <a:pt x="381000" y="935217"/>
                        </a:cubicBezTo>
                        <a:cubicBezTo>
                          <a:pt x="371475" y="925692"/>
                          <a:pt x="363058" y="914912"/>
                          <a:pt x="352425" y="906642"/>
                        </a:cubicBezTo>
                        <a:cubicBezTo>
                          <a:pt x="334353" y="892586"/>
                          <a:pt x="295275" y="868542"/>
                          <a:pt x="295275" y="868542"/>
                        </a:cubicBezTo>
                        <a:cubicBezTo>
                          <a:pt x="288925" y="859017"/>
                          <a:pt x="282879" y="849282"/>
                          <a:pt x="276225" y="839967"/>
                        </a:cubicBezTo>
                        <a:cubicBezTo>
                          <a:pt x="266998" y="827049"/>
                          <a:pt x="254750" y="816066"/>
                          <a:pt x="247650" y="801867"/>
                        </a:cubicBezTo>
                        <a:cubicBezTo>
                          <a:pt x="241796" y="790158"/>
                          <a:pt x="241887" y="776306"/>
                          <a:pt x="238125" y="763767"/>
                        </a:cubicBezTo>
                        <a:cubicBezTo>
                          <a:pt x="203340" y="647819"/>
                          <a:pt x="231504" y="756334"/>
                          <a:pt x="209550" y="668517"/>
                        </a:cubicBezTo>
                        <a:cubicBezTo>
                          <a:pt x="212725" y="617717"/>
                          <a:pt x="213747" y="566736"/>
                          <a:pt x="219075" y="516117"/>
                        </a:cubicBezTo>
                        <a:cubicBezTo>
                          <a:pt x="220126" y="506132"/>
                          <a:pt x="225842" y="497196"/>
                          <a:pt x="228600" y="487542"/>
                        </a:cubicBezTo>
                        <a:cubicBezTo>
                          <a:pt x="232196" y="474955"/>
                          <a:pt x="234363" y="461981"/>
                          <a:pt x="238125" y="449442"/>
                        </a:cubicBezTo>
                        <a:cubicBezTo>
                          <a:pt x="243895" y="430208"/>
                          <a:pt x="252305" y="411773"/>
                          <a:pt x="257175" y="392292"/>
                        </a:cubicBezTo>
                        <a:cubicBezTo>
                          <a:pt x="260350" y="379592"/>
                          <a:pt x="262938" y="366731"/>
                          <a:pt x="266700" y="354192"/>
                        </a:cubicBezTo>
                        <a:cubicBezTo>
                          <a:pt x="272470" y="334958"/>
                          <a:pt x="281812" y="316733"/>
                          <a:pt x="285750" y="297042"/>
                        </a:cubicBezTo>
                        <a:lnTo>
                          <a:pt x="295275" y="249417"/>
                        </a:lnTo>
                        <a:cubicBezTo>
                          <a:pt x="290514" y="220851"/>
                          <a:pt x="283471" y="160274"/>
                          <a:pt x="266700" y="135117"/>
                        </a:cubicBezTo>
                        <a:cubicBezTo>
                          <a:pt x="260350" y="125592"/>
                          <a:pt x="254979" y="115336"/>
                          <a:pt x="247650" y="106542"/>
                        </a:cubicBezTo>
                        <a:cubicBezTo>
                          <a:pt x="228684" y="83783"/>
                          <a:pt x="186433" y="48036"/>
                          <a:pt x="161925" y="39867"/>
                        </a:cubicBezTo>
                        <a:cubicBezTo>
                          <a:pt x="142875" y="33517"/>
                          <a:pt x="122736" y="29797"/>
                          <a:pt x="104775" y="20817"/>
                        </a:cubicBezTo>
                        <a:cubicBezTo>
                          <a:pt x="92075" y="14467"/>
                          <a:pt x="80645" y="4307"/>
                          <a:pt x="66675" y="1767"/>
                        </a:cubicBezTo>
                        <a:cubicBezTo>
                          <a:pt x="44808" y="-2209"/>
                          <a:pt x="22225" y="1767"/>
                          <a:pt x="0" y="1767"/>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13CB06F9-B4EA-0944-81C7-153B146FADAD}"/>
              </a:ext>
            </a:extLst>
          </p:cNvPr>
          <p:cNvSpPr/>
          <p:nvPr/>
        </p:nvSpPr>
        <p:spPr>
          <a:xfrm>
            <a:off x="8729249" y="3243355"/>
            <a:ext cx="1318190" cy="2025540"/>
          </a:xfrm>
          <a:custGeom>
            <a:avLst/>
            <a:gdLst>
              <a:gd name="connsiteX0" fmla="*/ 0 w 1318190"/>
              <a:gd name="connsiteY0" fmla="*/ 0 h 2025540"/>
              <a:gd name="connsiteX1" fmla="*/ 41193 w 1318190"/>
              <a:gd name="connsiteY1" fmla="*/ 81487 h 2025540"/>
              <a:gd name="connsiteX2" fmla="*/ 72088 w 1318190"/>
              <a:gd name="connsiteY2" fmla="*/ 116410 h 2025540"/>
              <a:gd name="connsiteX3" fmla="*/ 102983 w 1318190"/>
              <a:gd name="connsiteY3" fmla="*/ 197897 h 2025540"/>
              <a:gd name="connsiteX4" fmla="*/ 195668 w 1318190"/>
              <a:gd name="connsiteY4" fmla="*/ 314307 h 2025540"/>
              <a:gd name="connsiteX5" fmla="*/ 226563 w 1318190"/>
              <a:gd name="connsiteY5" fmla="*/ 349231 h 2025540"/>
              <a:gd name="connsiteX6" fmla="*/ 288354 w 1318190"/>
              <a:gd name="connsiteY6" fmla="*/ 442359 h 2025540"/>
              <a:gd name="connsiteX7" fmla="*/ 350144 w 1318190"/>
              <a:gd name="connsiteY7" fmla="*/ 488923 h 2025540"/>
              <a:gd name="connsiteX8" fmla="*/ 401636 w 1318190"/>
              <a:gd name="connsiteY8" fmla="*/ 547128 h 2025540"/>
              <a:gd name="connsiteX9" fmla="*/ 442829 w 1318190"/>
              <a:gd name="connsiteY9" fmla="*/ 570410 h 2025540"/>
              <a:gd name="connsiteX10" fmla="*/ 525216 w 1318190"/>
              <a:gd name="connsiteY10" fmla="*/ 628615 h 2025540"/>
              <a:gd name="connsiteX11" fmla="*/ 556111 w 1318190"/>
              <a:gd name="connsiteY11" fmla="*/ 651897 h 2025540"/>
              <a:gd name="connsiteX12" fmla="*/ 607603 w 1318190"/>
              <a:gd name="connsiteY12" fmla="*/ 675180 h 2025540"/>
              <a:gd name="connsiteX13" fmla="*/ 648796 w 1318190"/>
              <a:gd name="connsiteY13" fmla="*/ 698462 h 2025540"/>
              <a:gd name="connsiteX14" fmla="*/ 700288 w 1318190"/>
              <a:gd name="connsiteY14" fmla="*/ 721744 h 2025540"/>
              <a:gd name="connsiteX15" fmla="*/ 751780 w 1318190"/>
              <a:gd name="connsiteY15" fmla="*/ 756667 h 2025540"/>
              <a:gd name="connsiteX16" fmla="*/ 803272 w 1318190"/>
              <a:gd name="connsiteY16" fmla="*/ 779949 h 2025540"/>
              <a:gd name="connsiteX17" fmla="*/ 865062 w 1318190"/>
              <a:gd name="connsiteY17" fmla="*/ 814872 h 2025540"/>
              <a:gd name="connsiteX18" fmla="*/ 957747 w 1318190"/>
              <a:gd name="connsiteY18" fmla="*/ 884718 h 2025540"/>
              <a:gd name="connsiteX19" fmla="*/ 1019537 w 1318190"/>
              <a:gd name="connsiteY19" fmla="*/ 919641 h 2025540"/>
              <a:gd name="connsiteX20" fmla="*/ 1101924 w 1318190"/>
              <a:gd name="connsiteY20" fmla="*/ 966205 h 2025540"/>
              <a:gd name="connsiteX21" fmla="*/ 1194609 w 1318190"/>
              <a:gd name="connsiteY21" fmla="*/ 1082616 h 2025540"/>
              <a:gd name="connsiteX22" fmla="*/ 1225504 w 1318190"/>
              <a:gd name="connsiteY22" fmla="*/ 1129180 h 2025540"/>
              <a:gd name="connsiteX23" fmla="*/ 1256399 w 1318190"/>
              <a:gd name="connsiteY23" fmla="*/ 1210667 h 2025540"/>
              <a:gd name="connsiteX24" fmla="*/ 1297593 w 1318190"/>
              <a:gd name="connsiteY24" fmla="*/ 1315436 h 2025540"/>
              <a:gd name="connsiteX25" fmla="*/ 1307891 w 1318190"/>
              <a:gd name="connsiteY25" fmla="*/ 1385283 h 2025540"/>
              <a:gd name="connsiteX26" fmla="*/ 1318190 w 1318190"/>
              <a:gd name="connsiteY26" fmla="*/ 1443488 h 2025540"/>
              <a:gd name="connsiteX27" fmla="*/ 1297593 w 1318190"/>
              <a:gd name="connsiteY27" fmla="*/ 1699591 h 2025540"/>
              <a:gd name="connsiteX28" fmla="*/ 1287294 w 1318190"/>
              <a:gd name="connsiteY28" fmla="*/ 1746155 h 2025540"/>
              <a:gd name="connsiteX29" fmla="*/ 1215206 w 1318190"/>
              <a:gd name="connsiteY29" fmla="*/ 1944052 h 2025540"/>
              <a:gd name="connsiteX30" fmla="*/ 1143117 w 1318190"/>
              <a:gd name="connsiteY30" fmla="*/ 1967334 h 2025540"/>
              <a:gd name="connsiteX31" fmla="*/ 1060731 w 1318190"/>
              <a:gd name="connsiteY31" fmla="*/ 1990616 h 2025540"/>
              <a:gd name="connsiteX32" fmla="*/ 926852 w 1318190"/>
              <a:gd name="connsiteY32" fmla="*/ 2025540 h 2025540"/>
              <a:gd name="connsiteX33" fmla="*/ 700288 w 1318190"/>
              <a:gd name="connsiteY33" fmla="*/ 2013898 h 2025540"/>
              <a:gd name="connsiteX34" fmla="*/ 628199 w 1318190"/>
              <a:gd name="connsiteY34" fmla="*/ 2002257 h 2025540"/>
              <a:gd name="connsiteX35" fmla="*/ 525216 w 1318190"/>
              <a:gd name="connsiteY35" fmla="*/ 1990616 h 2025540"/>
              <a:gd name="connsiteX36" fmla="*/ 442829 w 1318190"/>
              <a:gd name="connsiteY36" fmla="*/ 1944052 h 2025540"/>
              <a:gd name="connsiteX37" fmla="*/ 360442 w 1318190"/>
              <a:gd name="connsiteY37" fmla="*/ 1874206 h 2025540"/>
              <a:gd name="connsiteX38" fmla="*/ 267757 w 1318190"/>
              <a:gd name="connsiteY38" fmla="*/ 1804360 h 2025540"/>
              <a:gd name="connsiteX39" fmla="*/ 236862 w 1318190"/>
              <a:gd name="connsiteY39" fmla="*/ 1746155 h 2025540"/>
              <a:gd name="connsiteX40" fmla="*/ 226563 w 1318190"/>
              <a:gd name="connsiteY40" fmla="*/ 1594821 h 20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18190" h="2025540" extrusionOk="0">
                <a:moveTo>
                  <a:pt x="0" y="0"/>
                </a:moveTo>
                <a:cubicBezTo>
                  <a:pt x="8617" y="24007"/>
                  <a:pt x="20331" y="57731"/>
                  <a:pt x="41193" y="81487"/>
                </a:cubicBezTo>
                <a:cubicBezTo>
                  <a:pt x="52297" y="95552"/>
                  <a:pt x="60906" y="103100"/>
                  <a:pt x="72088" y="116410"/>
                </a:cubicBezTo>
                <a:cubicBezTo>
                  <a:pt x="126516" y="212593"/>
                  <a:pt x="60873" y="142296"/>
                  <a:pt x="102983" y="197897"/>
                </a:cubicBezTo>
                <a:cubicBezTo>
                  <a:pt x="121892" y="239007"/>
                  <a:pt x="169070" y="283117"/>
                  <a:pt x="195668" y="314307"/>
                </a:cubicBezTo>
                <a:cubicBezTo>
                  <a:pt x="208040" y="326194"/>
                  <a:pt x="220607" y="331952"/>
                  <a:pt x="226563" y="349231"/>
                </a:cubicBezTo>
                <a:cubicBezTo>
                  <a:pt x="245831" y="391834"/>
                  <a:pt x="253116" y="414020"/>
                  <a:pt x="288354" y="442359"/>
                </a:cubicBezTo>
                <a:cubicBezTo>
                  <a:pt x="307296" y="453840"/>
                  <a:pt x="330534" y="472064"/>
                  <a:pt x="350144" y="488923"/>
                </a:cubicBezTo>
                <a:cubicBezTo>
                  <a:pt x="368374" y="508922"/>
                  <a:pt x="388431" y="531715"/>
                  <a:pt x="401636" y="547128"/>
                </a:cubicBezTo>
                <a:cubicBezTo>
                  <a:pt x="413063" y="557670"/>
                  <a:pt x="431068" y="562894"/>
                  <a:pt x="442829" y="570410"/>
                </a:cubicBezTo>
                <a:cubicBezTo>
                  <a:pt x="471543" y="589957"/>
                  <a:pt x="499068" y="616578"/>
                  <a:pt x="525216" y="628615"/>
                </a:cubicBezTo>
                <a:cubicBezTo>
                  <a:pt x="535685" y="636639"/>
                  <a:pt x="546613" y="647566"/>
                  <a:pt x="556111" y="651897"/>
                </a:cubicBezTo>
                <a:cubicBezTo>
                  <a:pt x="575748" y="658526"/>
                  <a:pt x="591064" y="665026"/>
                  <a:pt x="607603" y="675180"/>
                </a:cubicBezTo>
                <a:cubicBezTo>
                  <a:pt x="620414" y="682428"/>
                  <a:pt x="632039" y="689530"/>
                  <a:pt x="648796" y="698462"/>
                </a:cubicBezTo>
                <a:cubicBezTo>
                  <a:pt x="664523" y="706865"/>
                  <a:pt x="682372" y="709585"/>
                  <a:pt x="700288" y="721744"/>
                </a:cubicBezTo>
                <a:cubicBezTo>
                  <a:pt x="718475" y="728018"/>
                  <a:pt x="729965" y="748833"/>
                  <a:pt x="751780" y="756667"/>
                </a:cubicBezTo>
                <a:cubicBezTo>
                  <a:pt x="767096" y="768188"/>
                  <a:pt x="788293" y="772676"/>
                  <a:pt x="803272" y="779949"/>
                </a:cubicBezTo>
                <a:cubicBezTo>
                  <a:pt x="824184" y="791922"/>
                  <a:pt x="847423" y="800230"/>
                  <a:pt x="865062" y="814872"/>
                </a:cubicBezTo>
                <a:cubicBezTo>
                  <a:pt x="896309" y="837408"/>
                  <a:pt x="921423" y="866113"/>
                  <a:pt x="957747" y="884718"/>
                </a:cubicBezTo>
                <a:cubicBezTo>
                  <a:pt x="980036" y="899709"/>
                  <a:pt x="997841" y="907956"/>
                  <a:pt x="1019537" y="919641"/>
                </a:cubicBezTo>
                <a:cubicBezTo>
                  <a:pt x="1098386" y="952964"/>
                  <a:pt x="1035809" y="943776"/>
                  <a:pt x="1101924" y="966205"/>
                </a:cubicBezTo>
                <a:cubicBezTo>
                  <a:pt x="1154459" y="1025147"/>
                  <a:pt x="1142649" y="1012840"/>
                  <a:pt x="1194609" y="1082616"/>
                </a:cubicBezTo>
                <a:cubicBezTo>
                  <a:pt x="1203835" y="1100770"/>
                  <a:pt x="1216534" y="1111150"/>
                  <a:pt x="1225504" y="1129180"/>
                </a:cubicBezTo>
                <a:cubicBezTo>
                  <a:pt x="1240848" y="1156009"/>
                  <a:pt x="1245133" y="1177389"/>
                  <a:pt x="1256399" y="1210667"/>
                </a:cubicBezTo>
                <a:cubicBezTo>
                  <a:pt x="1277713" y="1250161"/>
                  <a:pt x="1283963" y="1278724"/>
                  <a:pt x="1297593" y="1315436"/>
                </a:cubicBezTo>
                <a:cubicBezTo>
                  <a:pt x="1301423" y="1340660"/>
                  <a:pt x="1302552" y="1357008"/>
                  <a:pt x="1307891" y="1385283"/>
                </a:cubicBezTo>
                <a:cubicBezTo>
                  <a:pt x="1312136" y="1403912"/>
                  <a:pt x="1317158" y="1419917"/>
                  <a:pt x="1318190" y="1443488"/>
                </a:cubicBezTo>
                <a:cubicBezTo>
                  <a:pt x="1309282" y="1528072"/>
                  <a:pt x="1312246" y="1608575"/>
                  <a:pt x="1297593" y="1699591"/>
                </a:cubicBezTo>
                <a:cubicBezTo>
                  <a:pt x="1294160" y="1716500"/>
                  <a:pt x="1290030" y="1730776"/>
                  <a:pt x="1287294" y="1746155"/>
                </a:cubicBezTo>
                <a:cubicBezTo>
                  <a:pt x="1277253" y="1840326"/>
                  <a:pt x="1288389" y="1904235"/>
                  <a:pt x="1215206" y="1944052"/>
                </a:cubicBezTo>
                <a:cubicBezTo>
                  <a:pt x="1194559" y="1958557"/>
                  <a:pt x="1165497" y="1954292"/>
                  <a:pt x="1143117" y="1967334"/>
                </a:cubicBezTo>
                <a:cubicBezTo>
                  <a:pt x="1121652" y="1975766"/>
                  <a:pt x="1092195" y="1988182"/>
                  <a:pt x="1060731" y="1990616"/>
                </a:cubicBezTo>
                <a:cubicBezTo>
                  <a:pt x="951835" y="2020836"/>
                  <a:pt x="993291" y="2007087"/>
                  <a:pt x="926852" y="2025540"/>
                </a:cubicBezTo>
                <a:cubicBezTo>
                  <a:pt x="859455" y="2029696"/>
                  <a:pt x="769943" y="2012069"/>
                  <a:pt x="700288" y="2013898"/>
                </a:cubicBezTo>
                <a:cubicBezTo>
                  <a:pt x="672861" y="2015198"/>
                  <a:pt x="654643" y="2005987"/>
                  <a:pt x="628199" y="2002257"/>
                </a:cubicBezTo>
                <a:cubicBezTo>
                  <a:pt x="595483" y="1996049"/>
                  <a:pt x="556572" y="1989188"/>
                  <a:pt x="525216" y="1990616"/>
                </a:cubicBezTo>
                <a:cubicBezTo>
                  <a:pt x="493708" y="1976975"/>
                  <a:pt x="469055" y="1965286"/>
                  <a:pt x="442829" y="1944052"/>
                </a:cubicBezTo>
                <a:cubicBezTo>
                  <a:pt x="412463" y="1922049"/>
                  <a:pt x="390803" y="1893169"/>
                  <a:pt x="360442" y="1874206"/>
                </a:cubicBezTo>
                <a:cubicBezTo>
                  <a:pt x="296506" y="1832096"/>
                  <a:pt x="327305" y="1853260"/>
                  <a:pt x="267757" y="1804360"/>
                </a:cubicBezTo>
                <a:cubicBezTo>
                  <a:pt x="256833" y="1785187"/>
                  <a:pt x="243674" y="1766465"/>
                  <a:pt x="236862" y="1746155"/>
                </a:cubicBezTo>
                <a:cubicBezTo>
                  <a:pt x="223236" y="1695566"/>
                  <a:pt x="229789" y="1630136"/>
                  <a:pt x="226563" y="1594821"/>
                </a:cubicBezTo>
              </a:path>
            </a:pathLst>
          </a:custGeom>
          <a:noFill/>
          <a:ln w="34925">
            <a:solidFill>
              <a:schemeClr val="accent6"/>
            </a:solidFill>
            <a:prstDash val="dash"/>
            <a:extLst>
              <a:ext uri="{C807C97D-BFC1-408E-A445-0C87EB9F89A2}">
                <ask:lineSketchStyleProps xmlns:ask="http://schemas.microsoft.com/office/drawing/2018/sketchyshapes" sd="1219033472">
                  <a:custGeom>
                    <a:avLst/>
                    <a:gdLst>
                      <a:gd name="connsiteX0" fmla="*/ 0 w 1219200"/>
                      <a:gd name="connsiteY0" fmla="*/ 0 h 1657350"/>
                      <a:gd name="connsiteX1" fmla="*/ 38100 w 1219200"/>
                      <a:gd name="connsiteY1" fmla="*/ 66675 h 1657350"/>
                      <a:gd name="connsiteX2" fmla="*/ 66675 w 1219200"/>
                      <a:gd name="connsiteY2" fmla="*/ 95250 h 1657350"/>
                      <a:gd name="connsiteX3" fmla="*/ 95250 w 1219200"/>
                      <a:gd name="connsiteY3" fmla="*/ 161925 h 1657350"/>
                      <a:gd name="connsiteX4" fmla="*/ 180975 w 1219200"/>
                      <a:gd name="connsiteY4" fmla="*/ 257175 h 1657350"/>
                      <a:gd name="connsiteX5" fmla="*/ 209550 w 1219200"/>
                      <a:gd name="connsiteY5" fmla="*/ 285750 h 1657350"/>
                      <a:gd name="connsiteX6" fmla="*/ 266700 w 1219200"/>
                      <a:gd name="connsiteY6" fmla="*/ 361950 h 1657350"/>
                      <a:gd name="connsiteX7" fmla="*/ 323850 w 1219200"/>
                      <a:gd name="connsiteY7" fmla="*/ 400050 h 1657350"/>
                      <a:gd name="connsiteX8" fmla="*/ 371475 w 1219200"/>
                      <a:gd name="connsiteY8" fmla="*/ 447675 h 1657350"/>
                      <a:gd name="connsiteX9" fmla="*/ 409575 w 1219200"/>
                      <a:gd name="connsiteY9" fmla="*/ 466725 h 1657350"/>
                      <a:gd name="connsiteX10" fmla="*/ 485775 w 1219200"/>
                      <a:gd name="connsiteY10" fmla="*/ 514350 h 1657350"/>
                      <a:gd name="connsiteX11" fmla="*/ 514350 w 1219200"/>
                      <a:gd name="connsiteY11" fmla="*/ 533400 h 1657350"/>
                      <a:gd name="connsiteX12" fmla="*/ 561975 w 1219200"/>
                      <a:gd name="connsiteY12" fmla="*/ 552450 h 1657350"/>
                      <a:gd name="connsiteX13" fmla="*/ 600075 w 1219200"/>
                      <a:gd name="connsiteY13" fmla="*/ 571500 h 1657350"/>
                      <a:gd name="connsiteX14" fmla="*/ 647700 w 1219200"/>
                      <a:gd name="connsiteY14" fmla="*/ 590550 h 1657350"/>
                      <a:gd name="connsiteX15" fmla="*/ 695325 w 1219200"/>
                      <a:gd name="connsiteY15" fmla="*/ 619125 h 1657350"/>
                      <a:gd name="connsiteX16" fmla="*/ 742950 w 1219200"/>
                      <a:gd name="connsiteY16" fmla="*/ 638175 h 1657350"/>
                      <a:gd name="connsiteX17" fmla="*/ 800100 w 1219200"/>
                      <a:gd name="connsiteY17" fmla="*/ 666750 h 1657350"/>
                      <a:gd name="connsiteX18" fmla="*/ 885825 w 1219200"/>
                      <a:gd name="connsiteY18" fmla="*/ 723900 h 1657350"/>
                      <a:gd name="connsiteX19" fmla="*/ 942975 w 1219200"/>
                      <a:gd name="connsiteY19" fmla="*/ 752475 h 1657350"/>
                      <a:gd name="connsiteX20" fmla="*/ 1019175 w 1219200"/>
                      <a:gd name="connsiteY20" fmla="*/ 790575 h 1657350"/>
                      <a:gd name="connsiteX21" fmla="*/ 1104900 w 1219200"/>
                      <a:gd name="connsiteY21" fmla="*/ 885825 h 1657350"/>
                      <a:gd name="connsiteX22" fmla="*/ 1133475 w 1219200"/>
                      <a:gd name="connsiteY22" fmla="*/ 923925 h 1657350"/>
                      <a:gd name="connsiteX23" fmla="*/ 1162050 w 1219200"/>
                      <a:gd name="connsiteY23" fmla="*/ 990600 h 1657350"/>
                      <a:gd name="connsiteX24" fmla="*/ 1200150 w 1219200"/>
                      <a:gd name="connsiteY24" fmla="*/ 1076325 h 1657350"/>
                      <a:gd name="connsiteX25" fmla="*/ 1209675 w 1219200"/>
                      <a:gd name="connsiteY25" fmla="*/ 1133475 h 1657350"/>
                      <a:gd name="connsiteX26" fmla="*/ 1219200 w 1219200"/>
                      <a:gd name="connsiteY26" fmla="*/ 1181100 h 1657350"/>
                      <a:gd name="connsiteX27" fmla="*/ 1200150 w 1219200"/>
                      <a:gd name="connsiteY27" fmla="*/ 1390650 h 1657350"/>
                      <a:gd name="connsiteX28" fmla="*/ 1190625 w 1219200"/>
                      <a:gd name="connsiteY28" fmla="*/ 1428750 h 1657350"/>
                      <a:gd name="connsiteX29" fmla="*/ 1123950 w 1219200"/>
                      <a:gd name="connsiteY29" fmla="*/ 1590675 h 1657350"/>
                      <a:gd name="connsiteX30" fmla="*/ 1057275 w 1219200"/>
                      <a:gd name="connsiteY30" fmla="*/ 1609725 h 1657350"/>
                      <a:gd name="connsiteX31" fmla="*/ 981075 w 1219200"/>
                      <a:gd name="connsiteY31" fmla="*/ 1628775 h 1657350"/>
                      <a:gd name="connsiteX32" fmla="*/ 857250 w 1219200"/>
                      <a:gd name="connsiteY32" fmla="*/ 1657350 h 1657350"/>
                      <a:gd name="connsiteX33" fmla="*/ 647700 w 1219200"/>
                      <a:gd name="connsiteY33" fmla="*/ 1647825 h 1657350"/>
                      <a:gd name="connsiteX34" fmla="*/ 581025 w 1219200"/>
                      <a:gd name="connsiteY34" fmla="*/ 1638300 h 1657350"/>
                      <a:gd name="connsiteX35" fmla="*/ 485775 w 1219200"/>
                      <a:gd name="connsiteY35" fmla="*/ 1628775 h 1657350"/>
                      <a:gd name="connsiteX36" fmla="*/ 409575 w 1219200"/>
                      <a:gd name="connsiteY36" fmla="*/ 1590675 h 1657350"/>
                      <a:gd name="connsiteX37" fmla="*/ 333375 w 1219200"/>
                      <a:gd name="connsiteY37" fmla="*/ 1533525 h 1657350"/>
                      <a:gd name="connsiteX38" fmla="*/ 247650 w 1219200"/>
                      <a:gd name="connsiteY38" fmla="*/ 1476375 h 1657350"/>
                      <a:gd name="connsiteX39" fmla="*/ 219075 w 1219200"/>
                      <a:gd name="connsiteY39" fmla="*/ 1428750 h 1657350"/>
                      <a:gd name="connsiteX40" fmla="*/ 209550 w 1219200"/>
                      <a:gd name="connsiteY40" fmla="*/ 1304925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19200" h="1657350">
                        <a:moveTo>
                          <a:pt x="0" y="0"/>
                        </a:moveTo>
                        <a:cubicBezTo>
                          <a:pt x="12700" y="22225"/>
                          <a:pt x="23421" y="45705"/>
                          <a:pt x="38100" y="66675"/>
                        </a:cubicBezTo>
                        <a:cubicBezTo>
                          <a:pt x="45825" y="77710"/>
                          <a:pt x="58845" y="84289"/>
                          <a:pt x="66675" y="95250"/>
                        </a:cubicBezTo>
                        <a:cubicBezTo>
                          <a:pt x="120648" y="170812"/>
                          <a:pt x="59716" y="99740"/>
                          <a:pt x="95250" y="161925"/>
                        </a:cubicBezTo>
                        <a:cubicBezTo>
                          <a:pt x="115134" y="196722"/>
                          <a:pt x="154780" y="230980"/>
                          <a:pt x="180975" y="257175"/>
                        </a:cubicBezTo>
                        <a:cubicBezTo>
                          <a:pt x="190500" y="266700"/>
                          <a:pt x="202620" y="274199"/>
                          <a:pt x="209550" y="285750"/>
                        </a:cubicBezTo>
                        <a:cubicBezTo>
                          <a:pt x="230739" y="321066"/>
                          <a:pt x="235451" y="337645"/>
                          <a:pt x="266700" y="361950"/>
                        </a:cubicBezTo>
                        <a:cubicBezTo>
                          <a:pt x="284772" y="376006"/>
                          <a:pt x="307661" y="383861"/>
                          <a:pt x="323850" y="400050"/>
                        </a:cubicBezTo>
                        <a:cubicBezTo>
                          <a:pt x="339725" y="415925"/>
                          <a:pt x="353754" y="433892"/>
                          <a:pt x="371475" y="447675"/>
                        </a:cubicBezTo>
                        <a:cubicBezTo>
                          <a:pt x="382683" y="456392"/>
                          <a:pt x="397310" y="459571"/>
                          <a:pt x="409575" y="466725"/>
                        </a:cubicBezTo>
                        <a:cubicBezTo>
                          <a:pt x="435448" y="481817"/>
                          <a:pt x="460853" y="497735"/>
                          <a:pt x="485775" y="514350"/>
                        </a:cubicBezTo>
                        <a:cubicBezTo>
                          <a:pt x="495300" y="520700"/>
                          <a:pt x="504111" y="528280"/>
                          <a:pt x="514350" y="533400"/>
                        </a:cubicBezTo>
                        <a:cubicBezTo>
                          <a:pt x="529643" y="541046"/>
                          <a:pt x="546351" y="545506"/>
                          <a:pt x="561975" y="552450"/>
                        </a:cubicBezTo>
                        <a:cubicBezTo>
                          <a:pt x="574950" y="558217"/>
                          <a:pt x="587100" y="565733"/>
                          <a:pt x="600075" y="571500"/>
                        </a:cubicBezTo>
                        <a:cubicBezTo>
                          <a:pt x="615699" y="578444"/>
                          <a:pt x="632407" y="582904"/>
                          <a:pt x="647700" y="590550"/>
                        </a:cubicBezTo>
                        <a:cubicBezTo>
                          <a:pt x="664259" y="598829"/>
                          <a:pt x="678766" y="610846"/>
                          <a:pt x="695325" y="619125"/>
                        </a:cubicBezTo>
                        <a:cubicBezTo>
                          <a:pt x="710618" y="626771"/>
                          <a:pt x="727385" y="631100"/>
                          <a:pt x="742950" y="638175"/>
                        </a:cubicBezTo>
                        <a:cubicBezTo>
                          <a:pt x="762339" y="646988"/>
                          <a:pt x="781837" y="655792"/>
                          <a:pt x="800100" y="666750"/>
                        </a:cubicBezTo>
                        <a:cubicBezTo>
                          <a:pt x="829549" y="684419"/>
                          <a:pt x="855108" y="708541"/>
                          <a:pt x="885825" y="723900"/>
                        </a:cubicBezTo>
                        <a:cubicBezTo>
                          <a:pt x="904875" y="733425"/>
                          <a:pt x="924277" y="742276"/>
                          <a:pt x="942975" y="752475"/>
                        </a:cubicBezTo>
                        <a:cubicBezTo>
                          <a:pt x="1013670" y="791036"/>
                          <a:pt x="965195" y="772582"/>
                          <a:pt x="1019175" y="790575"/>
                        </a:cubicBezTo>
                        <a:cubicBezTo>
                          <a:pt x="1066245" y="837645"/>
                          <a:pt x="1057602" y="826702"/>
                          <a:pt x="1104900" y="885825"/>
                        </a:cubicBezTo>
                        <a:cubicBezTo>
                          <a:pt x="1114817" y="898221"/>
                          <a:pt x="1125873" y="909988"/>
                          <a:pt x="1133475" y="923925"/>
                        </a:cubicBezTo>
                        <a:cubicBezTo>
                          <a:pt x="1145054" y="945153"/>
                          <a:pt x="1151917" y="968645"/>
                          <a:pt x="1162050" y="990600"/>
                        </a:cubicBezTo>
                        <a:cubicBezTo>
                          <a:pt x="1175303" y="1019314"/>
                          <a:pt x="1193229" y="1045182"/>
                          <a:pt x="1200150" y="1076325"/>
                        </a:cubicBezTo>
                        <a:cubicBezTo>
                          <a:pt x="1204340" y="1095178"/>
                          <a:pt x="1206220" y="1114474"/>
                          <a:pt x="1209675" y="1133475"/>
                        </a:cubicBezTo>
                        <a:cubicBezTo>
                          <a:pt x="1212571" y="1149403"/>
                          <a:pt x="1216025" y="1165225"/>
                          <a:pt x="1219200" y="1181100"/>
                        </a:cubicBezTo>
                        <a:cubicBezTo>
                          <a:pt x="1212850" y="1250950"/>
                          <a:pt x="1208190" y="1320974"/>
                          <a:pt x="1200150" y="1390650"/>
                        </a:cubicBezTo>
                        <a:cubicBezTo>
                          <a:pt x="1198649" y="1403655"/>
                          <a:pt x="1193037" y="1415883"/>
                          <a:pt x="1190625" y="1428750"/>
                        </a:cubicBezTo>
                        <a:cubicBezTo>
                          <a:pt x="1176002" y="1506740"/>
                          <a:pt x="1194169" y="1549714"/>
                          <a:pt x="1123950" y="1590675"/>
                        </a:cubicBezTo>
                        <a:cubicBezTo>
                          <a:pt x="1103984" y="1602322"/>
                          <a:pt x="1079609" y="1603769"/>
                          <a:pt x="1057275" y="1609725"/>
                        </a:cubicBezTo>
                        <a:cubicBezTo>
                          <a:pt x="1031977" y="1616471"/>
                          <a:pt x="1006748" y="1623640"/>
                          <a:pt x="981075" y="1628775"/>
                        </a:cubicBezTo>
                        <a:cubicBezTo>
                          <a:pt x="875980" y="1649794"/>
                          <a:pt x="916542" y="1637586"/>
                          <a:pt x="857250" y="1657350"/>
                        </a:cubicBezTo>
                        <a:cubicBezTo>
                          <a:pt x="787400" y="1654175"/>
                          <a:pt x="717456" y="1652636"/>
                          <a:pt x="647700" y="1647825"/>
                        </a:cubicBezTo>
                        <a:cubicBezTo>
                          <a:pt x="625303" y="1646280"/>
                          <a:pt x="603322" y="1640923"/>
                          <a:pt x="581025" y="1638300"/>
                        </a:cubicBezTo>
                        <a:cubicBezTo>
                          <a:pt x="549335" y="1634572"/>
                          <a:pt x="517525" y="1631950"/>
                          <a:pt x="485775" y="1628775"/>
                        </a:cubicBezTo>
                        <a:cubicBezTo>
                          <a:pt x="460375" y="1616075"/>
                          <a:pt x="433657" y="1605726"/>
                          <a:pt x="409575" y="1590675"/>
                        </a:cubicBezTo>
                        <a:cubicBezTo>
                          <a:pt x="382651" y="1573848"/>
                          <a:pt x="360600" y="1549860"/>
                          <a:pt x="333375" y="1533525"/>
                        </a:cubicBezTo>
                        <a:cubicBezTo>
                          <a:pt x="272137" y="1496782"/>
                          <a:pt x="300561" y="1516058"/>
                          <a:pt x="247650" y="1476375"/>
                        </a:cubicBezTo>
                        <a:cubicBezTo>
                          <a:pt x="238125" y="1460500"/>
                          <a:pt x="225402" y="1446149"/>
                          <a:pt x="219075" y="1428750"/>
                        </a:cubicBezTo>
                        <a:cubicBezTo>
                          <a:pt x="205896" y="1392508"/>
                          <a:pt x="209550" y="1341623"/>
                          <a:pt x="209550" y="1304925"/>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7FA007D8-4962-F748-9E03-0592C2884B5F}"/>
              </a:ext>
            </a:extLst>
          </p:cNvPr>
          <p:cNvSpPr/>
          <p:nvPr/>
        </p:nvSpPr>
        <p:spPr>
          <a:xfrm rot="1531445">
            <a:off x="8834163" y="2127464"/>
            <a:ext cx="832519" cy="1781837"/>
          </a:xfrm>
          <a:custGeom>
            <a:avLst/>
            <a:gdLst>
              <a:gd name="connsiteX0" fmla="*/ 0 w 832519"/>
              <a:gd name="connsiteY0" fmla="*/ 1387683 h 1781837"/>
              <a:gd name="connsiteX1" fmla="*/ 330447 w 832519"/>
              <a:gd name="connsiteY1" fmla="*/ 1530412 h 1781837"/>
              <a:gd name="connsiteX2" fmla="*/ 354355 w 832519"/>
              <a:gd name="connsiteY2" fmla="*/ 1596001 h 1781837"/>
              <a:gd name="connsiteX3" fmla="*/ 489835 w 832519"/>
              <a:gd name="connsiteY3" fmla="*/ 1749042 h 1781837"/>
              <a:gd name="connsiteX4" fmla="*/ 569529 w 832519"/>
              <a:gd name="connsiteY4" fmla="*/ 1781837 h 1781837"/>
              <a:gd name="connsiteX5" fmla="*/ 712978 w 832519"/>
              <a:gd name="connsiteY5" fmla="*/ 1759973 h 1781837"/>
              <a:gd name="connsiteX6" fmla="*/ 760794 w 832519"/>
              <a:gd name="connsiteY6" fmla="*/ 1738110 h 1781837"/>
              <a:gd name="connsiteX7" fmla="*/ 816580 w 832519"/>
              <a:gd name="connsiteY7" fmla="*/ 1617864 h 1781837"/>
              <a:gd name="connsiteX8" fmla="*/ 832519 w 832519"/>
              <a:gd name="connsiteY8" fmla="*/ 1574138 h 1781837"/>
              <a:gd name="connsiteX9" fmla="*/ 800641 w 832519"/>
              <a:gd name="connsiteY9" fmla="*/ 1213398 h 1781837"/>
              <a:gd name="connsiteX10" fmla="*/ 673131 w 832519"/>
              <a:gd name="connsiteY10" fmla="*/ 972904 h 1781837"/>
              <a:gd name="connsiteX11" fmla="*/ 569529 w 832519"/>
              <a:gd name="connsiteY11" fmla="*/ 776137 h 1781837"/>
              <a:gd name="connsiteX12" fmla="*/ 521712 w 832519"/>
              <a:gd name="connsiteY12" fmla="*/ 721480 h 1781837"/>
              <a:gd name="connsiteX13" fmla="*/ 457957 w 832519"/>
              <a:gd name="connsiteY13" fmla="*/ 634027 h 1781837"/>
              <a:gd name="connsiteX14" fmla="*/ 426080 w 832519"/>
              <a:gd name="connsiteY14" fmla="*/ 612164 h 1781837"/>
              <a:gd name="connsiteX15" fmla="*/ 354355 w 832519"/>
              <a:gd name="connsiteY15" fmla="*/ 546575 h 1781837"/>
              <a:gd name="connsiteX16" fmla="*/ 179029 w 832519"/>
              <a:gd name="connsiteY16" fmla="*/ 338876 h 1781837"/>
              <a:gd name="connsiteX17" fmla="*/ 147151 w 832519"/>
              <a:gd name="connsiteY17" fmla="*/ 295150 h 1781837"/>
              <a:gd name="connsiteX18" fmla="*/ 107304 w 832519"/>
              <a:gd name="connsiteY18" fmla="*/ 196767 h 1781837"/>
              <a:gd name="connsiteX19" fmla="*/ 43549 w 832519"/>
              <a:gd name="connsiteY19" fmla="*/ 65589 h 1781837"/>
              <a:gd name="connsiteX20" fmla="*/ 35580 w 832519"/>
              <a:gd name="connsiteY20" fmla="*/ 32794 h 1781837"/>
              <a:gd name="connsiteX21" fmla="*/ 35580 w 832519"/>
              <a:gd name="connsiteY21" fmla="*/ 0 h 178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2519" h="1781837" extrusionOk="0">
                <a:moveTo>
                  <a:pt x="0" y="1387683"/>
                </a:moveTo>
                <a:cubicBezTo>
                  <a:pt x="64073" y="1649727"/>
                  <a:pt x="208875" y="1345309"/>
                  <a:pt x="330447" y="1530412"/>
                </a:cubicBezTo>
                <a:cubicBezTo>
                  <a:pt x="343460" y="1552375"/>
                  <a:pt x="340788" y="1576537"/>
                  <a:pt x="354355" y="1596001"/>
                </a:cubicBezTo>
                <a:cubicBezTo>
                  <a:pt x="372901" y="1652381"/>
                  <a:pt x="456284" y="1741782"/>
                  <a:pt x="489835" y="1749042"/>
                </a:cubicBezTo>
                <a:cubicBezTo>
                  <a:pt x="503589" y="1760778"/>
                  <a:pt x="547124" y="1772893"/>
                  <a:pt x="569529" y="1781837"/>
                </a:cubicBezTo>
                <a:cubicBezTo>
                  <a:pt x="638357" y="1777041"/>
                  <a:pt x="670994" y="1759561"/>
                  <a:pt x="712978" y="1759973"/>
                </a:cubicBezTo>
                <a:cubicBezTo>
                  <a:pt x="722211" y="1755061"/>
                  <a:pt x="745224" y="1757881"/>
                  <a:pt x="760794" y="1738110"/>
                </a:cubicBezTo>
                <a:cubicBezTo>
                  <a:pt x="783325" y="1685825"/>
                  <a:pt x="793371" y="1666092"/>
                  <a:pt x="816580" y="1617864"/>
                </a:cubicBezTo>
                <a:cubicBezTo>
                  <a:pt x="826868" y="1606228"/>
                  <a:pt x="833391" y="1590200"/>
                  <a:pt x="832519" y="1574138"/>
                </a:cubicBezTo>
                <a:cubicBezTo>
                  <a:pt x="797036" y="1452423"/>
                  <a:pt x="864620" y="1352300"/>
                  <a:pt x="800641" y="1213398"/>
                </a:cubicBezTo>
                <a:cubicBezTo>
                  <a:pt x="775019" y="1110640"/>
                  <a:pt x="724022" y="1086702"/>
                  <a:pt x="673131" y="972904"/>
                </a:cubicBezTo>
                <a:cubicBezTo>
                  <a:pt x="650635" y="921619"/>
                  <a:pt x="623704" y="854967"/>
                  <a:pt x="569529" y="776137"/>
                </a:cubicBezTo>
                <a:cubicBezTo>
                  <a:pt x="559819" y="751280"/>
                  <a:pt x="537634" y="737469"/>
                  <a:pt x="521712" y="721480"/>
                </a:cubicBezTo>
                <a:cubicBezTo>
                  <a:pt x="492839" y="694552"/>
                  <a:pt x="473283" y="655064"/>
                  <a:pt x="457957" y="634027"/>
                </a:cubicBezTo>
                <a:cubicBezTo>
                  <a:pt x="445063" y="623327"/>
                  <a:pt x="433962" y="616147"/>
                  <a:pt x="426080" y="612164"/>
                </a:cubicBezTo>
                <a:cubicBezTo>
                  <a:pt x="402221" y="583226"/>
                  <a:pt x="368961" y="574276"/>
                  <a:pt x="354355" y="546575"/>
                </a:cubicBezTo>
                <a:cubicBezTo>
                  <a:pt x="290527" y="507431"/>
                  <a:pt x="215341" y="380304"/>
                  <a:pt x="179029" y="338876"/>
                </a:cubicBezTo>
                <a:cubicBezTo>
                  <a:pt x="168245" y="328070"/>
                  <a:pt x="158758" y="310287"/>
                  <a:pt x="147151" y="295150"/>
                </a:cubicBezTo>
                <a:cubicBezTo>
                  <a:pt x="129764" y="267194"/>
                  <a:pt x="112511" y="229205"/>
                  <a:pt x="107304" y="196767"/>
                </a:cubicBezTo>
                <a:cubicBezTo>
                  <a:pt x="65635" y="97922"/>
                  <a:pt x="96393" y="333557"/>
                  <a:pt x="43549" y="65589"/>
                </a:cubicBezTo>
                <a:cubicBezTo>
                  <a:pt x="39805" y="53878"/>
                  <a:pt x="32408" y="43904"/>
                  <a:pt x="35580" y="32794"/>
                </a:cubicBezTo>
                <a:cubicBezTo>
                  <a:pt x="36360" y="23811"/>
                  <a:pt x="34372" y="14581"/>
                  <a:pt x="35580" y="0"/>
                </a:cubicBezTo>
              </a:path>
            </a:pathLst>
          </a:custGeom>
          <a:noFill/>
          <a:ln w="34925">
            <a:solidFill>
              <a:schemeClr val="accent6"/>
            </a:solidFill>
            <a:prstDash val="dash"/>
            <a:extLst>
              <a:ext uri="{C807C97D-BFC1-408E-A445-0C87EB9F89A2}">
                <ask:lineSketchStyleProps xmlns:ask="http://schemas.microsoft.com/office/drawing/2018/sketchyshapes" sd="1219033472">
                  <a:custGeom>
                    <a:avLst/>
                    <a:gdLst>
                      <a:gd name="connsiteX0" fmla="*/ 223725 w 797521"/>
                      <a:gd name="connsiteY0" fmla="*/ 1355507 h 1781837"/>
                      <a:gd name="connsiteX1" fmla="*/ 295449 w 797521"/>
                      <a:gd name="connsiteY1" fmla="*/ 1530412 h 1781837"/>
                      <a:gd name="connsiteX2" fmla="*/ 319357 w 797521"/>
                      <a:gd name="connsiteY2" fmla="*/ 1596001 h 1781837"/>
                      <a:gd name="connsiteX3" fmla="*/ 454837 w 797521"/>
                      <a:gd name="connsiteY3" fmla="*/ 1749042 h 1781837"/>
                      <a:gd name="connsiteX4" fmla="*/ 534531 w 797521"/>
                      <a:gd name="connsiteY4" fmla="*/ 1781837 h 1781837"/>
                      <a:gd name="connsiteX5" fmla="*/ 677980 w 797521"/>
                      <a:gd name="connsiteY5" fmla="*/ 1759973 h 1781837"/>
                      <a:gd name="connsiteX6" fmla="*/ 725796 w 797521"/>
                      <a:gd name="connsiteY6" fmla="*/ 1738110 h 1781837"/>
                      <a:gd name="connsiteX7" fmla="*/ 781582 w 797521"/>
                      <a:gd name="connsiteY7" fmla="*/ 1617864 h 1781837"/>
                      <a:gd name="connsiteX8" fmla="*/ 797521 w 797521"/>
                      <a:gd name="connsiteY8" fmla="*/ 1574138 h 1781837"/>
                      <a:gd name="connsiteX9" fmla="*/ 765643 w 797521"/>
                      <a:gd name="connsiteY9" fmla="*/ 1213398 h 1781837"/>
                      <a:gd name="connsiteX10" fmla="*/ 638133 w 797521"/>
                      <a:gd name="connsiteY10" fmla="*/ 972904 h 1781837"/>
                      <a:gd name="connsiteX11" fmla="*/ 534531 w 797521"/>
                      <a:gd name="connsiteY11" fmla="*/ 776137 h 1781837"/>
                      <a:gd name="connsiteX12" fmla="*/ 486714 w 797521"/>
                      <a:gd name="connsiteY12" fmla="*/ 721480 h 1781837"/>
                      <a:gd name="connsiteX13" fmla="*/ 422959 w 797521"/>
                      <a:gd name="connsiteY13" fmla="*/ 634027 h 1781837"/>
                      <a:gd name="connsiteX14" fmla="*/ 391082 w 797521"/>
                      <a:gd name="connsiteY14" fmla="*/ 612164 h 1781837"/>
                      <a:gd name="connsiteX15" fmla="*/ 319357 w 797521"/>
                      <a:gd name="connsiteY15" fmla="*/ 546575 h 1781837"/>
                      <a:gd name="connsiteX16" fmla="*/ 144031 w 797521"/>
                      <a:gd name="connsiteY16" fmla="*/ 338876 h 1781837"/>
                      <a:gd name="connsiteX17" fmla="*/ 112153 w 797521"/>
                      <a:gd name="connsiteY17" fmla="*/ 295150 h 1781837"/>
                      <a:gd name="connsiteX18" fmla="*/ 72306 w 797521"/>
                      <a:gd name="connsiteY18" fmla="*/ 196767 h 1781837"/>
                      <a:gd name="connsiteX19" fmla="*/ 8551 w 797521"/>
                      <a:gd name="connsiteY19" fmla="*/ 65589 h 1781837"/>
                      <a:gd name="connsiteX20" fmla="*/ 582 w 797521"/>
                      <a:gd name="connsiteY20" fmla="*/ 32794 h 1781837"/>
                      <a:gd name="connsiteX21" fmla="*/ 582 w 797521"/>
                      <a:gd name="connsiteY21" fmla="*/ 0 h 1781837"/>
                      <a:gd name="connsiteX0" fmla="*/ 0 w 832519"/>
                      <a:gd name="connsiteY0" fmla="*/ 1387683 h 1781837"/>
                      <a:gd name="connsiteX1" fmla="*/ 330447 w 832519"/>
                      <a:gd name="connsiteY1" fmla="*/ 1530412 h 1781837"/>
                      <a:gd name="connsiteX2" fmla="*/ 354355 w 832519"/>
                      <a:gd name="connsiteY2" fmla="*/ 1596001 h 1781837"/>
                      <a:gd name="connsiteX3" fmla="*/ 489835 w 832519"/>
                      <a:gd name="connsiteY3" fmla="*/ 1749042 h 1781837"/>
                      <a:gd name="connsiteX4" fmla="*/ 569529 w 832519"/>
                      <a:gd name="connsiteY4" fmla="*/ 1781837 h 1781837"/>
                      <a:gd name="connsiteX5" fmla="*/ 712978 w 832519"/>
                      <a:gd name="connsiteY5" fmla="*/ 1759973 h 1781837"/>
                      <a:gd name="connsiteX6" fmla="*/ 760794 w 832519"/>
                      <a:gd name="connsiteY6" fmla="*/ 1738110 h 1781837"/>
                      <a:gd name="connsiteX7" fmla="*/ 816580 w 832519"/>
                      <a:gd name="connsiteY7" fmla="*/ 1617864 h 1781837"/>
                      <a:gd name="connsiteX8" fmla="*/ 832519 w 832519"/>
                      <a:gd name="connsiteY8" fmla="*/ 1574138 h 1781837"/>
                      <a:gd name="connsiteX9" fmla="*/ 800641 w 832519"/>
                      <a:gd name="connsiteY9" fmla="*/ 1213398 h 1781837"/>
                      <a:gd name="connsiteX10" fmla="*/ 673131 w 832519"/>
                      <a:gd name="connsiteY10" fmla="*/ 972904 h 1781837"/>
                      <a:gd name="connsiteX11" fmla="*/ 569529 w 832519"/>
                      <a:gd name="connsiteY11" fmla="*/ 776137 h 1781837"/>
                      <a:gd name="connsiteX12" fmla="*/ 521712 w 832519"/>
                      <a:gd name="connsiteY12" fmla="*/ 721480 h 1781837"/>
                      <a:gd name="connsiteX13" fmla="*/ 457957 w 832519"/>
                      <a:gd name="connsiteY13" fmla="*/ 634027 h 1781837"/>
                      <a:gd name="connsiteX14" fmla="*/ 426080 w 832519"/>
                      <a:gd name="connsiteY14" fmla="*/ 612164 h 1781837"/>
                      <a:gd name="connsiteX15" fmla="*/ 354355 w 832519"/>
                      <a:gd name="connsiteY15" fmla="*/ 546575 h 1781837"/>
                      <a:gd name="connsiteX16" fmla="*/ 179029 w 832519"/>
                      <a:gd name="connsiteY16" fmla="*/ 338876 h 1781837"/>
                      <a:gd name="connsiteX17" fmla="*/ 147151 w 832519"/>
                      <a:gd name="connsiteY17" fmla="*/ 295150 h 1781837"/>
                      <a:gd name="connsiteX18" fmla="*/ 107304 w 832519"/>
                      <a:gd name="connsiteY18" fmla="*/ 196767 h 1781837"/>
                      <a:gd name="connsiteX19" fmla="*/ 43549 w 832519"/>
                      <a:gd name="connsiteY19" fmla="*/ 65589 h 1781837"/>
                      <a:gd name="connsiteX20" fmla="*/ 35580 w 832519"/>
                      <a:gd name="connsiteY20" fmla="*/ 32794 h 1781837"/>
                      <a:gd name="connsiteX21" fmla="*/ 35580 w 832519"/>
                      <a:gd name="connsiteY21" fmla="*/ 0 h 178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2519" h="1781837" extrusionOk="0">
                        <a:moveTo>
                          <a:pt x="0" y="1387683"/>
                        </a:moveTo>
                        <a:cubicBezTo>
                          <a:pt x="93414" y="1667825"/>
                          <a:pt x="234304" y="1335765"/>
                          <a:pt x="330447" y="1530412"/>
                        </a:cubicBezTo>
                        <a:cubicBezTo>
                          <a:pt x="341770" y="1552019"/>
                          <a:pt x="342217" y="1576492"/>
                          <a:pt x="354355" y="1596001"/>
                        </a:cubicBezTo>
                        <a:cubicBezTo>
                          <a:pt x="374468" y="1650851"/>
                          <a:pt x="457817" y="1733310"/>
                          <a:pt x="489835" y="1749042"/>
                        </a:cubicBezTo>
                        <a:cubicBezTo>
                          <a:pt x="508533" y="1763483"/>
                          <a:pt x="544451" y="1771616"/>
                          <a:pt x="569529" y="1781837"/>
                        </a:cubicBezTo>
                        <a:cubicBezTo>
                          <a:pt x="628719" y="1775898"/>
                          <a:pt x="669708" y="1762208"/>
                          <a:pt x="712978" y="1759973"/>
                        </a:cubicBezTo>
                        <a:cubicBezTo>
                          <a:pt x="726868" y="1755774"/>
                          <a:pt x="746793" y="1756403"/>
                          <a:pt x="760794" y="1738110"/>
                        </a:cubicBezTo>
                        <a:cubicBezTo>
                          <a:pt x="784190" y="1694073"/>
                          <a:pt x="795762" y="1662769"/>
                          <a:pt x="816580" y="1617864"/>
                        </a:cubicBezTo>
                        <a:cubicBezTo>
                          <a:pt x="823705" y="1604457"/>
                          <a:pt x="829938" y="1589370"/>
                          <a:pt x="832519" y="1574138"/>
                        </a:cubicBezTo>
                        <a:cubicBezTo>
                          <a:pt x="819923" y="1456125"/>
                          <a:pt x="845637" y="1336775"/>
                          <a:pt x="800641" y="1213398"/>
                        </a:cubicBezTo>
                        <a:cubicBezTo>
                          <a:pt x="772468" y="1106843"/>
                          <a:pt x="723603" y="1082358"/>
                          <a:pt x="673131" y="972904"/>
                        </a:cubicBezTo>
                        <a:cubicBezTo>
                          <a:pt x="648835" y="918847"/>
                          <a:pt x="616831" y="846548"/>
                          <a:pt x="569529" y="776137"/>
                        </a:cubicBezTo>
                        <a:cubicBezTo>
                          <a:pt x="556619" y="754081"/>
                          <a:pt x="537256" y="739245"/>
                          <a:pt x="521712" y="721480"/>
                        </a:cubicBezTo>
                        <a:cubicBezTo>
                          <a:pt x="496569" y="693939"/>
                          <a:pt x="475242" y="656415"/>
                          <a:pt x="457957" y="634027"/>
                        </a:cubicBezTo>
                        <a:cubicBezTo>
                          <a:pt x="445778" y="623378"/>
                          <a:pt x="435145" y="618559"/>
                          <a:pt x="426080" y="612164"/>
                        </a:cubicBezTo>
                        <a:cubicBezTo>
                          <a:pt x="401810" y="588788"/>
                          <a:pt x="374815" y="570858"/>
                          <a:pt x="354355" y="546575"/>
                        </a:cubicBezTo>
                        <a:cubicBezTo>
                          <a:pt x="295509" y="498524"/>
                          <a:pt x="206593" y="373804"/>
                          <a:pt x="179029" y="338876"/>
                        </a:cubicBezTo>
                        <a:cubicBezTo>
                          <a:pt x="168295" y="326879"/>
                          <a:pt x="157694" y="310918"/>
                          <a:pt x="147151" y="295150"/>
                        </a:cubicBezTo>
                        <a:cubicBezTo>
                          <a:pt x="130633" y="265814"/>
                          <a:pt x="115926" y="229023"/>
                          <a:pt x="107304" y="196767"/>
                        </a:cubicBezTo>
                        <a:cubicBezTo>
                          <a:pt x="55300" y="77458"/>
                          <a:pt x="121219" y="320465"/>
                          <a:pt x="43549" y="65589"/>
                        </a:cubicBezTo>
                        <a:cubicBezTo>
                          <a:pt x="39746" y="54215"/>
                          <a:pt x="34550" y="44025"/>
                          <a:pt x="35580" y="32794"/>
                        </a:cubicBezTo>
                        <a:cubicBezTo>
                          <a:pt x="35616" y="23170"/>
                          <a:pt x="35101" y="12378"/>
                          <a:pt x="35580" y="0"/>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5C81C68-0139-4702-997D-199BA0461D7D}"/>
              </a:ext>
            </a:extLst>
          </p:cNvPr>
          <p:cNvSpPr txBox="1"/>
          <p:nvPr/>
        </p:nvSpPr>
        <p:spPr>
          <a:xfrm>
            <a:off x="4545046" y="303265"/>
            <a:ext cx="5927625" cy="276999"/>
          </a:xfrm>
          <a:prstGeom prst="rect">
            <a:avLst/>
          </a:prstGeom>
          <a:solidFill>
            <a:srgbClr val="ECECEC"/>
          </a:solidFill>
        </p:spPr>
        <p:txBody>
          <a:bodyPr wrap="square" rtlCol="0">
            <a:spAutoFit/>
          </a:bodyPr>
          <a:lstStyle/>
          <a:p>
            <a:pPr algn="r"/>
            <a:r>
              <a:rPr lang="en-US" sz="1200" spc="50" dirty="0">
                <a:latin typeface="Museo 300" panose="02000000000000000000" pitchFamily="2" charset="77"/>
                <a:ea typeface="Vita Condensed Std Light" pitchFamily="2" charset="77"/>
                <a:cs typeface="Arial" panose="020B0604020202020204" pitchFamily="34" charset="0"/>
              </a:rPr>
              <a:t>INFORME DE SEGUIMIENTO DE LA EDUCACIÓN EN EL MUNDO</a:t>
            </a:r>
          </a:p>
        </p:txBody>
      </p:sp>
    </p:spTree>
    <p:extLst>
      <p:ext uri="{BB962C8B-B14F-4D97-AF65-F5344CB8AC3E}">
        <p14:creationId xmlns:p14="http://schemas.microsoft.com/office/powerpoint/2010/main" val="120084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9">
                                            <p:txEl>
                                              <p:pRg st="1" end="1"/>
                                            </p:txEl>
                                          </p:spTgt>
                                        </p:tgtEl>
                                        <p:attrNameLst>
                                          <p:attrName>style.visibility</p:attrName>
                                        </p:attrNameLst>
                                      </p:cBhvr>
                                      <p:to>
                                        <p:strVal val="visible"/>
                                      </p:to>
                                    </p:set>
                                    <p:animEffect transition="in" filter="fade">
                                      <p:cBhvr>
                                        <p:cTn id="11" dur="500"/>
                                        <p:tgtEl>
                                          <p:spTgt spid="19">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fade">
                                      <p:cBhvr>
                                        <p:cTn id="15" dur="500"/>
                                        <p:tgtEl>
                                          <p:spTgt spid="19">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3500"/>
                            </p:stCondLst>
                            <p:childTnLst>
                              <p:par>
                                <p:cTn id="21" presetID="10" presetClass="entr" presetSubtype="0" fill="hold" grpId="0" nodeType="afterEffect">
                                  <p:stCondLst>
                                    <p:cond delay="100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fade">
                                      <p:cBhvr>
                                        <p:cTn id="23" dur="500"/>
                                        <p:tgtEl>
                                          <p:spTgt spid="15">
                                            <p:txEl>
                                              <p:pRg st="0" end="0"/>
                                            </p:txEl>
                                          </p:spTgt>
                                        </p:tgtEl>
                                      </p:cBhvr>
                                    </p:animEffect>
                                  </p:childTnLst>
                                </p:cTn>
                              </p:par>
                            </p:childTnLst>
                          </p:cTn>
                        </p:par>
                        <p:par>
                          <p:cTn id="24" fill="hold">
                            <p:stCondLst>
                              <p:cond delay="5000"/>
                            </p:stCondLst>
                            <p:childTnLst>
                              <p:par>
                                <p:cTn id="25" presetID="2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par>
                          <p:cTn id="31" fill="hold">
                            <p:stCondLst>
                              <p:cond delay="5500"/>
                            </p:stCondLst>
                            <p:childTnLst>
                              <p:par>
                                <p:cTn id="32" presetID="22" presetClass="exit" presetSubtype="4" fill="hold" grpId="1" nodeType="afterEffect">
                                  <p:stCondLst>
                                    <p:cond delay="500"/>
                                  </p:stCondLst>
                                  <p:childTnLst>
                                    <p:animEffect transition="out" filter="wipe(down)">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22" presetClass="exit" presetSubtype="2" fill="hold" grpId="1" nodeType="withEffect">
                                  <p:stCondLst>
                                    <p:cond delay="500"/>
                                  </p:stCondLst>
                                  <p:childTnLst>
                                    <p:animEffect transition="out" filter="wipe(right)">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6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right)">
                                      <p:cBhvr>
                                        <p:cTn id="44" dur="500"/>
                                        <p:tgtEl>
                                          <p:spTgt spid="13"/>
                                        </p:tgtEl>
                                      </p:cBhvr>
                                    </p:animEffect>
                                  </p:childTnLst>
                                </p:cTn>
                              </p:par>
                            </p:childTnLst>
                          </p:cTn>
                        </p:par>
                        <p:par>
                          <p:cTn id="45" fill="hold">
                            <p:stCondLst>
                              <p:cond delay="7000"/>
                            </p:stCondLst>
                            <p:childTnLst>
                              <p:par>
                                <p:cTn id="46" presetID="22" presetClass="exit" presetSubtype="4" fill="hold" grpId="1" nodeType="afterEffect">
                                  <p:stCondLst>
                                    <p:cond delay="500"/>
                                  </p:stCondLst>
                                  <p:childTnLst>
                                    <p:animEffect transition="out" filter="wipe(down)">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22" presetClass="exit" presetSubtype="4" fill="hold" grpId="1" nodeType="withEffect">
                                  <p:stCondLst>
                                    <p:cond delay="500"/>
                                  </p:stCondLst>
                                  <p:childTnLst>
                                    <p:animEffect transition="out" filter="wipe(down)">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childTnLst>
                          </p:cTn>
                        </p:par>
                        <p:par>
                          <p:cTn id="52" fill="hold">
                            <p:stCondLst>
                              <p:cond delay="8000"/>
                            </p:stCondLst>
                            <p:childTnLst>
                              <p:par>
                                <p:cTn id="53" presetID="10" presetClass="entr" presetSubtype="0" fill="hold" grpId="0" nodeType="afterEffect">
                                  <p:stCondLst>
                                    <p:cond delay="0"/>
                                  </p:stCondLst>
                                  <p:childTnLst>
                                    <p:set>
                                      <p:cBhvr>
                                        <p:cTn id="54" dur="1" fill="hold">
                                          <p:stCondLst>
                                            <p:cond delay="0"/>
                                          </p:stCondLst>
                                        </p:cTn>
                                        <p:tgtEl>
                                          <p:spTgt spid="15">
                                            <p:txEl>
                                              <p:pRg st="1" end="1"/>
                                            </p:txEl>
                                          </p:spTgt>
                                        </p:tgtEl>
                                        <p:attrNameLst>
                                          <p:attrName>style.visibility</p:attrName>
                                        </p:attrNameLst>
                                      </p:cBhvr>
                                      <p:to>
                                        <p:strVal val="visible"/>
                                      </p:to>
                                    </p:set>
                                    <p:animEffect transition="in" filter="fade">
                                      <p:cBhvr>
                                        <p:cTn id="55" dur="500"/>
                                        <p:tgtEl>
                                          <p:spTgt spid="15">
                                            <p:txEl>
                                              <p:pRg st="1" end="1"/>
                                            </p:txEl>
                                          </p:spTgt>
                                        </p:tgtEl>
                                      </p:cBhvr>
                                    </p:animEffect>
                                  </p:childTnLst>
                                </p:cTn>
                              </p:par>
                            </p:childTnLst>
                          </p:cTn>
                        </p:par>
                        <p:par>
                          <p:cTn id="56" fill="hold">
                            <p:stCondLst>
                              <p:cond delay="8500"/>
                            </p:stCondLst>
                            <p:childTnLst>
                              <p:par>
                                <p:cTn id="57" presetID="10" presetClass="entr" presetSubtype="0" fill="hold" grpId="0" nodeType="afterEffect">
                                  <p:stCondLst>
                                    <p:cond delay="0"/>
                                  </p:stCondLst>
                                  <p:childTnLst>
                                    <p:set>
                                      <p:cBhvr>
                                        <p:cTn id="58" dur="1" fill="hold">
                                          <p:stCondLst>
                                            <p:cond delay="0"/>
                                          </p:stCondLst>
                                        </p:cTn>
                                        <p:tgtEl>
                                          <p:spTgt spid="15">
                                            <p:txEl>
                                              <p:pRg st="2" end="2"/>
                                            </p:txEl>
                                          </p:spTgt>
                                        </p:tgtEl>
                                        <p:attrNameLst>
                                          <p:attrName>style.visibility</p:attrName>
                                        </p:attrNameLst>
                                      </p:cBhvr>
                                      <p:to>
                                        <p:strVal val="visible"/>
                                      </p:to>
                                    </p:set>
                                    <p:animEffect transition="in" filter="fade">
                                      <p:cBhvr>
                                        <p:cTn id="59" dur="500"/>
                                        <p:tgtEl>
                                          <p:spTgt spid="15">
                                            <p:txEl>
                                              <p:pRg st="2" end="2"/>
                                            </p:txEl>
                                          </p:spTgt>
                                        </p:tgtEl>
                                      </p:cBhvr>
                                    </p:animEffect>
                                  </p:childTnLst>
                                </p:cTn>
                              </p:par>
                            </p:childTnLst>
                          </p:cTn>
                        </p:par>
                        <p:par>
                          <p:cTn id="60" fill="hold">
                            <p:stCondLst>
                              <p:cond delay="9000"/>
                            </p:stCondLst>
                            <p:childTnLst>
                              <p:par>
                                <p:cTn id="61" presetID="22" presetClass="entr" presetSubtype="4"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500"/>
                                        <p:tgtEl>
                                          <p:spTgt spid="17"/>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up)">
                                      <p:cBhvr>
                                        <p:cTn id="66" dur="500"/>
                                        <p:tgtEl>
                                          <p:spTgt spid="14"/>
                                        </p:tgtEl>
                                      </p:cBhvr>
                                    </p:animEffect>
                                  </p:childTnLst>
                                </p:cTn>
                              </p:par>
                            </p:childTnLst>
                          </p:cTn>
                        </p:par>
                        <p:par>
                          <p:cTn id="67" fill="hold">
                            <p:stCondLst>
                              <p:cond delay="9500"/>
                            </p:stCondLst>
                            <p:childTnLst>
                              <p:par>
                                <p:cTn id="68" presetID="22" presetClass="exit" presetSubtype="4" fill="hold" grpId="1" nodeType="afterEffect">
                                  <p:stCondLst>
                                    <p:cond delay="500"/>
                                  </p:stCondLst>
                                  <p:childTnLst>
                                    <p:animEffect transition="out" filter="wipe(down)">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22" presetClass="exit" presetSubtype="1" fill="hold" grpId="1" nodeType="withEffect">
                                  <p:stCondLst>
                                    <p:cond delay="0"/>
                                  </p:stCondLst>
                                  <p:childTnLst>
                                    <p:animEffect transition="out" filter="wipe(up)">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par>
                          <p:cTn id="74" fill="hold">
                            <p:stCondLst>
                              <p:cond delay="10500"/>
                            </p:stCondLst>
                            <p:childTnLst>
                              <p:par>
                                <p:cTn id="75" presetID="10" presetClass="entr" presetSubtype="0" fill="hold" grpId="0" nodeType="afterEffect">
                                  <p:stCondLst>
                                    <p:cond delay="50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15" grpId="0" uiExpand="1" build="p" bldLvl="2"/>
      <p:bldP spid="8" grpId="0"/>
      <p:bldP spid="3" grpId="0" animBg="1"/>
      <p:bldP spid="3" grpId="1" animBg="1"/>
      <p:bldP spid="10" grpId="0" animBg="1"/>
      <p:bldP spid="10" grpId="1" animBg="1"/>
      <p:bldP spid="12" grpId="0" animBg="1"/>
      <p:bldP spid="12" grpId="1" animBg="1"/>
      <p:bldP spid="13" grpId="0" animBg="1"/>
      <p:bldP spid="13" grpId="1" animBg="1"/>
      <p:bldP spid="14" grpId="0" animBg="1"/>
      <p:bldP spid="14" grpId="1" animBg="1"/>
      <p:bldP spid="17" grpId="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C8126A-BAAD-514D-9ECB-0125280BB02E}"/>
              </a:ext>
            </a:extLst>
          </p:cNvPr>
          <p:cNvPicPr>
            <a:picLocks noChangeAspect="1"/>
          </p:cNvPicPr>
          <p:nvPr/>
        </p:nvPicPr>
        <p:blipFill>
          <a:blip r:embed="rId3"/>
          <a:srcRect/>
          <a:stretch/>
        </p:blipFill>
        <p:spPr>
          <a:xfrm>
            <a:off x="6346633" y="1093707"/>
            <a:ext cx="5225224" cy="4261461"/>
          </a:xfrm>
          <a:prstGeom prst="rect">
            <a:avLst/>
          </a:prstGeom>
        </p:spPr>
      </p:pic>
      <p:sp>
        <p:nvSpPr>
          <p:cNvPr id="17" name="Text Placeholder 16">
            <a:extLst>
              <a:ext uri="{FF2B5EF4-FFF2-40B4-BE49-F238E27FC236}">
                <a16:creationId xmlns:a16="http://schemas.microsoft.com/office/drawing/2014/main" id="{A4292138-997D-F24C-A293-65E338D3BB9B}"/>
              </a:ext>
            </a:extLst>
          </p:cNvPr>
          <p:cNvSpPr>
            <a:spLocks noGrp="1"/>
          </p:cNvSpPr>
          <p:nvPr>
            <p:ph type="body" sz="quarter" idx="11"/>
          </p:nvPr>
        </p:nvSpPr>
        <p:spPr>
          <a:xfrm>
            <a:off x="479424" y="1093707"/>
            <a:ext cx="9447091" cy="492443"/>
          </a:xfrm>
        </p:spPr>
        <p:txBody>
          <a:bodyPr/>
          <a:lstStyle/>
          <a:p>
            <a:pPr>
              <a:lnSpc>
                <a:spcPct val="100000"/>
              </a:lnSpc>
              <a:spcBef>
                <a:spcPts val="0"/>
              </a:spcBef>
            </a:pPr>
            <a:r>
              <a:rPr lang="en-US" sz="3200" spc="0" dirty="0" err="1"/>
              <a:t>Participar</a:t>
            </a:r>
            <a:r>
              <a:rPr lang="en-US" sz="3200" spc="0" dirty="0"/>
              <a:t> </a:t>
            </a:r>
            <a:r>
              <a:rPr lang="en-US" sz="3200" spc="0" dirty="0" err="1"/>
              <a:t>en</a:t>
            </a:r>
            <a:r>
              <a:rPr lang="en-US" sz="3200" spc="0" dirty="0"/>
              <a:t> </a:t>
            </a:r>
            <a:r>
              <a:rPr lang="en-US" sz="3200" spc="0" dirty="0" err="1"/>
              <a:t>consultas</a:t>
            </a:r>
            <a:r>
              <a:rPr lang="en-US" sz="3200" spc="0" dirty="0"/>
              <a:t> </a:t>
            </a:r>
            <a:r>
              <a:rPr lang="en-US" sz="3200" spc="0" dirty="0" err="1"/>
              <a:t>significativas</a:t>
            </a:r>
            <a:endParaRPr lang="en-US" sz="3200" b="0" spc="0" dirty="0">
              <a:solidFill>
                <a:srgbClr val="61126C"/>
              </a:solidFill>
              <a:latin typeface="Museo 300" panose="02000000000000000000" pitchFamily="2" charset="77"/>
            </a:endParaRPr>
          </a:p>
        </p:txBody>
      </p:sp>
      <p:sp>
        <p:nvSpPr>
          <p:cNvPr id="9" name="Content Placeholder 8">
            <a:extLst>
              <a:ext uri="{FF2B5EF4-FFF2-40B4-BE49-F238E27FC236}">
                <a16:creationId xmlns:a16="http://schemas.microsoft.com/office/drawing/2014/main" id="{0C6E4F4A-5173-E14D-B7BA-DE215EFD5676}"/>
              </a:ext>
            </a:extLst>
          </p:cNvPr>
          <p:cNvSpPr>
            <a:spLocks noGrp="1"/>
          </p:cNvSpPr>
          <p:nvPr>
            <p:ph sz="quarter" idx="12"/>
          </p:nvPr>
        </p:nvSpPr>
        <p:spPr>
          <a:xfrm>
            <a:off x="478972" y="3208854"/>
            <a:ext cx="5366395" cy="2215991"/>
          </a:xfrm>
        </p:spPr>
        <p:txBody>
          <a:bodyPr/>
          <a:lstStyle/>
          <a:p>
            <a:pPr>
              <a:buSzPct val="120000"/>
            </a:pPr>
            <a:r>
              <a:rPr lang="en-US" sz="2400" dirty="0">
                <a:solidFill>
                  <a:schemeClr val="tx1"/>
                </a:solidFill>
              </a:rPr>
              <a:t>Los </a:t>
            </a:r>
            <a:r>
              <a:rPr lang="en-US" sz="2400" dirty="0" err="1">
                <a:solidFill>
                  <a:schemeClr val="tx1"/>
                </a:solidFill>
              </a:rPr>
              <a:t>gobiernos</a:t>
            </a:r>
            <a:r>
              <a:rPr lang="en-US" sz="2400" dirty="0">
                <a:solidFill>
                  <a:schemeClr val="tx1"/>
                </a:solidFill>
              </a:rPr>
              <a:t> </a:t>
            </a:r>
            <a:r>
              <a:rPr lang="en-US" sz="2400" dirty="0" err="1">
                <a:solidFill>
                  <a:schemeClr val="tx1"/>
                </a:solidFill>
              </a:rPr>
              <a:t>deben</a:t>
            </a:r>
            <a:r>
              <a:rPr lang="en-US" sz="2400" dirty="0">
                <a:solidFill>
                  <a:schemeClr val="tx1"/>
                </a:solidFill>
              </a:rPr>
              <a:t> </a:t>
            </a:r>
            <a:r>
              <a:rPr lang="en-US" sz="2400" dirty="0" err="1">
                <a:solidFill>
                  <a:schemeClr val="tx1"/>
                </a:solidFill>
              </a:rPr>
              <a:t>promover</a:t>
            </a:r>
            <a:r>
              <a:rPr lang="en-US" sz="2400" dirty="0">
                <a:solidFill>
                  <a:schemeClr val="tx1"/>
                </a:solidFill>
              </a:rPr>
              <a:t> la </a:t>
            </a:r>
            <a:r>
              <a:rPr lang="en-US" sz="2400" dirty="0" err="1">
                <a:solidFill>
                  <a:schemeClr val="tx1"/>
                </a:solidFill>
              </a:rPr>
              <a:t>participación</a:t>
            </a:r>
            <a:r>
              <a:rPr lang="en-US" sz="2400" dirty="0">
                <a:solidFill>
                  <a:schemeClr val="tx1"/>
                </a:solidFill>
              </a:rPr>
              <a:t> de las </a:t>
            </a:r>
            <a:r>
              <a:rPr lang="en-US" sz="2400" dirty="0" err="1">
                <a:solidFill>
                  <a:schemeClr val="tx1"/>
                </a:solidFill>
              </a:rPr>
              <a:t>comunidades</a:t>
            </a:r>
            <a:r>
              <a:rPr lang="en-US" sz="2400" dirty="0">
                <a:solidFill>
                  <a:schemeClr val="tx1"/>
                </a:solidFill>
              </a:rPr>
              <a:t> </a:t>
            </a:r>
            <a:r>
              <a:rPr lang="en-US" sz="2400" dirty="0" err="1">
                <a:solidFill>
                  <a:schemeClr val="tx1"/>
                </a:solidFill>
              </a:rPr>
              <a:t>en</a:t>
            </a:r>
            <a:r>
              <a:rPr lang="en-US" sz="2400" dirty="0">
                <a:solidFill>
                  <a:schemeClr val="tx1"/>
                </a:solidFill>
              </a:rPr>
              <a:t> el </a:t>
            </a:r>
            <a:r>
              <a:rPr lang="en-US" sz="2400" dirty="0" err="1">
                <a:solidFill>
                  <a:schemeClr val="tx1"/>
                </a:solidFill>
              </a:rPr>
              <a:t>desarrollo</a:t>
            </a:r>
            <a:r>
              <a:rPr lang="en-US" sz="2400" dirty="0">
                <a:solidFill>
                  <a:schemeClr val="tx1"/>
                </a:solidFill>
              </a:rPr>
              <a:t> de </a:t>
            </a:r>
            <a:r>
              <a:rPr lang="en-US" sz="2400" dirty="0" err="1">
                <a:solidFill>
                  <a:schemeClr val="tx1"/>
                </a:solidFill>
              </a:rPr>
              <a:t>políticas</a:t>
            </a:r>
            <a:endParaRPr lang="en-US" sz="2400" dirty="0">
              <a:solidFill>
                <a:schemeClr val="tx1"/>
              </a:solidFill>
            </a:endParaRPr>
          </a:p>
          <a:p>
            <a:pPr>
              <a:buSzPct val="120000"/>
            </a:pPr>
            <a:r>
              <a:rPr lang="en-US" dirty="0"/>
              <a:t>Las </a:t>
            </a:r>
            <a:r>
              <a:rPr lang="en-US" dirty="0" err="1"/>
              <a:t>escuelas</a:t>
            </a:r>
            <a:r>
              <a:rPr lang="en-US" dirty="0"/>
              <a:t> </a:t>
            </a:r>
            <a:r>
              <a:rPr lang="en-US" dirty="0" err="1"/>
              <a:t>deben</a:t>
            </a:r>
            <a:r>
              <a:rPr lang="en-US" dirty="0"/>
              <a:t> </a:t>
            </a:r>
            <a:r>
              <a:rPr lang="en-US" dirty="0" err="1"/>
              <a:t>incrementar</a:t>
            </a:r>
            <a:r>
              <a:rPr lang="en-US" dirty="0"/>
              <a:t> la </a:t>
            </a:r>
            <a:r>
              <a:rPr lang="en-US" dirty="0" err="1"/>
              <a:t>interacción</a:t>
            </a:r>
            <a:r>
              <a:rPr lang="en-US" dirty="0"/>
              <a:t> con las </a:t>
            </a:r>
            <a:r>
              <a:rPr lang="en-US" dirty="0" err="1"/>
              <a:t>comunidades</a:t>
            </a:r>
            <a:endParaRPr lang="en-US" sz="2400" dirty="0">
              <a:solidFill>
                <a:schemeClr val="tx1"/>
              </a:solidFill>
            </a:endParaRPr>
          </a:p>
          <a:p>
            <a:pPr marL="11113" indent="0">
              <a:buSzPct val="120000"/>
              <a:buNone/>
            </a:pPr>
            <a:endParaRPr lang="en-US" sz="2400" dirty="0">
              <a:solidFill>
                <a:schemeClr val="tx1"/>
              </a:solidFill>
            </a:endParaRPr>
          </a:p>
        </p:txBody>
      </p:sp>
      <p:sp>
        <p:nvSpPr>
          <p:cNvPr id="3" name="Text Placeholder 2">
            <a:extLst>
              <a:ext uri="{FF2B5EF4-FFF2-40B4-BE49-F238E27FC236}">
                <a16:creationId xmlns:a16="http://schemas.microsoft.com/office/drawing/2014/main" id="{50B2FDA0-9CE1-A34C-BD7B-0926F0E623FB}"/>
              </a:ext>
            </a:extLst>
          </p:cNvPr>
          <p:cNvSpPr>
            <a:spLocks noGrp="1"/>
          </p:cNvSpPr>
          <p:nvPr>
            <p:ph type="body" sz="quarter" idx="13"/>
          </p:nvPr>
        </p:nvSpPr>
        <p:spPr>
          <a:xfrm>
            <a:off x="6003003" y="5379176"/>
            <a:ext cx="5683872" cy="1280160"/>
          </a:xfrm>
        </p:spPr>
        <p:txBody>
          <a:bodyPr/>
          <a:lstStyle/>
          <a:p>
            <a:pPr>
              <a:lnSpc>
                <a:spcPct val="100000"/>
              </a:lnSpc>
              <a:spcBef>
                <a:spcPts val="0"/>
              </a:spcBef>
            </a:pPr>
            <a:r>
              <a:rPr lang="en-US" spc="0" dirty="0">
                <a:solidFill>
                  <a:srgbClr val="00B0F0"/>
                </a:solidFill>
              </a:rPr>
              <a:t>	</a:t>
            </a:r>
            <a:r>
              <a:rPr lang="en-US" spc="0" dirty="0">
                <a:solidFill>
                  <a:schemeClr val="tx1"/>
                </a:solidFill>
              </a:rPr>
              <a:t>de los </a:t>
            </a:r>
            <a:r>
              <a:rPr lang="en-US" spc="0" dirty="0" err="1">
                <a:solidFill>
                  <a:schemeClr val="tx1"/>
                </a:solidFill>
              </a:rPr>
              <a:t>estudiantes</a:t>
            </a:r>
            <a:r>
              <a:rPr lang="en-US" spc="0" dirty="0">
                <a:solidFill>
                  <a:schemeClr val="tx1"/>
                </a:solidFill>
              </a:rPr>
              <a:t> </a:t>
            </a:r>
            <a:r>
              <a:rPr lang="en-US" spc="0" dirty="0" err="1">
                <a:solidFill>
                  <a:schemeClr val="tx1"/>
                </a:solidFill>
              </a:rPr>
              <a:t>en</a:t>
            </a:r>
            <a:r>
              <a:rPr lang="en-US" spc="0" dirty="0">
                <a:solidFill>
                  <a:schemeClr val="tx1"/>
                </a:solidFill>
              </a:rPr>
              <a:t> </a:t>
            </a:r>
            <a:r>
              <a:rPr lang="en-US" spc="0" dirty="0" err="1">
                <a:solidFill>
                  <a:schemeClr val="tx1"/>
                </a:solidFill>
              </a:rPr>
              <a:t>escuelas</a:t>
            </a:r>
            <a:r>
              <a:rPr lang="en-US" spc="0" dirty="0">
                <a:solidFill>
                  <a:schemeClr val="tx1"/>
                </a:solidFill>
              </a:rPr>
              <a:t> </a:t>
            </a:r>
            <a:r>
              <a:rPr lang="en-US" spc="0" dirty="0" err="1">
                <a:solidFill>
                  <a:schemeClr val="tx1"/>
                </a:solidFill>
              </a:rPr>
              <a:t>especiales</a:t>
            </a:r>
            <a:r>
              <a:rPr lang="en-US" spc="0" dirty="0">
                <a:solidFill>
                  <a:schemeClr val="tx1"/>
                </a:solidFill>
              </a:rPr>
              <a:t> </a:t>
            </a:r>
            <a:r>
              <a:rPr lang="en-US" spc="0" dirty="0" err="1">
                <a:solidFill>
                  <a:schemeClr val="tx1"/>
                </a:solidFill>
              </a:rPr>
              <a:t>venían</a:t>
            </a:r>
            <a:r>
              <a:rPr lang="en-US" spc="0" dirty="0">
                <a:solidFill>
                  <a:schemeClr val="tx1"/>
                </a:solidFill>
              </a:rPr>
              <a:t> de </a:t>
            </a:r>
            <a:r>
              <a:rPr lang="en-US" spc="0" dirty="0" err="1">
                <a:solidFill>
                  <a:schemeClr val="tx1"/>
                </a:solidFill>
              </a:rPr>
              <a:t>escuelas</a:t>
            </a:r>
            <a:r>
              <a:rPr lang="en-US" spc="0" dirty="0">
                <a:solidFill>
                  <a:schemeClr val="tx1"/>
                </a:solidFill>
              </a:rPr>
              <a:t> </a:t>
            </a:r>
            <a:r>
              <a:rPr lang="en-US" spc="0" dirty="0" err="1">
                <a:solidFill>
                  <a:schemeClr val="tx1"/>
                </a:solidFill>
              </a:rPr>
              <a:t>regulares</a:t>
            </a:r>
            <a:r>
              <a:rPr lang="en-US" spc="0" dirty="0">
                <a:solidFill>
                  <a:schemeClr val="tx1"/>
                </a:solidFill>
              </a:rPr>
              <a:t> </a:t>
            </a:r>
            <a:r>
              <a:rPr lang="en-US" spc="0" dirty="0" err="1">
                <a:solidFill>
                  <a:schemeClr val="tx1"/>
                </a:solidFill>
              </a:rPr>
              <a:t>en</a:t>
            </a:r>
            <a:r>
              <a:rPr lang="en-US" spc="0" dirty="0">
                <a:solidFill>
                  <a:schemeClr val="tx1"/>
                </a:solidFill>
              </a:rPr>
              <a:t> </a:t>
            </a:r>
            <a:r>
              <a:rPr lang="en-US" b="1" spc="0" dirty="0">
                <a:solidFill>
                  <a:schemeClr val="tx1"/>
                </a:solidFill>
              </a:rPr>
              <a:t>Queensland, Australia </a:t>
            </a:r>
            <a:endParaRPr lang="en-US" sz="2000" b="1" spc="0" dirty="0">
              <a:solidFill>
                <a:schemeClr val="tx1"/>
              </a:solidFill>
            </a:endParaRPr>
          </a:p>
        </p:txBody>
      </p:sp>
      <p:sp>
        <p:nvSpPr>
          <p:cNvPr id="8" name="Text Placeholder 16">
            <a:extLst>
              <a:ext uri="{FF2B5EF4-FFF2-40B4-BE49-F238E27FC236}">
                <a16:creationId xmlns:a16="http://schemas.microsoft.com/office/drawing/2014/main" id="{881CBBEE-525D-254D-848F-6F53F4D21D7C}"/>
              </a:ext>
            </a:extLst>
          </p:cNvPr>
          <p:cNvSpPr txBox="1">
            <a:spLocks/>
          </p:cNvSpPr>
          <p:nvPr/>
        </p:nvSpPr>
        <p:spPr>
          <a:xfrm>
            <a:off x="478973" y="1671713"/>
            <a:ext cx="9447091" cy="984885"/>
          </a:xfrm>
          <a:prstGeom prst="rect">
            <a:avLst/>
          </a:prstGeom>
        </p:spPr>
        <p:txBody>
          <a:bodyPr wrap="square" lIns="0" tIns="0" rIns="0" bIns="0">
            <a:spAutoFit/>
          </a:bodyPr>
          <a:lstStyle>
            <a:lvl1pPr marL="0" indent="0" algn="l" defTabSz="914400" rtl="0" eaLnBrk="1" latinLnBrk="0" hangingPunct="1">
              <a:lnSpc>
                <a:spcPct val="95000"/>
              </a:lnSpc>
              <a:spcBef>
                <a:spcPts val="1000"/>
              </a:spcBef>
              <a:buFont typeface="Arial" panose="020B0604020202020204" pitchFamily="34" charset="0"/>
              <a:buNone/>
              <a:defRPr sz="3600" b="1" i="0" kern="1200" spc="80" baseline="0">
                <a:solidFill>
                  <a:schemeClr val="tx2"/>
                </a:solidFill>
                <a:latin typeface="Museo 700" panose="02000000000000000000"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3200" b="0" spc="0" dirty="0">
                <a:solidFill>
                  <a:srgbClr val="61126C"/>
                </a:solidFill>
                <a:latin typeface="Museo 300" panose="02000000000000000000" pitchFamily="2" charset="77"/>
              </a:rPr>
              <a:t>No se </a:t>
            </a:r>
            <a:r>
              <a:rPr lang="en-US" sz="3200" b="0" spc="0" dirty="0" err="1">
                <a:solidFill>
                  <a:srgbClr val="61126C"/>
                </a:solidFill>
                <a:latin typeface="Museo 300" panose="02000000000000000000" pitchFamily="2" charset="77"/>
              </a:rPr>
              <a:t>puede</a:t>
            </a:r>
            <a:r>
              <a:rPr lang="en-US" sz="3200" b="0" spc="0" dirty="0">
                <a:solidFill>
                  <a:srgbClr val="61126C"/>
                </a:solidFill>
                <a:latin typeface="Museo 300" panose="02000000000000000000" pitchFamily="2" charset="77"/>
              </a:rPr>
              <a:t> </a:t>
            </a:r>
            <a:r>
              <a:rPr lang="en-US" sz="3200" b="0" spc="0" dirty="0" err="1">
                <a:solidFill>
                  <a:srgbClr val="61126C"/>
                </a:solidFill>
                <a:latin typeface="Museo 300" panose="02000000000000000000" pitchFamily="2" charset="77"/>
              </a:rPr>
              <a:t>imponer</a:t>
            </a:r>
            <a:r>
              <a:rPr lang="en-US" sz="3200" b="0" spc="0" dirty="0">
                <a:solidFill>
                  <a:srgbClr val="61126C"/>
                </a:solidFill>
                <a:latin typeface="Museo 300" panose="02000000000000000000" pitchFamily="2" charset="77"/>
              </a:rPr>
              <a:t> la </a:t>
            </a:r>
          </a:p>
          <a:p>
            <a:pPr>
              <a:lnSpc>
                <a:spcPct val="100000"/>
              </a:lnSpc>
              <a:spcBef>
                <a:spcPts val="0"/>
              </a:spcBef>
            </a:pPr>
            <a:r>
              <a:rPr lang="en-US" sz="3200" b="0" spc="0" dirty="0" err="1">
                <a:solidFill>
                  <a:srgbClr val="61126C"/>
                </a:solidFill>
                <a:latin typeface="Museo 300" panose="02000000000000000000" pitchFamily="2" charset="77"/>
              </a:rPr>
              <a:t>inclusión</a:t>
            </a:r>
            <a:r>
              <a:rPr lang="en-US" sz="3200" b="0" spc="0" dirty="0">
                <a:solidFill>
                  <a:srgbClr val="61126C"/>
                </a:solidFill>
                <a:latin typeface="Museo 300" panose="02000000000000000000" pitchFamily="2" charset="77"/>
              </a:rPr>
              <a:t> </a:t>
            </a:r>
            <a:r>
              <a:rPr lang="en-US" sz="3200" b="0" spc="0" dirty="0" err="1">
                <a:solidFill>
                  <a:srgbClr val="61126C"/>
                </a:solidFill>
                <a:latin typeface="Museo 300" panose="02000000000000000000" pitchFamily="2" charset="77"/>
              </a:rPr>
              <a:t>desde</a:t>
            </a:r>
            <a:r>
              <a:rPr lang="en-US" sz="3200" b="0" spc="0" dirty="0">
                <a:solidFill>
                  <a:srgbClr val="61126C"/>
                </a:solidFill>
                <a:latin typeface="Museo 300" panose="02000000000000000000" pitchFamily="2" charset="77"/>
              </a:rPr>
              <a:t> </a:t>
            </a:r>
            <a:r>
              <a:rPr lang="en-US" sz="3200" b="0" spc="0" dirty="0" err="1">
                <a:solidFill>
                  <a:srgbClr val="61126C"/>
                </a:solidFill>
                <a:latin typeface="Museo 300" panose="02000000000000000000" pitchFamily="2" charset="77"/>
              </a:rPr>
              <a:t>arriba</a:t>
            </a:r>
            <a:endParaRPr lang="en-US" sz="3200" b="0" spc="0" dirty="0">
              <a:solidFill>
                <a:srgbClr val="61126C"/>
              </a:solidFill>
              <a:latin typeface="Museo 300" panose="02000000000000000000" pitchFamily="2" charset="77"/>
            </a:endParaRPr>
          </a:p>
        </p:txBody>
      </p:sp>
      <p:sp>
        <p:nvSpPr>
          <p:cNvPr id="10" name="Rectangle 9">
            <a:extLst>
              <a:ext uri="{FF2B5EF4-FFF2-40B4-BE49-F238E27FC236}">
                <a16:creationId xmlns:a16="http://schemas.microsoft.com/office/drawing/2014/main" id="{9696A9D4-79EB-4288-807A-B56CE916BCF1}"/>
              </a:ext>
            </a:extLst>
          </p:cNvPr>
          <p:cNvSpPr/>
          <p:nvPr/>
        </p:nvSpPr>
        <p:spPr>
          <a:xfrm>
            <a:off x="5959759" y="5233956"/>
            <a:ext cx="1094074" cy="641966"/>
          </a:xfrm>
          <a:prstGeom prst="rect">
            <a:avLst/>
          </a:prstGeom>
        </p:spPr>
        <p:txBody>
          <a:bodyPr wrap="square">
            <a:spAutoFit/>
          </a:bodyPr>
          <a:lstStyle/>
          <a:p>
            <a:r>
              <a:rPr lang="en-US" sz="3600" b="1" dirty="0">
                <a:solidFill>
                  <a:schemeClr val="accent4"/>
                </a:solidFill>
                <a:latin typeface="Museo 700" panose="02000000000000000000" pitchFamily="2" charset="77"/>
              </a:rPr>
              <a:t>37%</a:t>
            </a:r>
          </a:p>
        </p:txBody>
      </p:sp>
      <p:sp>
        <p:nvSpPr>
          <p:cNvPr id="11" name="TextBox 10">
            <a:extLst>
              <a:ext uri="{FF2B5EF4-FFF2-40B4-BE49-F238E27FC236}">
                <a16:creationId xmlns:a16="http://schemas.microsoft.com/office/drawing/2014/main" id="{04F96AC6-EEFC-4C6F-9F55-0DEABB40E217}"/>
              </a:ext>
            </a:extLst>
          </p:cNvPr>
          <p:cNvSpPr txBox="1"/>
          <p:nvPr/>
        </p:nvSpPr>
        <p:spPr>
          <a:xfrm>
            <a:off x="4545046" y="303265"/>
            <a:ext cx="5927625" cy="276999"/>
          </a:xfrm>
          <a:prstGeom prst="rect">
            <a:avLst/>
          </a:prstGeom>
          <a:solidFill>
            <a:srgbClr val="ECECEC"/>
          </a:solidFill>
        </p:spPr>
        <p:txBody>
          <a:bodyPr wrap="square" rtlCol="0">
            <a:spAutoFit/>
          </a:bodyPr>
          <a:lstStyle/>
          <a:p>
            <a:pPr algn="r"/>
            <a:r>
              <a:rPr lang="en-US" sz="1200" spc="50" dirty="0">
                <a:latin typeface="Museo 300" panose="02000000000000000000" pitchFamily="2" charset="77"/>
                <a:ea typeface="Vita Condensed Std Light" pitchFamily="2" charset="77"/>
                <a:cs typeface="Arial" panose="020B0604020202020204" pitchFamily="34" charset="0"/>
              </a:rPr>
              <a:t>INFORME DE SEGUIMIENTO DE LA EDUCACIÓN EN EL MUNDO</a:t>
            </a:r>
          </a:p>
        </p:txBody>
      </p:sp>
    </p:spTree>
    <p:extLst>
      <p:ext uri="{BB962C8B-B14F-4D97-AF65-F5344CB8AC3E}">
        <p14:creationId xmlns:p14="http://schemas.microsoft.com/office/powerpoint/2010/main" val="42515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3000"/>
                            </p:stCondLst>
                            <p:childTnLst>
                              <p:par>
                                <p:cTn id="17" presetID="10" presetClass="entr" presetSubtype="0" fill="hold" grpId="0" nodeType="afterEffect">
                                  <p:stCondLst>
                                    <p:cond delay="100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100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childTnLst>
                          </p:cTn>
                        </p:par>
                        <p:par>
                          <p:cTn id="25" fill="hold">
                            <p:stCondLst>
                              <p:cond delay="1500"/>
                            </p:stCondLst>
                            <p:childTnLst>
                              <p:par>
                                <p:cTn id="26" presetID="10" presetClass="entr" presetSubtype="0" fill="hold" grpId="0" nodeType="afterEffect">
                                  <p:stCondLst>
                                    <p:cond delay="100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500"/>
                                        <p:tgtEl>
                                          <p:spTgt spid="3">
                                            <p:txEl>
                                              <p:pRg st="0" end="0"/>
                                            </p:txEl>
                                          </p:spTgt>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9" grpId="0" uiExpand="1" build="p"/>
      <p:bldP spid="3" grpId="0" build="p"/>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4E203A-9122-4F4F-B30F-35ACAD3B8255}"/>
              </a:ext>
            </a:extLst>
          </p:cNvPr>
          <p:cNvPicPr>
            <a:picLocks noChangeAspect="1"/>
          </p:cNvPicPr>
          <p:nvPr/>
        </p:nvPicPr>
        <p:blipFill>
          <a:blip r:embed="rId3"/>
          <a:srcRect/>
          <a:stretch/>
        </p:blipFill>
        <p:spPr>
          <a:xfrm rot="21404136">
            <a:off x="7511015" y="1863116"/>
            <a:ext cx="2684545" cy="1556409"/>
          </a:xfrm>
          <a:prstGeom prst="rect">
            <a:avLst/>
          </a:prstGeom>
        </p:spPr>
      </p:pic>
      <p:pic>
        <p:nvPicPr>
          <p:cNvPr id="4" name="Picture 3">
            <a:extLst>
              <a:ext uri="{FF2B5EF4-FFF2-40B4-BE49-F238E27FC236}">
                <a16:creationId xmlns:a16="http://schemas.microsoft.com/office/drawing/2014/main" id="{873F326D-D25B-1C40-96EB-66A144A048EE}"/>
              </a:ext>
            </a:extLst>
          </p:cNvPr>
          <p:cNvPicPr>
            <a:picLocks noChangeAspect="1"/>
          </p:cNvPicPr>
          <p:nvPr/>
        </p:nvPicPr>
        <p:blipFill>
          <a:blip r:embed="rId4"/>
          <a:srcRect/>
          <a:stretch/>
        </p:blipFill>
        <p:spPr>
          <a:xfrm>
            <a:off x="6984899" y="3337832"/>
            <a:ext cx="3636637" cy="1951473"/>
          </a:xfrm>
          <a:prstGeom prst="rect">
            <a:avLst/>
          </a:prstGeom>
        </p:spPr>
      </p:pic>
      <p:pic>
        <p:nvPicPr>
          <p:cNvPr id="5" name="Picture 4">
            <a:extLst>
              <a:ext uri="{FF2B5EF4-FFF2-40B4-BE49-F238E27FC236}">
                <a16:creationId xmlns:a16="http://schemas.microsoft.com/office/drawing/2014/main" id="{55ACBAEE-D6D4-B740-9665-F9FFBF5F3860}"/>
              </a:ext>
            </a:extLst>
          </p:cNvPr>
          <p:cNvPicPr>
            <a:picLocks noChangeAspect="1"/>
          </p:cNvPicPr>
          <p:nvPr/>
        </p:nvPicPr>
        <p:blipFill>
          <a:blip r:embed="rId5"/>
          <a:srcRect/>
          <a:stretch/>
        </p:blipFill>
        <p:spPr>
          <a:xfrm>
            <a:off x="8256229" y="1910517"/>
            <a:ext cx="1164133" cy="1164133"/>
          </a:xfrm>
          <a:prstGeom prst="rect">
            <a:avLst/>
          </a:prstGeom>
        </p:spPr>
      </p:pic>
      <p:sp>
        <p:nvSpPr>
          <p:cNvPr id="13" name="Text Placeholder 12">
            <a:extLst>
              <a:ext uri="{FF2B5EF4-FFF2-40B4-BE49-F238E27FC236}">
                <a16:creationId xmlns:a16="http://schemas.microsoft.com/office/drawing/2014/main" id="{6EE862AC-2F95-CD45-901D-9979EC6B3DF5}"/>
              </a:ext>
            </a:extLst>
          </p:cNvPr>
          <p:cNvSpPr>
            <a:spLocks noGrp="1"/>
          </p:cNvSpPr>
          <p:nvPr>
            <p:ph type="body" sz="quarter" idx="11"/>
          </p:nvPr>
        </p:nvSpPr>
        <p:spPr>
          <a:xfrm>
            <a:off x="479424" y="1098887"/>
            <a:ext cx="11128996" cy="935641"/>
          </a:xfrm>
          <a:ln>
            <a:noFill/>
          </a:ln>
        </p:spPr>
        <p:txBody>
          <a:bodyPr/>
          <a:lstStyle/>
          <a:p>
            <a:r>
              <a:rPr lang="en-US" sz="3200" b="1" spc="0" dirty="0" err="1">
                <a:latin typeface="Museo 700" panose="02000000000000000000" pitchFamily="2" charset="0"/>
              </a:rPr>
              <a:t>Garantizar</a:t>
            </a:r>
            <a:r>
              <a:rPr lang="en-US" sz="3200" spc="0" dirty="0">
                <a:latin typeface="Museo 700" panose="02000000000000000000" pitchFamily="2" charset="0"/>
              </a:rPr>
              <a:t> la </a:t>
            </a:r>
            <a:r>
              <a:rPr lang="en-US" sz="3200" spc="0" dirty="0" err="1">
                <a:latin typeface="Museo 700" panose="02000000000000000000" pitchFamily="2" charset="0"/>
              </a:rPr>
              <a:t>cooperación</a:t>
            </a:r>
            <a:r>
              <a:rPr lang="en-US" sz="3200" spc="0" dirty="0">
                <a:latin typeface="Museo 700" panose="02000000000000000000" pitchFamily="2" charset="0"/>
              </a:rPr>
              <a:t> entre los </a:t>
            </a:r>
            <a:r>
              <a:rPr lang="en-US" sz="3200" spc="0" dirty="0" err="1">
                <a:latin typeface="Museo 700" panose="02000000000000000000" pitchFamily="2" charset="0"/>
              </a:rPr>
              <a:t>departamentos</a:t>
            </a:r>
            <a:r>
              <a:rPr lang="en-US" sz="3200" spc="0" dirty="0">
                <a:latin typeface="Museo 700" panose="02000000000000000000" pitchFamily="2" charset="0"/>
              </a:rPr>
              <a:t>, </a:t>
            </a:r>
            <a:r>
              <a:rPr lang="en-US" sz="3200" spc="0" dirty="0" err="1">
                <a:latin typeface="Museo 700" panose="02000000000000000000" pitchFamily="2" charset="0"/>
              </a:rPr>
              <a:t>sectores</a:t>
            </a:r>
            <a:r>
              <a:rPr lang="en-US" sz="3200" spc="0" dirty="0">
                <a:latin typeface="Museo 700" panose="02000000000000000000" pitchFamily="2" charset="0"/>
              </a:rPr>
              <a:t> y </a:t>
            </a:r>
            <a:r>
              <a:rPr lang="en-US" sz="3200" spc="0" dirty="0" err="1">
                <a:latin typeface="Museo 700" panose="02000000000000000000" pitchFamily="2" charset="0"/>
              </a:rPr>
              <a:t>niveles</a:t>
            </a:r>
            <a:r>
              <a:rPr lang="en-US" sz="3200" spc="0" dirty="0">
                <a:latin typeface="Museo 700" panose="02000000000000000000" pitchFamily="2" charset="0"/>
              </a:rPr>
              <a:t> del </a:t>
            </a:r>
            <a:r>
              <a:rPr lang="en-US" sz="3200" spc="0" dirty="0" err="1">
                <a:latin typeface="Museo 700" panose="02000000000000000000" pitchFamily="2" charset="0"/>
              </a:rPr>
              <a:t>gobierno</a:t>
            </a:r>
            <a:endParaRPr lang="en-US" sz="3200" b="1" spc="0" dirty="0">
              <a:solidFill>
                <a:srgbClr val="61126C"/>
              </a:solidFill>
              <a:latin typeface="Museo 700" panose="02000000000000000000" pitchFamily="2" charset="0"/>
            </a:endParaRPr>
          </a:p>
        </p:txBody>
      </p:sp>
      <p:sp>
        <p:nvSpPr>
          <p:cNvPr id="7" name="Content Placeholder 6">
            <a:extLst>
              <a:ext uri="{FF2B5EF4-FFF2-40B4-BE49-F238E27FC236}">
                <a16:creationId xmlns:a16="http://schemas.microsoft.com/office/drawing/2014/main" id="{E94CECFF-8D34-B44B-A10F-3F322FF1E25B}"/>
              </a:ext>
            </a:extLst>
          </p:cNvPr>
          <p:cNvSpPr>
            <a:spLocks noGrp="1"/>
          </p:cNvSpPr>
          <p:nvPr>
            <p:ph sz="quarter" idx="12"/>
          </p:nvPr>
        </p:nvSpPr>
        <p:spPr>
          <a:xfrm>
            <a:off x="478973" y="3576853"/>
            <a:ext cx="6122085" cy="3042444"/>
          </a:xfrm>
        </p:spPr>
        <p:txBody>
          <a:bodyPr/>
          <a:lstStyle/>
          <a:p>
            <a:pPr marL="11113" indent="0">
              <a:lnSpc>
                <a:spcPct val="100000"/>
              </a:lnSpc>
              <a:spcBef>
                <a:spcPts val="600"/>
              </a:spcBef>
              <a:spcAft>
                <a:spcPts val="1000"/>
              </a:spcAft>
              <a:buSzPct val="120000"/>
              <a:buNone/>
            </a:pPr>
            <a:r>
              <a:rPr lang="en-US" sz="2400" dirty="0"/>
              <a:t>Los </a:t>
            </a:r>
            <a:r>
              <a:rPr lang="en-US" sz="2400" dirty="0" err="1"/>
              <a:t>Ministerios</a:t>
            </a:r>
            <a:r>
              <a:rPr lang="en-US" sz="2400" dirty="0"/>
              <a:t> </a:t>
            </a:r>
            <a:r>
              <a:rPr lang="en-US" sz="2400" dirty="0" err="1"/>
              <a:t>deben</a:t>
            </a:r>
            <a:r>
              <a:rPr lang="en-US" sz="2400" dirty="0"/>
              <a:t> </a:t>
            </a:r>
            <a:r>
              <a:rPr lang="en-US" sz="2400" dirty="0" err="1"/>
              <a:t>trabajar</a:t>
            </a:r>
            <a:r>
              <a:rPr lang="en-US" sz="2400" dirty="0"/>
              <a:t> </a:t>
            </a:r>
            <a:r>
              <a:rPr lang="en-US" sz="2400" dirty="0" err="1"/>
              <a:t>juntos</a:t>
            </a:r>
            <a:r>
              <a:rPr lang="en-US" sz="2400" dirty="0"/>
              <a:t> para: </a:t>
            </a:r>
          </a:p>
          <a:p>
            <a:pPr>
              <a:lnSpc>
                <a:spcPct val="100000"/>
              </a:lnSpc>
              <a:spcBef>
                <a:spcPts val="600"/>
              </a:spcBef>
              <a:spcAft>
                <a:spcPts val="1000"/>
              </a:spcAft>
              <a:buSzPct val="120000"/>
            </a:pPr>
            <a:r>
              <a:rPr lang="en-US" dirty="0" err="1"/>
              <a:t>Identificar</a:t>
            </a:r>
            <a:r>
              <a:rPr lang="en-US" dirty="0"/>
              <a:t> las </a:t>
            </a:r>
            <a:r>
              <a:rPr lang="en-US" dirty="0" err="1"/>
              <a:t>necesidades</a:t>
            </a:r>
            <a:r>
              <a:rPr lang="en-US" dirty="0"/>
              <a:t> de </a:t>
            </a:r>
            <a:r>
              <a:rPr lang="en-US" dirty="0" err="1"/>
              <a:t>manera</a:t>
            </a:r>
            <a:r>
              <a:rPr lang="en-US" dirty="0"/>
              <a:t> </a:t>
            </a:r>
            <a:r>
              <a:rPr lang="en-US" dirty="0" err="1"/>
              <a:t>anticipada</a:t>
            </a:r>
            <a:r>
              <a:rPr lang="en-US" dirty="0"/>
              <a:t> e </a:t>
            </a:r>
            <a:r>
              <a:rPr lang="en-US" dirty="0" err="1"/>
              <a:t>intercambiar</a:t>
            </a:r>
            <a:r>
              <a:rPr lang="en-US" dirty="0"/>
              <a:t> </a:t>
            </a:r>
            <a:r>
              <a:rPr lang="en-US" dirty="0" err="1"/>
              <a:t>información</a:t>
            </a:r>
            <a:r>
              <a:rPr lang="en-US" dirty="0"/>
              <a:t> para </a:t>
            </a:r>
            <a:r>
              <a:rPr lang="en-US" dirty="0" err="1"/>
              <a:t>diseñar</a:t>
            </a:r>
            <a:r>
              <a:rPr lang="en-US" dirty="0"/>
              <a:t> </a:t>
            </a:r>
            <a:r>
              <a:rPr lang="en-US" dirty="0" err="1"/>
              <a:t>programas</a:t>
            </a:r>
            <a:r>
              <a:rPr lang="en-US" dirty="0"/>
              <a:t> </a:t>
            </a:r>
            <a:r>
              <a:rPr lang="en-US" dirty="0" err="1"/>
              <a:t>integrados</a:t>
            </a:r>
            <a:r>
              <a:rPr lang="en-US" dirty="0"/>
              <a:t> </a:t>
            </a:r>
          </a:p>
          <a:p>
            <a:pPr>
              <a:lnSpc>
                <a:spcPct val="100000"/>
              </a:lnSpc>
              <a:spcBef>
                <a:spcPts val="600"/>
              </a:spcBef>
              <a:spcAft>
                <a:spcPts val="1000"/>
              </a:spcAft>
              <a:buSzPct val="120000"/>
            </a:pPr>
            <a:r>
              <a:rPr lang="en-US" dirty="0"/>
              <a:t>Dar a los </a:t>
            </a:r>
            <a:r>
              <a:rPr lang="en-US" dirty="0" err="1"/>
              <a:t>gobiernos</a:t>
            </a:r>
            <a:r>
              <a:rPr lang="en-US" dirty="0"/>
              <a:t> locales </a:t>
            </a:r>
            <a:r>
              <a:rPr lang="en-US" dirty="0" err="1"/>
              <a:t>fondos</a:t>
            </a:r>
            <a:r>
              <a:rPr lang="en-US" dirty="0"/>
              <a:t> </a:t>
            </a:r>
            <a:br>
              <a:rPr lang="en-US" dirty="0"/>
            </a:br>
            <a:r>
              <a:rPr lang="en-US" dirty="0"/>
              <a:t>y </a:t>
            </a:r>
            <a:r>
              <a:rPr lang="en-US" dirty="0" err="1"/>
              <a:t>mandatos</a:t>
            </a:r>
            <a:r>
              <a:rPr lang="en-US" dirty="0"/>
              <a:t> claros</a:t>
            </a:r>
            <a:endParaRPr lang="en-US" sz="2400" dirty="0"/>
          </a:p>
        </p:txBody>
      </p:sp>
      <p:sp>
        <p:nvSpPr>
          <p:cNvPr id="14" name="Text Placeholder 12">
            <a:extLst>
              <a:ext uri="{FF2B5EF4-FFF2-40B4-BE49-F238E27FC236}">
                <a16:creationId xmlns:a16="http://schemas.microsoft.com/office/drawing/2014/main" id="{6235AEB9-FEB3-E243-9E40-C6033AE7785C}"/>
              </a:ext>
            </a:extLst>
          </p:cNvPr>
          <p:cNvSpPr txBox="1">
            <a:spLocks/>
          </p:cNvSpPr>
          <p:nvPr/>
        </p:nvSpPr>
        <p:spPr>
          <a:xfrm>
            <a:off x="479424" y="2165687"/>
            <a:ext cx="6605615" cy="935641"/>
          </a:xfrm>
          <a:prstGeom prst="rect">
            <a:avLst/>
          </a:prstGeom>
          <a:ln>
            <a:noFill/>
          </a:ln>
        </p:spPr>
        <p:txBody>
          <a:bodyPr wrap="square" lIns="0" tIns="0" rIns="0" bIns="0">
            <a:spAutoFit/>
          </a:bodyPr>
          <a:lstStyle>
            <a:lvl1pPr marL="0" indent="0" algn="l" defTabSz="914400" rtl="0" eaLnBrk="1" latinLnBrk="0" hangingPunct="1">
              <a:lnSpc>
                <a:spcPct val="95000"/>
              </a:lnSpc>
              <a:spcBef>
                <a:spcPts val="1000"/>
              </a:spcBef>
              <a:buFont typeface="Arial" panose="020B0604020202020204" pitchFamily="34" charset="0"/>
              <a:buNone/>
              <a:defRPr sz="3600" b="1" i="0" kern="1200" spc="80" baseline="0">
                <a:solidFill>
                  <a:schemeClr val="tx2"/>
                </a:solidFill>
                <a:latin typeface="Museo 700" panose="02000000000000000000"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0" spc="0" dirty="0">
                <a:solidFill>
                  <a:srgbClr val="61126C"/>
                </a:solidFill>
                <a:latin typeface="Museo 300" panose="02000000000000000000" pitchFamily="2" charset="0"/>
              </a:rPr>
              <a:t>La </a:t>
            </a:r>
            <a:r>
              <a:rPr lang="en-US" sz="3200" b="0" spc="0" dirty="0" err="1">
                <a:solidFill>
                  <a:srgbClr val="61126C"/>
                </a:solidFill>
                <a:latin typeface="Museo 300" panose="02000000000000000000" pitchFamily="2" charset="0"/>
              </a:rPr>
              <a:t>inclusión</a:t>
            </a:r>
            <a:r>
              <a:rPr lang="en-US" sz="3200" b="0" spc="0" dirty="0">
                <a:solidFill>
                  <a:srgbClr val="61126C"/>
                </a:solidFill>
                <a:latin typeface="Museo 300" panose="02000000000000000000" pitchFamily="2" charset="0"/>
              </a:rPr>
              <a:t> </a:t>
            </a:r>
            <a:r>
              <a:rPr lang="en-US" sz="3200" b="0" spc="0" dirty="0" err="1">
                <a:solidFill>
                  <a:srgbClr val="61126C"/>
                </a:solidFill>
                <a:latin typeface="Museo 300" panose="02000000000000000000" pitchFamily="2" charset="0"/>
              </a:rPr>
              <a:t>en</a:t>
            </a:r>
            <a:r>
              <a:rPr lang="en-US" sz="3200" b="0" spc="0" dirty="0">
                <a:solidFill>
                  <a:srgbClr val="61126C"/>
                </a:solidFill>
                <a:latin typeface="Museo 300" panose="02000000000000000000" pitchFamily="2" charset="0"/>
              </a:rPr>
              <a:t> la </a:t>
            </a:r>
            <a:r>
              <a:rPr lang="en-US" sz="3200" b="0" spc="0" dirty="0" err="1">
                <a:solidFill>
                  <a:srgbClr val="61126C"/>
                </a:solidFill>
                <a:latin typeface="Museo 300" panose="02000000000000000000" pitchFamily="2" charset="0"/>
              </a:rPr>
              <a:t>educación</a:t>
            </a:r>
            <a:r>
              <a:rPr lang="en-US" sz="3200" b="0" spc="0" dirty="0">
                <a:solidFill>
                  <a:srgbClr val="61126C"/>
                </a:solidFill>
                <a:latin typeface="Museo 300" panose="02000000000000000000" pitchFamily="2" charset="0"/>
              </a:rPr>
              <a:t> es un </a:t>
            </a:r>
            <a:r>
              <a:rPr lang="en-US" sz="3200" b="0" spc="0" dirty="0" err="1">
                <a:solidFill>
                  <a:srgbClr val="61126C"/>
                </a:solidFill>
                <a:latin typeface="Museo 300" panose="02000000000000000000" pitchFamily="2" charset="0"/>
              </a:rPr>
              <a:t>subconjunto</a:t>
            </a:r>
            <a:r>
              <a:rPr lang="en-US" sz="3200" b="0" spc="0" dirty="0">
                <a:solidFill>
                  <a:srgbClr val="61126C"/>
                </a:solidFill>
                <a:latin typeface="Museo 300" panose="02000000000000000000" pitchFamily="2" charset="0"/>
              </a:rPr>
              <a:t> de la </a:t>
            </a:r>
            <a:r>
              <a:rPr lang="en-US" sz="3200" b="0" spc="0" dirty="0" err="1">
                <a:solidFill>
                  <a:srgbClr val="61126C"/>
                </a:solidFill>
                <a:latin typeface="Museo 300" panose="02000000000000000000" pitchFamily="2" charset="0"/>
              </a:rPr>
              <a:t>inclusión</a:t>
            </a:r>
            <a:r>
              <a:rPr lang="en-US" sz="3200" b="0" spc="0" dirty="0">
                <a:solidFill>
                  <a:srgbClr val="61126C"/>
                </a:solidFill>
                <a:latin typeface="Museo 300" panose="02000000000000000000" pitchFamily="2" charset="0"/>
              </a:rPr>
              <a:t> social  </a:t>
            </a:r>
          </a:p>
        </p:txBody>
      </p:sp>
      <p:grpSp>
        <p:nvGrpSpPr>
          <p:cNvPr id="9" name="Group 8">
            <a:extLst>
              <a:ext uri="{FF2B5EF4-FFF2-40B4-BE49-F238E27FC236}">
                <a16:creationId xmlns:a16="http://schemas.microsoft.com/office/drawing/2014/main" id="{B6B13EBF-DB4C-244C-8CD8-B91D476EB472}"/>
              </a:ext>
            </a:extLst>
          </p:cNvPr>
          <p:cNvGrpSpPr/>
          <p:nvPr/>
        </p:nvGrpSpPr>
        <p:grpSpPr>
          <a:xfrm>
            <a:off x="6144321" y="5427804"/>
            <a:ext cx="5464099" cy="1342439"/>
            <a:chOff x="6240206" y="5298780"/>
            <a:chExt cx="5464099" cy="1342439"/>
          </a:xfrm>
        </p:grpSpPr>
        <p:sp>
          <p:nvSpPr>
            <p:cNvPr id="3" name="Rectangle 2">
              <a:extLst>
                <a:ext uri="{FF2B5EF4-FFF2-40B4-BE49-F238E27FC236}">
                  <a16:creationId xmlns:a16="http://schemas.microsoft.com/office/drawing/2014/main" id="{D9E1E4F2-28A6-D04E-9B40-7CB7531A7CA2}"/>
                </a:ext>
              </a:extLst>
            </p:cNvPr>
            <p:cNvSpPr/>
            <p:nvPr/>
          </p:nvSpPr>
          <p:spPr>
            <a:xfrm>
              <a:off x="6240206" y="5298780"/>
              <a:ext cx="5464099" cy="852221"/>
            </a:xfrm>
            <a:prstGeom prst="rect">
              <a:avLst/>
            </a:prstGeom>
          </p:spPr>
          <p:txBody>
            <a:bodyPr wrap="square">
              <a:spAutoFit/>
            </a:bodyPr>
            <a:lstStyle/>
            <a:p>
              <a:pPr>
                <a:lnSpc>
                  <a:spcPct val="105000"/>
                </a:lnSpc>
              </a:pPr>
              <a:r>
                <a:rPr lang="en-GB" sz="2400" dirty="0" err="1">
                  <a:latin typeface="Museo 300" panose="02000000000000000000" pitchFamily="2" charset="77"/>
                </a:rPr>
                <a:t>En</a:t>
              </a:r>
              <a:r>
                <a:rPr lang="en-GB" sz="2400" dirty="0">
                  <a:latin typeface="Museo 300" panose="02000000000000000000" pitchFamily="2" charset="77"/>
                </a:rPr>
                <a:t> </a:t>
              </a:r>
              <a:r>
                <a:rPr lang="en-GB" sz="2400" b="1" dirty="0">
                  <a:latin typeface="Museo 500" panose="02000000000000000000" pitchFamily="2" charset="0"/>
                </a:rPr>
                <a:t>Colombia</a:t>
              </a:r>
              <a:r>
                <a:rPr lang="en-GB" sz="2400" dirty="0">
                  <a:latin typeface="Museo 300" panose="02000000000000000000" pitchFamily="2" charset="77"/>
                </a:rPr>
                <a:t>, los </a:t>
              </a:r>
              <a:r>
                <a:rPr lang="en-GB" sz="2400" dirty="0" err="1">
                  <a:latin typeface="Museo 300" panose="02000000000000000000" pitchFamily="2" charset="77"/>
                </a:rPr>
                <a:t>programas</a:t>
              </a:r>
              <a:r>
                <a:rPr lang="en-GB" sz="2400" dirty="0">
                  <a:latin typeface="Museo 300" panose="02000000000000000000" pitchFamily="2" charset="77"/>
                </a:rPr>
                <a:t> </a:t>
              </a:r>
              <a:r>
                <a:rPr lang="en-GB" sz="2400" dirty="0" err="1">
                  <a:latin typeface="Museo 300" panose="02000000000000000000" pitchFamily="2" charset="77"/>
                </a:rPr>
                <a:t>sociales</a:t>
              </a:r>
              <a:r>
                <a:rPr lang="en-GB" sz="2400" dirty="0">
                  <a:latin typeface="Museo 300" panose="02000000000000000000" pitchFamily="2" charset="77"/>
                </a:rPr>
                <a:t> </a:t>
              </a:r>
              <a:r>
                <a:rPr lang="en-GB" sz="2400" dirty="0" err="1">
                  <a:latin typeface="Museo 300" panose="02000000000000000000" pitchFamily="2" charset="77"/>
                </a:rPr>
                <a:t>están</a:t>
              </a:r>
              <a:r>
                <a:rPr lang="en-GB" sz="2400" dirty="0">
                  <a:latin typeface="Museo 300" panose="02000000000000000000" pitchFamily="2" charset="77"/>
                </a:rPr>
                <a:t> </a:t>
              </a:r>
              <a:r>
                <a:rPr lang="en-GB" sz="2400" dirty="0" err="1">
                  <a:latin typeface="Museo 300" panose="02000000000000000000" pitchFamily="2" charset="77"/>
                </a:rPr>
                <a:t>relacionados</a:t>
              </a:r>
              <a:r>
                <a:rPr lang="en-GB" sz="2400" dirty="0">
                  <a:latin typeface="Museo 300" panose="02000000000000000000" pitchFamily="2" charset="77"/>
                </a:rPr>
                <a:t> con un </a:t>
              </a:r>
              <a:r>
                <a:rPr lang="en-GB" sz="2400" dirty="0" err="1">
                  <a:latin typeface="Museo 300" panose="02000000000000000000" pitchFamily="2" charset="77"/>
                </a:rPr>
                <a:t>índice</a:t>
              </a:r>
              <a:r>
                <a:rPr lang="en-GB" sz="2400" dirty="0">
                  <a:latin typeface="Museo 300" panose="02000000000000000000" pitchFamily="2" charset="77"/>
                </a:rPr>
                <a:t> de </a:t>
              </a:r>
              <a:r>
                <a:rPr lang="en-GB" sz="2400" dirty="0" err="1">
                  <a:latin typeface="Museo 300" panose="02000000000000000000" pitchFamily="2" charset="77"/>
                </a:rPr>
                <a:t>pobreza</a:t>
              </a:r>
              <a:r>
                <a:rPr lang="en-GB" sz="2400" dirty="0">
                  <a:latin typeface="Museo 300" panose="02000000000000000000" pitchFamily="2" charset="77"/>
                </a:rPr>
                <a:t> </a:t>
              </a:r>
            </a:p>
          </p:txBody>
        </p:sp>
        <p:sp>
          <p:nvSpPr>
            <p:cNvPr id="8" name="Rectangle 7">
              <a:extLst>
                <a:ext uri="{FF2B5EF4-FFF2-40B4-BE49-F238E27FC236}">
                  <a16:creationId xmlns:a16="http://schemas.microsoft.com/office/drawing/2014/main" id="{A9B68A24-6413-A64C-9053-5E90C78ADB00}"/>
                </a:ext>
              </a:extLst>
            </p:cNvPr>
            <p:cNvSpPr/>
            <p:nvPr/>
          </p:nvSpPr>
          <p:spPr>
            <a:xfrm>
              <a:off x="7466506" y="5994888"/>
              <a:ext cx="4104009" cy="646331"/>
            </a:xfrm>
            <a:prstGeom prst="rect">
              <a:avLst/>
            </a:prstGeom>
          </p:spPr>
          <p:txBody>
            <a:bodyPr wrap="none">
              <a:spAutoFit/>
            </a:bodyPr>
            <a:lstStyle/>
            <a:p>
              <a:r>
                <a:rPr lang="en-GB" sz="3600" b="1" dirty="0">
                  <a:solidFill>
                    <a:schemeClr val="accent4"/>
                  </a:solidFill>
                  <a:latin typeface="Museo 700" panose="02000000000000000000" pitchFamily="2" charset="77"/>
                </a:rPr>
                <a:t>multidimensional</a:t>
              </a:r>
              <a:endParaRPr lang="en-US" sz="3600" dirty="0"/>
            </a:p>
          </p:txBody>
        </p:sp>
      </p:grpSp>
      <p:sp>
        <p:nvSpPr>
          <p:cNvPr id="11" name="TextBox 10">
            <a:extLst>
              <a:ext uri="{FF2B5EF4-FFF2-40B4-BE49-F238E27FC236}">
                <a16:creationId xmlns:a16="http://schemas.microsoft.com/office/drawing/2014/main" id="{38A87DC7-B6EC-4FB6-BF86-6188EE8156A0}"/>
              </a:ext>
            </a:extLst>
          </p:cNvPr>
          <p:cNvSpPr txBox="1"/>
          <p:nvPr/>
        </p:nvSpPr>
        <p:spPr>
          <a:xfrm>
            <a:off x="4545046" y="303265"/>
            <a:ext cx="5927625" cy="276999"/>
          </a:xfrm>
          <a:prstGeom prst="rect">
            <a:avLst/>
          </a:prstGeom>
          <a:solidFill>
            <a:srgbClr val="ECECEC"/>
          </a:solidFill>
        </p:spPr>
        <p:txBody>
          <a:bodyPr wrap="square" rtlCol="0">
            <a:spAutoFit/>
          </a:bodyPr>
          <a:lstStyle/>
          <a:p>
            <a:pPr algn="r"/>
            <a:r>
              <a:rPr lang="en-US" sz="1200" spc="50" dirty="0">
                <a:latin typeface="Museo 300" panose="02000000000000000000" pitchFamily="2" charset="77"/>
                <a:ea typeface="Vita Condensed Std Light" pitchFamily="2" charset="77"/>
                <a:cs typeface="Arial" panose="020B0604020202020204" pitchFamily="34" charset="0"/>
              </a:rPr>
              <a:t>INFORME DE SEGUIMIENTO DE LA EDUCACIÓN EN EL MUNDO</a:t>
            </a:r>
          </a:p>
        </p:txBody>
      </p:sp>
    </p:spTree>
    <p:extLst>
      <p:ext uri="{BB962C8B-B14F-4D97-AF65-F5344CB8AC3E}">
        <p14:creationId xmlns:p14="http://schemas.microsoft.com/office/powerpoint/2010/main" val="21261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5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3000"/>
                            </p:stCondLst>
                            <p:childTnLst>
                              <p:par>
                                <p:cTn id="23" presetID="10" presetClass="entr" presetSubtype="0" fill="hold" grpId="0" nodeType="afterEffect">
                                  <p:stCondLst>
                                    <p:cond delay="100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100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100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500"/>
                                        <p:tgtEl>
                                          <p:spTgt spid="7">
                                            <p:txEl>
                                              <p:pRg st="2" end="2"/>
                                            </p:txEl>
                                          </p:spTgt>
                                        </p:tgtEl>
                                      </p:cBhvr>
                                    </p:animEffect>
                                  </p:childTnLst>
                                </p:cTn>
                              </p:par>
                            </p:childTnLst>
                          </p:cTn>
                        </p:par>
                        <p:par>
                          <p:cTn id="36" fill="hold">
                            <p:stCondLst>
                              <p:cond delay="1500"/>
                            </p:stCondLst>
                            <p:childTnLst>
                              <p:par>
                                <p:cTn id="37" presetID="10" presetClass="entr" presetSubtype="0" fill="hold" nodeType="afterEffect">
                                  <p:stCondLst>
                                    <p:cond delay="10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P spid="7" grpId="0" uiExpand="1" build="p" bldLvl="3"/>
      <p:bldP spid="14"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B4552B-F7A4-E34C-A7FE-FCB96DAA3B19}"/>
              </a:ext>
            </a:extLst>
          </p:cNvPr>
          <p:cNvPicPr>
            <a:picLocks noChangeAspect="1"/>
          </p:cNvPicPr>
          <p:nvPr/>
        </p:nvPicPr>
        <p:blipFill>
          <a:blip r:embed="rId3"/>
          <a:srcRect/>
          <a:stretch/>
        </p:blipFill>
        <p:spPr>
          <a:xfrm>
            <a:off x="5357115" y="2743199"/>
            <a:ext cx="3093835" cy="4114800"/>
          </a:xfrm>
          <a:prstGeom prst="rect">
            <a:avLst/>
          </a:prstGeom>
        </p:spPr>
      </p:pic>
      <p:pic>
        <p:nvPicPr>
          <p:cNvPr id="13" name="Picture 12">
            <a:extLst>
              <a:ext uri="{FF2B5EF4-FFF2-40B4-BE49-F238E27FC236}">
                <a16:creationId xmlns:a16="http://schemas.microsoft.com/office/drawing/2014/main" id="{3DA21B93-87A7-DF48-99D7-8741F7F53225}"/>
              </a:ext>
            </a:extLst>
          </p:cNvPr>
          <p:cNvPicPr>
            <a:picLocks noChangeAspect="1"/>
          </p:cNvPicPr>
          <p:nvPr/>
        </p:nvPicPr>
        <p:blipFill>
          <a:blip r:embed="rId4"/>
          <a:stretch>
            <a:fillRect/>
          </a:stretch>
        </p:blipFill>
        <p:spPr>
          <a:xfrm>
            <a:off x="5357116" y="2743200"/>
            <a:ext cx="3093834" cy="4114799"/>
          </a:xfrm>
          <a:prstGeom prst="rect">
            <a:avLst/>
          </a:prstGeom>
        </p:spPr>
      </p:pic>
      <p:sp>
        <p:nvSpPr>
          <p:cNvPr id="12" name="Text Placeholder 11">
            <a:extLst>
              <a:ext uri="{FF2B5EF4-FFF2-40B4-BE49-F238E27FC236}">
                <a16:creationId xmlns:a16="http://schemas.microsoft.com/office/drawing/2014/main" id="{D62F51A9-CE5B-9843-8377-1A48E1E9492E}"/>
              </a:ext>
            </a:extLst>
          </p:cNvPr>
          <p:cNvSpPr>
            <a:spLocks noGrp="1"/>
          </p:cNvSpPr>
          <p:nvPr>
            <p:ph type="body" sz="quarter" idx="11"/>
          </p:nvPr>
        </p:nvSpPr>
        <p:spPr>
          <a:xfrm>
            <a:off x="365760" y="970743"/>
            <a:ext cx="11247120" cy="1999522"/>
          </a:xfrm>
        </p:spPr>
        <p:txBody>
          <a:bodyPr/>
          <a:lstStyle/>
          <a:p>
            <a:r>
              <a:rPr lang="es-ES_tradnl" sz="3200" spc="0" dirty="0">
                <a:latin typeface="Museo 500" panose="02000000000000000000" pitchFamily="2" charset="77"/>
              </a:rPr>
              <a:t>Abrir campo a los actores no gubernamentales para llenar vacíos y enfrentar desafíos</a:t>
            </a:r>
          </a:p>
          <a:p>
            <a:r>
              <a:rPr lang="es-ES_tradnl" sz="3200" b="0" spc="0" dirty="0">
                <a:solidFill>
                  <a:srgbClr val="61126C"/>
                </a:solidFill>
                <a:latin typeface="Museo 300" panose="02000000000000000000" pitchFamily="2" charset="77"/>
              </a:rPr>
              <a:t>Asegurarse de que trabajen para alcanzar </a:t>
            </a:r>
            <a:br>
              <a:rPr lang="es-ES_tradnl" sz="3200" b="0" spc="0" dirty="0">
                <a:solidFill>
                  <a:srgbClr val="61126C"/>
                </a:solidFill>
                <a:latin typeface="Museo 300" panose="02000000000000000000" pitchFamily="2" charset="77"/>
              </a:rPr>
            </a:br>
            <a:r>
              <a:rPr lang="es-ES_tradnl" sz="3200" b="0" spc="0" dirty="0">
                <a:solidFill>
                  <a:srgbClr val="61126C"/>
                </a:solidFill>
                <a:latin typeface="Museo 300" panose="02000000000000000000" pitchFamily="2" charset="77"/>
              </a:rPr>
              <a:t>el mismo objetivo de inclusión</a:t>
            </a:r>
          </a:p>
        </p:txBody>
      </p:sp>
      <p:sp>
        <p:nvSpPr>
          <p:cNvPr id="7" name="Content Placeholder 6">
            <a:extLst>
              <a:ext uri="{FF2B5EF4-FFF2-40B4-BE49-F238E27FC236}">
                <a16:creationId xmlns:a16="http://schemas.microsoft.com/office/drawing/2014/main" id="{1AEAF49B-D96B-F846-A824-E79EFAC4760A}"/>
              </a:ext>
            </a:extLst>
          </p:cNvPr>
          <p:cNvSpPr>
            <a:spLocks noGrp="1"/>
          </p:cNvSpPr>
          <p:nvPr>
            <p:ph sz="quarter" idx="12"/>
          </p:nvPr>
        </p:nvSpPr>
        <p:spPr>
          <a:xfrm>
            <a:off x="293228" y="3087220"/>
            <a:ext cx="5607510" cy="3197202"/>
          </a:xfrm>
        </p:spPr>
        <p:txBody>
          <a:bodyPr/>
          <a:lstStyle/>
          <a:p>
            <a:pPr marL="11113" indent="0">
              <a:lnSpc>
                <a:spcPct val="100000"/>
              </a:lnSpc>
              <a:buNone/>
            </a:pPr>
            <a:r>
              <a:rPr lang="es-ES_tradnl" sz="2400" dirty="0">
                <a:solidFill>
                  <a:schemeClr val="tx1"/>
                </a:solidFill>
              </a:rPr>
              <a:t>Los gobiernos deben:</a:t>
            </a:r>
          </a:p>
          <a:p>
            <a:pPr>
              <a:lnSpc>
                <a:spcPct val="100000"/>
              </a:lnSpc>
              <a:spcBef>
                <a:spcPts val="800"/>
              </a:spcBef>
              <a:spcAft>
                <a:spcPts val="800"/>
              </a:spcAft>
              <a:buSzPct val="120000"/>
            </a:pPr>
            <a:r>
              <a:rPr lang="es-ES_tradnl" dirty="0"/>
              <a:t>Crear las condiciones que les permitan a las </a:t>
            </a:r>
            <a:r>
              <a:rPr lang="es-ES_tradnl" dirty="0" err="1"/>
              <a:t>ONGs</a:t>
            </a:r>
            <a:r>
              <a:rPr lang="es-ES_tradnl" dirty="0"/>
              <a:t> exigir la rendición de cuentas a los gobiernos</a:t>
            </a:r>
          </a:p>
          <a:p>
            <a:pPr>
              <a:lnSpc>
                <a:spcPct val="100000"/>
              </a:lnSpc>
              <a:spcBef>
                <a:spcPts val="800"/>
              </a:spcBef>
              <a:spcAft>
                <a:spcPts val="800"/>
              </a:spcAft>
              <a:buSzPct val="120000"/>
            </a:pPr>
            <a:r>
              <a:rPr lang="es-ES_tradnl" dirty="0"/>
              <a:t>Mantener el diálogo con las </a:t>
            </a:r>
            <a:r>
              <a:rPr lang="es-ES_tradnl" dirty="0" err="1"/>
              <a:t>ONGs</a:t>
            </a:r>
            <a:r>
              <a:rPr lang="es-ES_tradnl" dirty="0"/>
              <a:t> y asegurarse de que estén alineadas con las políticas</a:t>
            </a:r>
          </a:p>
          <a:p>
            <a:pPr>
              <a:lnSpc>
                <a:spcPct val="100000"/>
              </a:lnSpc>
              <a:spcBef>
                <a:spcPts val="800"/>
              </a:spcBef>
              <a:spcAft>
                <a:spcPts val="800"/>
              </a:spcAft>
              <a:buSzPct val="120000"/>
            </a:pPr>
            <a:endParaRPr lang="es-ES_tradnl" sz="2400" dirty="0">
              <a:solidFill>
                <a:schemeClr val="tx1"/>
              </a:solidFill>
            </a:endParaRPr>
          </a:p>
        </p:txBody>
      </p:sp>
      <p:sp>
        <p:nvSpPr>
          <p:cNvPr id="4" name="Text Placeholder 3">
            <a:extLst>
              <a:ext uri="{FF2B5EF4-FFF2-40B4-BE49-F238E27FC236}">
                <a16:creationId xmlns:a16="http://schemas.microsoft.com/office/drawing/2014/main" id="{934F5C3A-A4CE-064E-9110-598F38762749}"/>
              </a:ext>
            </a:extLst>
          </p:cNvPr>
          <p:cNvSpPr>
            <a:spLocks noGrp="1"/>
          </p:cNvSpPr>
          <p:nvPr>
            <p:ph type="body" sz="quarter" idx="13"/>
          </p:nvPr>
        </p:nvSpPr>
        <p:spPr>
          <a:xfrm>
            <a:off x="7815264" y="3429000"/>
            <a:ext cx="4227710" cy="1841329"/>
          </a:xfrm>
        </p:spPr>
        <p:txBody>
          <a:bodyPr/>
          <a:lstStyle/>
          <a:p>
            <a:pPr>
              <a:lnSpc>
                <a:spcPct val="100000"/>
              </a:lnSpc>
              <a:spcBef>
                <a:spcPts val="0"/>
              </a:spcBef>
            </a:pPr>
            <a:r>
              <a:rPr lang="es-ES_tradnl" spc="0" dirty="0">
                <a:solidFill>
                  <a:schemeClr val="tx1"/>
                </a:solidFill>
                <a:latin typeface="Museo 300" panose="02000000000000000000" pitchFamily="2" charset="77"/>
              </a:rPr>
              <a:t>En</a:t>
            </a:r>
            <a:r>
              <a:rPr lang="es-ES_tradnl" sz="2400" spc="0" dirty="0">
                <a:solidFill>
                  <a:schemeClr val="tx1"/>
                </a:solidFill>
                <a:latin typeface="Museo 300" panose="02000000000000000000" pitchFamily="2" charset="77"/>
              </a:rPr>
              <a:t> </a:t>
            </a:r>
            <a:r>
              <a:rPr lang="es-ES_tradnl" sz="2400" b="1" spc="0" dirty="0">
                <a:solidFill>
                  <a:schemeClr val="tx1"/>
                </a:solidFill>
                <a:latin typeface="Museo 500" panose="02000000000000000000" pitchFamily="2" charset="0"/>
              </a:rPr>
              <a:t>Armenia</a:t>
            </a:r>
            <a:r>
              <a:rPr lang="es-ES_tradnl" sz="2400" spc="0" dirty="0">
                <a:solidFill>
                  <a:schemeClr val="tx1"/>
                </a:solidFill>
                <a:latin typeface="Museo 300" panose="02000000000000000000" pitchFamily="2" charset="77"/>
              </a:rPr>
              <a:t>, una campaña de una ONG condujo al desarrollo de una política de educación inclusiva que será implementada en </a:t>
            </a:r>
            <a:endParaRPr lang="es-ES_tradnl" sz="3600" spc="0" dirty="0">
              <a:solidFill>
                <a:schemeClr val="tx1"/>
              </a:solidFill>
              <a:latin typeface="Museo 300" panose="02000000000000000000" pitchFamily="2" charset="77"/>
            </a:endParaRPr>
          </a:p>
        </p:txBody>
      </p:sp>
      <p:sp>
        <p:nvSpPr>
          <p:cNvPr id="3" name="Rectangle 2">
            <a:extLst>
              <a:ext uri="{FF2B5EF4-FFF2-40B4-BE49-F238E27FC236}">
                <a16:creationId xmlns:a16="http://schemas.microsoft.com/office/drawing/2014/main" id="{F32A3733-5B17-1E42-A567-25244106554A}"/>
              </a:ext>
            </a:extLst>
          </p:cNvPr>
          <p:cNvSpPr/>
          <p:nvPr/>
        </p:nvSpPr>
        <p:spPr>
          <a:xfrm>
            <a:off x="10491402" y="4932875"/>
            <a:ext cx="1394405" cy="646331"/>
          </a:xfrm>
          <a:prstGeom prst="rect">
            <a:avLst/>
          </a:prstGeom>
        </p:spPr>
        <p:txBody>
          <a:bodyPr wrap="square">
            <a:spAutoFit/>
          </a:bodyPr>
          <a:lstStyle/>
          <a:p>
            <a:r>
              <a:rPr lang="es-ES_tradnl" sz="3600" b="1" dirty="0">
                <a:solidFill>
                  <a:schemeClr val="accent4"/>
                </a:solidFill>
                <a:latin typeface="Museo 700" panose="02000000000000000000" pitchFamily="2" charset="77"/>
              </a:rPr>
              <a:t>2025</a:t>
            </a:r>
          </a:p>
        </p:txBody>
      </p:sp>
      <p:sp>
        <p:nvSpPr>
          <p:cNvPr id="9" name="TextBox 8">
            <a:extLst>
              <a:ext uri="{FF2B5EF4-FFF2-40B4-BE49-F238E27FC236}">
                <a16:creationId xmlns:a16="http://schemas.microsoft.com/office/drawing/2014/main" id="{1CA66D36-3B48-4819-AAEF-975655AE7DD2}"/>
              </a:ext>
            </a:extLst>
          </p:cNvPr>
          <p:cNvSpPr txBox="1"/>
          <p:nvPr/>
        </p:nvSpPr>
        <p:spPr>
          <a:xfrm>
            <a:off x="4545046" y="303265"/>
            <a:ext cx="5927625" cy="276999"/>
          </a:xfrm>
          <a:prstGeom prst="rect">
            <a:avLst/>
          </a:prstGeom>
          <a:solidFill>
            <a:srgbClr val="ECECEC"/>
          </a:solidFill>
        </p:spPr>
        <p:txBody>
          <a:bodyPr wrap="square" rtlCol="0">
            <a:spAutoFit/>
          </a:bodyPr>
          <a:lstStyle/>
          <a:p>
            <a:pPr algn="r"/>
            <a:r>
              <a:rPr lang="en-US" sz="1200" spc="50" dirty="0">
                <a:latin typeface="Museo 300" panose="02000000000000000000" pitchFamily="2" charset="77"/>
                <a:ea typeface="Vita Condensed Std Light" pitchFamily="2" charset="77"/>
                <a:cs typeface="Arial" panose="020B0604020202020204" pitchFamily="34" charset="0"/>
              </a:rPr>
              <a:t>INFORME DE SEGUIMIENTO DE LA EDUCACIÓN EN EL MUNDO</a:t>
            </a:r>
          </a:p>
        </p:txBody>
      </p:sp>
    </p:spTree>
    <p:extLst>
      <p:ext uri="{BB962C8B-B14F-4D97-AF65-F5344CB8AC3E}">
        <p14:creationId xmlns:p14="http://schemas.microsoft.com/office/powerpoint/2010/main" val="320918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par>
                                <p:cTn id="12" presetID="10" presetClass="entr" presetSubtype="0" repeatCount="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2000"/>
                            </p:stCondLst>
                            <p:childTnLst>
                              <p:par>
                                <p:cTn id="16" presetID="10" presetClass="entr" presetSubtype="0" fill="hold" nodeType="afterEffect">
                                  <p:stCondLst>
                                    <p:cond delay="20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4500"/>
                            </p:stCondLst>
                            <p:childTnLst>
                              <p:par>
                                <p:cTn id="20" presetID="10" presetClass="entr" presetSubtype="0" fill="hold" grpId="0" nodeType="afterEffect">
                                  <p:stCondLst>
                                    <p:cond delay="100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100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100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childTnLst>
                          </p:cTn>
                        </p:par>
                        <p:par>
                          <p:cTn id="33" fill="hold">
                            <p:stCondLst>
                              <p:cond delay="1500"/>
                            </p:stCondLst>
                            <p:childTnLst>
                              <p:par>
                                <p:cTn id="34" presetID="10" presetClass="entr" presetSubtype="0" fill="hold" grpId="0" nodeType="afterEffect">
                                  <p:stCondLst>
                                    <p:cond delay="100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fade">
                                      <p:cBhvr>
                                        <p:cTn id="36" dur="500"/>
                                        <p:tgtEl>
                                          <p:spTgt spid="4">
                                            <p:txEl>
                                              <p:pRg st="0" end="0"/>
                                            </p:txEl>
                                          </p:spTgt>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bldLvl="2"/>
      <p:bldP spid="7" grpId="0" uiExpand="1" build="p"/>
      <p:bldP spid="4" grpId="0" build="p"/>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MR Header">
  <a:themeElements>
    <a:clrScheme name="Custom 9">
      <a:dk1>
        <a:srgbClr val="000000"/>
      </a:dk1>
      <a:lt1>
        <a:srgbClr val="FFFFFF"/>
      </a:lt1>
      <a:dk2>
        <a:srgbClr val="61126C"/>
      </a:dk2>
      <a:lt2>
        <a:srgbClr val="E8EAE8"/>
      </a:lt2>
      <a:accent1>
        <a:srgbClr val="129DC0"/>
      </a:accent1>
      <a:accent2>
        <a:srgbClr val="B51E4D"/>
      </a:accent2>
      <a:accent3>
        <a:srgbClr val="78AA41"/>
      </a:accent3>
      <a:accent4>
        <a:srgbClr val="00BEEB"/>
      </a:accent4>
      <a:accent5>
        <a:srgbClr val="460C4E"/>
      </a:accent5>
      <a:accent6>
        <a:srgbClr val="EEC768"/>
      </a:accent6>
      <a:hlink>
        <a:srgbClr val="892FC1"/>
      </a:hlink>
      <a:folHlink>
        <a:srgbClr val="41044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custGeom>
          <a:avLst/>
          <a:gdLst>
            <a:gd name="connsiteX0" fmla="*/ 0 w 1133475"/>
            <a:gd name="connsiteY0" fmla="*/ 1085850 h 1135891"/>
            <a:gd name="connsiteX1" fmla="*/ 95250 w 1133475"/>
            <a:gd name="connsiteY1" fmla="*/ 1133475 h 1135891"/>
            <a:gd name="connsiteX2" fmla="*/ 371475 w 1133475"/>
            <a:gd name="connsiteY2" fmla="*/ 1114425 h 1135891"/>
            <a:gd name="connsiteX3" fmla="*/ 438150 w 1133475"/>
            <a:gd name="connsiteY3" fmla="*/ 1095375 h 1135891"/>
            <a:gd name="connsiteX4" fmla="*/ 523875 w 1133475"/>
            <a:gd name="connsiteY4" fmla="*/ 1038225 h 1135891"/>
            <a:gd name="connsiteX5" fmla="*/ 552450 w 1133475"/>
            <a:gd name="connsiteY5" fmla="*/ 990600 h 1135891"/>
            <a:gd name="connsiteX6" fmla="*/ 561975 w 1133475"/>
            <a:gd name="connsiteY6" fmla="*/ 962025 h 1135891"/>
            <a:gd name="connsiteX7" fmla="*/ 590550 w 1133475"/>
            <a:gd name="connsiteY7" fmla="*/ 923925 h 1135891"/>
            <a:gd name="connsiteX8" fmla="*/ 609600 w 1133475"/>
            <a:gd name="connsiteY8" fmla="*/ 885825 h 1135891"/>
            <a:gd name="connsiteX9" fmla="*/ 647700 w 1133475"/>
            <a:gd name="connsiteY9" fmla="*/ 800100 h 1135891"/>
            <a:gd name="connsiteX10" fmla="*/ 666750 w 1133475"/>
            <a:gd name="connsiteY10" fmla="*/ 733425 h 1135891"/>
            <a:gd name="connsiteX11" fmla="*/ 685800 w 1133475"/>
            <a:gd name="connsiteY11" fmla="*/ 695325 h 1135891"/>
            <a:gd name="connsiteX12" fmla="*/ 704850 w 1133475"/>
            <a:gd name="connsiteY12" fmla="*/ 619125 h 1135891"/>
            <a:gd name="connsiteX13" fmla="*/ 714375 w 1133475"/>
            <a:gd name="connsiteY13" fmla="*/ 590550 h 1135891"/>
            <a:gd name="connsiteX14" fmla="*/ 733425 w 1133475"/>
            <a:gd name="connsiteY14" fmla="*/ 504825 h 1135891"/>
            <a:gd name="connsiteX15" fmla="*/ 752475 w 1133475"/>
            <a:gd name="connsiteY15" fmla="*/ 428625 h 1135891"/>
            <a:gd name="connsiteX16" fmla="*/ 762000 w 1133475"/>
            <a:gd name="connsiteY16" fmla="*/ 390525 h 1135891"/>
            <a:gd name="connsiteX17" fmla="*/ 771525 w 1133475"/>
            <a:gd name="connsiteY17" fmla="*/ 352425 h 1135891"/>
            <a:gd name="connsiteX18" fmla="*/ 828675 w 1133475"/>
            <a:gd name="connsiteY18" fmla="*/ 257175 h 1135891"/>
            <a:gd name="connsiteX19" fmla="*/ 857250 w 1133475"/>
            <a:gd name="connsiteY19" fmla="*/ 209550 h 1135891"/>
            <a:gd name="connsiteX20" fmla="*/ 885825 w 1133475"/>
            <a:gd name="connsiteY20" fmla="*/ 180975 h 1135891"/>
            <a:gd name="connsiteX21" fmla="*/ 914400 w 1133475"/>
            <a:gd name="connsiteY21" fmla="*/ 161925 h 1135891"/>
            <a:gd name="connsiteX22" fmla="*/ 952500 w 1133475"/>
            <a:gd name="connsiteY22" fmla="*/ 133350 h 1135891"/>
            <a:gd name="connsiteX23" fmla="*/ 1000125 w 1133475"/>
            <a:gd name="connsiteY23" fmla="*/ 104775 h 1135891"/>
            <a:gd name="connsiteX24" fmla="*/ 1085850 w 1133475"/>
            <a:gd name="connsiteY24" fmla="*/ 38100 h 1135891"/>
            <a:gd name="connsiteX25" fmla="*/ 1133475 w 1133475"/>
            <a:gd name="connsiteY25" fmla="*/ 0 h 113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33475" h="1135891" extrusionOk="0">
              <a:moveTo>
                <a:pt x="0" y="1085850"/>
              </a:moveTo>
              <a:cubicBezTo>
                <a:pt x="24504" y="1097256"/>
                <a:pt x="55351" y="1130693"/>
                <a:pt x="95250" y="1133475"/>
              </a:cubicBezTo>
              <a:cubicBezTo>
                <a:pt x="181549" y="1146043"/>
                <a:pt x="275210" y="1125155"/>
                <a:pt x="371475" y="1114425"/>
              </a:cubicBezTo>
              <a:cubicBezTo>
                <a:pt x="390720" y="1110985"/>
                <a:pt x="416853" y="1109158"/>
                <a:pt x="438150" y="1095375"/>
              </a:cubicBezTo>
              <a:cubicBezTo>
                <a:pt x="468867" y="1080016"/>
                <a:pt x="523875" y="1038225"/>
                <a:pt x="523875" y="1038225"/>
              </a:cubicBezTo>
              <a:cubicBezTo>
                <a:pt x="537364" y="1022820"/>
                <a:pt x="545084" y="1005280"/>
                <a:pt x="552450" y="990600"/>
              </a:cubicBezTo>
              <a:cubicBezTo>
                <a:pt x="554913" y="981310"/>
                <a:pt x="555277" y="972358"/>
                <a:pt x="561975" y="962025"/>
              </a:cubicBezTo>
              <a:cubicBezTo>
                <a:pt x="569780" y="947561"/>
                <a:pt x="581354" y="938474"/>
                <a:pt x="590550" y="923925"/>
              </a:cubicBezTo>
              <a:cubicBezTo>
                <a:pt x="599569" y="912720"/>
                <a:pt x="606300" y="899354"/>
                <a:pt x="609600" y="885825"/>
              </a:cubicBezTo>
              <a:cubicBezTo>
                <a:pt x="616076" y="856361"/>
                <a:pt x="639783" y="832326"/>
                <a:pt x="647700" y="800100"/>
              </a:cubicBezTo>
              <a:cubicBezTo>
                <a:pt x="687508" y="747428"/>
                <a:pt x="636085" y="828327"/>
                <a:pt x="666750" y="733425"/>
              </a:cubicBezTo>
              <a:cubicBezTo>
                <a:pt x="673347" y="722612"/>
                <a:pt x="681581" y="709126"/>
                <a:pt x="685800" y="695325"/>
              </a:cubicBezTo>
              <a:cubicBezTo>
                <a:pt x="694599" y="670031"/>
                <a:pt x="697579" y="639220"/>
                <a:pt x="704850" y="619125"/>
              </a:cubicBezTo>
              <a:cubicBezTo>
                <a:pt x="706456" y="609858"/>
                <a:pt x="710177" y="599210"/>
                <a:pt x="714375" y="590550"/>
              </a:cubicBezTo>
              <a:cubicBezTo>
                <a:pt x="726913" y="544293"/>
                <a:pt x="721484" y="555575"/>
                <a:pt x="733425" y="504825"/>
              </a:cubicBezTo>
              <a:cubicBezTo>
                <a:pt x="739723" y="473757"/>
                <a:pt x="742784" y="455976"/>
                <a:pt x="752475" y="428625"/>
              </a:cubicBezTo>
              <a:cubicBezTo>
                <a:pt x="757901" y="411373"/>
                <a:pt x="761545" y="398530"/>
                <a:pt x="762000" y="390525"/>
              </a:cubicBezTo>
              <a:cubicBezTo>
                <a:pt x="766625" y="375212"/>
                <a:pt x="764528" y="363785"/>
                <a:pt x="771525" y="352425"/>
              </a:cubicBezTo>
              <a:cubicBezTo>
                <a:pt x="786761" y="329567"/>
                <a:pt x="813164" y="285956"/>
                <a:pt x="828675" y="257175"/>
              </a:cubicBezTo>
              <a:cubicBezTo>
                <a:pt x="834624" y="243186"/>
                <a:pt x="844299" y="221842"/>
                <a:pt x="857250" y="209550"/>
              </a:cubicBezTo>
              <a:cubicBezTo>
                <a:pt x="865885" y="199975"/>
                <a:pt x="877722" y="191532"/>
                <a:pt x="885825" y="180975"/>
              </a:cubicBezTo>
              <a:cubicBezTo>
                <a:pt x="894089" y="175245"/>
                <a:pt x="903980" y="170797"/>
                <a:pt x="914400" y="161925"/>
              </a:cubicBezTo>
              <a:cubicBezTo>
                <a:pt x="924947" y="149552"/>
                <a:pt x="941788" y="142938"/>
                <a:pt x="952500" y="133350"/>
              </a:cubicBezTo>
              <a:cubicBezTo>
                <a:pt x="967802" y="120966"/>
                <a:pt x="987883" y="117314"/>
                <a:pt x="1000125" y="104775"/>
              </a:cubicBezTo>
              <a:cubicBezTo>
                <a:pt x="1023422" y="85086"/>
                <a:pt x="1058293" y="69806"/>
                <a:pt x="1085850" y="38100"/>
              </a:cubicBezTo>
              <a:cubicBezTo>
                <a:pt x="1119002" y="3111"/>
                <a:pt x="1106043" y="12796"/>
                <a:pt x="1133475" y="0"/>
              </a:cubicBezTo>
            </a:path>
          </a:pathLst>
        </a:custGeom>
        <a:noFill/>
        <a:ln w="34925">
          <a:solidFill>
            <a:schemeClr val="accent6"/>
          </a:solidFill>
          <a:prstDash val="dash"/>
          <a:extLst>
            <a:ext uri="{C807C97D-BFC1-408E-A445-0C87EB9F89A2}">
              <ask:lineSketchStyleProps xmlns:ask="http://schemas.microsoft.com/office/drawing/2018/sketchyshapes" sd="1219033472">
                <ask:type>
                  <ask:lineSketchFreehand/>
                </ask:type>
              </ask:lineSketchStyleProps>
            </a:ext>
          </a:extLs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12329</TotalTime>
  <Words>3642</Words>
  <Application>Microsoft Macintosh PowerPoint</Application>
  <PresentationFormat>Widescreen</PresentationFormat>
  <Paragraphs>292</Paragraphs>
  <Slides>14</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Calibri</vt:lpstr>
      <vt:lpstr>Museo 300</vt:lpstr>
      <vt:lpstr>Museo 500</vt:lpstr>
      <vt:lpstr>Museo 700</vt:lpstr>
      <vt:lpstr>Patrick Hand</vt:lpstr>
      <vt:lpstr>Wingdings</vt:lpstr>
      <vt:lpstr>Office Theme</vt:lpstr>
      <vt:lpstr>GEMR Header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 universal design: Ensure inclusive  systems fulfil every learner’s potential</dc:title>
  <dc:creator>Kay Garcia</dc:creator>
  <cp:lastModifiedBy>Laura Stipanovic</cp:lastModifiedBy>
  <cp:revision>593</cp:revision>
  <dcterms:created xsi:type="dcterms:W3CDTF">2020-04-18T04:12:42Z</dcterms:created>
  <dcterms:modified xsi:type="dcterms:W3CDTF">2020-07-06T14:32:24Z</dcterms:modified>
</cp:coreProperties>
</file>