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theme/themeOverride3.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64" r:id="rId2"/>
    <p:sldId id="278" r:id="rId3"/>
    <p:sldId id="265" r:id="rId4"/>
    <p:sldId id="257" r:id="rId5"/>
    <p:sldId id="272" r:id="rId6"/>
    <p:sldId id="262" r:id="rId7"/>
    <p:sldId id="258" r:id="rId8"/>
    <p:sldId id="259" r:id="rId9"/>
    <p:sldId id="260" r:id="rId10"/>
    <p:sldId id="267" r:id="rId11"/>
    <p:sldId id="261" r:id="rId12"/>
    <p:sldId id="268" r:id="rId13"/>
    <p:sldId id="269" r:id="rId14"/>
    <p:sldId id="270" r:id="rId15"/>
    <p:sldId id="271" r:id="rId16"/>
    <p:sldId id="273" r:id="rId17"/>
    <p:sldId id="275" r:id="rId18"/>
    <p:sldId id="276" r:id="rId19"/>
    <p:sldId id="286"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milton, Emily" initials="HE" lastIdx="1" clrIdx="0">
    <p:extLst>
      <p:ext uri="{19B8F6BF-5375-455C-9EA6-DF929625EA0E}">
        <p15:presenceInfo xmlns:p15="http://schemas.microsoft.com/office/powerpoint/2012/main" userId="S-1-5-21-1606980848-1958367476-725345543-8894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DB75A"/>
    <a:srgbClr val="9866FE"/>
    <a:srgbClr val="C00000"/>
    <a:srgbClr val="131313"/>
    <a:srgbClr val="CFCFCF"/>
    <a:srgbClr val="6AA3DB"/>
    <a:srgbClr val="9966FF"/>
    <a:srgbClr val="F7C100"/>
    <a:srgbClr val="EDBA00"/>
    <a:srgbClr val="4040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529" autoAdjust="0"/>
  </p:normalViewPr>
  <p:slideViewPr>
    <p:cSldViewPr snapToGrid="0">
      <p:cViewPr varScale="1">
        <p:scale>
          <a:sx n="104" d="100"/>
          <a:sy n="104" d="100"/>
        </p:scale>
        <p:origin x="756" y="108"/>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FC74E5-C1AE-4692-AAA9-221ADA9D20A2}" type="datetimeFigureOut">
              <a:rPr lang="en-US" smtClean="0"/>
              <a:t>1/27/2019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101CE5-9394-4B49-8069-24CDE7CC8C1F}" type="slidenum">
              <a:rPr lang="en-US" smtClean="0"/>
              <a:t>‹#›</a:t>
            </a:fld>
            <a:endParaRPr lang="en-US"/>
          </a:p>
        </p:txBody>
      </p:sp>
    </p:spTree>
    <p:extLst>
      <p:ext uri="{BB962C8B-B14F-4D97-AF65-F5344CB8AC3E}">
        <p14:creationId xmlns:p14="http://schemas.microsoft.com/office/powerpoint/2010/main" val="18369770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101CE5-9394-4B49-8069-24CDE7CC8C1F}" type="slidenum">
              <a:rPr lang="en-US" smtClean="0"/>
              <a:t>1</a:t>
            </a:fld>
            <a:endParaRPr lang="en-US"/>
          </a:p>
        </p:txBody>
      </p:sp>
    </p:spTree>
    <p:extLst>
      <p:ext uri="{BB962C8B-B14F-4D97-AF65-F5344CB8AC3E}">
        <p14:creationId xmlns:p14="http://schemas.microsoft.com/office/powerpoint/2010/main" val="41441793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lvl="0" indent="0" algn="just">
              <a:lnSpc>
                <a:spcPct val="115000"/>
              </a:lnSpc>
              <a:spcBef>
                <a:spcPts val="600"/>
              </a:spcBef>
              <a:buClr>
                <a:schemeClr val="accent5">
                  <a:lumMod val="75000"/>
                </a:schemeClr>
              </a:buClr>
              <a:buFont typeface="Symbol" panose="05050102010706020507" pitchFamily="18" charset="2"/>
              <a:buNone/>
            </a:pPr>
            <a:r>
              <a:rPr lang="en-GB" sz="1200" b="1" dirty="0" smtClean="0">
                <a:ea typeface="Times New Roman" panose="02020603050405020304" pitchFamily="18" charset="0"/>
              </a:rPr>
              <a:t>Seven Focus</a:t>
            </a:r>
            <a:r>
              <a:rPr lang="en-GB" sz="1200" b="1" baseline="0" dirty="0" smtClean="0">
                <a:ea typeface="Times New Roman" panose="02020603050405020304" pitchFamily="18" charset="0"/>
              </a:rPr>
              <a:t> Modules </a:t>
            </a:r>
            <a:endParaRPr lang="en-US" sz="1200" b="1" dirty="0" smtClean="0">
              <a:ea typeface="Times New Roman" panose="02020603050405020304" pitchFamily="18" charset="0"/>
            </a:endParaRPr>
          </a:p>
          <a:p>
            <a:pPr marL="342900" lvl="0" indent="-342900" algn="just">
              <a:lnSpc>
                <a:spcPct val="115000"/>
              </a:lnSpc>
              <a:spcBef>
                <a:spcPts val="600"/>
              </a:spcBef>
              <a:buClr>
                <a:schemeClr val="accent5">
                  <a:lumMod val="75000"/>
                </a:schemeClr>
              </a:buClr>
              <a:buFont typeface="Symbol" panose="05050102010706020507" pitchFamily="18" charset="2"/>
              <a:buChar char=""/>
            </a:pPr>
            <a:r>
              <a:rPr lang="en-US" sz="1200" b="1" dirty="0" smtClean="0">
                <a:ea typeface="Times New Roman" panose="02020603050405020304" pitchFamily="18" charset="0"/>
              </a:rPr>
              <a:t>Focus 1:</a:t>
            </a:r>
            <a:r>
              <a:rPr lang="en-US" sz="1200" dirty="0" smtClean="0">
                <a:ea typeface="Times New Roman" panose="02020603050405020304" pitchFamily="18" charset="0"/>
              </a:rPr>
              <a:t> </a:t>
            </a:r>
            <a:r>
              <a:rPr lang="en-US" sz="1200" dirty="0" smtClean="0">
                <a:solidFill>
                  <a:schemeClr val="accent2">
                    <a:lumMod val="75000"/>
                  </a:schemeClr>
                </a:solidFill>
                <a:ea typeface="Times New Roman" panose="02020603050405020304" pitchFamily="18" charset="0"/>
              </a:rPr>
              <a:t>Statement of Outstanding Universal </a:t>
            </a:r>
            <a:r>
              <a:rPr lang="en-US" sz="1200" dirty="0" smtClean="0">
                <a:ea typeface="Times New Roman" panose="02020603050405020304" pitchFamily="18" charset="0"/>
              </a:rPr>
              <a:t>Value and identifying attributes </a:t>
            </a:r>
            <a:r>
              <a:rPr lang="en-US" sz="1200" b="1" dirty="0" smtClean="0">
                <a:ea typeface="Times New Roman" panose="02020603050405020304" pitchFamily="18" charset="0"/>
              </a:rPr>
              <a:t>(core)</a:t>
            </a:r>
            <a:endParaRPr lang="fr-FR" sz="1200" b="1" dirty="0" smtClean="0">
              <a:ea typeface="Times New Roman" panose="02020603050405020304" pitchFamily="18" charset="0"/>
            </a:endParaRPr>
          </a:p>
          <a:p>
            <a:pPr marL="342900" lvl="0" indent="-342900" algn="just">
              <a:lnSpc>
                <a:spcPct val="115000"/>
              </a:lnSpc>
              <a:spcBef>
                <a:spcPts val="600"/>
              </a:spcBef>
              <a:buClr>
                <a:schemeClr val="accent5">
                  <a:lumMod val="75000"/>
                </a:schemeClr>
              </a:buClr>
              <a:buFont typeface="Symbol" panose="05050102010706020507" pitchFamily="18" charset="2"/>
              <a:buChar char=""/>
            </a:pPr>
            <a:r>
              <a:rPr lang="en-US" sz="1200" b="1" dirty="0" smtClean="0">
                <a:ea typeface="Times New Roman" panose="02020603050405020304" pitchFamily="18" charset="0"/>
              </a:rPr>
              <a:t>Focus 2:</a:t>
            </a:r>
            <a:r>
              <a:rPr lang="en-US" sz="1200" dirty="0" smtClean="0">
                <a:ea typeface="Times New Roman" panose="02020603050405020304" pitchFamily="18" charset="0"/>
              </a:rPr>
              <a:t> Monitoring Indicators and Analytical Framework (optional)</a:t>
            </a:r>
            <a:endParaRPr lang="fr-FR" sz="1200" dirty="0" smtClean="0">
              <a:ea typeface="Times New Roman" panose="02020603050405020304" pitchFamily="18" charset="0"/>
            </a:endParaRPr>
          </a:p>
          <a:p>
            <a:pPr marL="342900" lvl="0" indent="-342900" algn="just">
              <a:lnSpc>
                <a:spcPct val="115000"/>
              </a:lnSpc>
              <a:spcBef>
                <a:spcPts val="600"/>
              </a:spcBef>
              <a:buClr>
                <a:schemeClr val="accent5">
                  <a:lumMod val="75000"/>
                </a:schemeClr>
              </a:buClr>
              <a:buFont typeface="Symbol" panose="05050102010706020507" pitchFamily="18" charset="2"/>
              <a:buChar char=""/>
            </a:pPr>
            <a:r>
              <a:rPr lang="en-US" sz="1200" b="1" dirty="0" smtClean="0">
                <a:ea typeface="Times New Roman" panose="02020603050405020304" pitchFamily="18" charset="0"/>
              </a:rPr>
              <a:t>Focus 3:</a:t>
            </a:r>
            <a:r>
              <a:rPr lang="en-US" sz="1200" dirty="0" smtClean="0">
                <a:ea typeface="Times New Roman" panose="02020603050405020304" pitchFamily="18" charset="0"/>
              </a:rPr>
              <a:t> Boundary Clarifications, Boundary Modifications and other changes (optional)</a:t>
            </a:r>
            <a:endParaRPr lang="fr-FR" sz="1200" dirty="0" smtClean="0">
              <a:ea typeface="Times New Roman" panose="02020603050405020304" pitchFamily="18" charset="0"/>
            </a:endParaRPr>
          </a:p>
          <a:p>
            <a:pPr marL="342900" lvl="0" indent="-342900" algn="just">
              <a:lnSpc>
                <a:spcPct val="115000"/>
              </a:lnSpc>
              <a:spcBef>
                <a:spcPts val="600"/>
              </a:spcBef>
              <a:buClr>
                <a:schemeClr val="accent5">
                  <a:lumMod val="75000"/>
                </a:schemeClr>
              </a:buClr>
              <a:buFont typeface="Symbol" panose="05050102010706020507" pitchFamily="18" charset="2"/>
              <a:buChar char=""/>
            </a:pPr>
            <a:r>
              <a:rPr lang="en-US" sz="1200" b="1" dirty="0" smtClean="0">
                <a:ea typeface="Times New Roman" panose="02020603050405020304" pitchFamily="18" charset="0"/>
              </a:rPr>
              <a:t>Focus 4:</a:t>
            </a:r>
            <a:r>
              <a:rPr lang="en-US" sz="1200" dirty="0" smtClean="0">
                <a:ea typeface="Times New Roman" panose="02020603050405020304" pitchFamily="18" charset="0"/>
              </a:rPr>
              <a:t> Factors affecting the property (optional)</a:t>
            </a:r>
            <a:endParaRPr lang="fr-FR" sz="1200" dirty="0" smtClean="0">
              <a:ea typeface="Times New Roman" panose="02020603050405020304" pitchFamily="18" charset="0"/>
            </a:endParaRPr>
          </a:p>
          <a:p>
            <a:pPr marL="342900" lvl="0" indent="-342900" algn="just">
              <a:lnSpc>
                <a:spcPct val="115000"/>
              </a:lnSpc>
              <a:spcBef>
                <a:spcPts val="600"/>
              </a:spcBef>
              <a:buClr>
                <a:schemeClr val="accent5">
                  <a:lumMod val="75000"/>
                </a:schemeClr>
              </a:buClr>
              <a:buFont typeface="Symbol" panose="05050102010706020507" pitchFamily="18" charset="2"/>
              <a:buChar char=""/>
            </a:pPr>
            <a:r>
              <a:rPr lang="en-US" sz="1200" b="1" dirty="0" smtClean="0">
                <a:ea typeface="Times New Roman" panose="02020603050405020304" pitchFamily="18" charset="0"/>
              </a:rPr>
              <a:t>Focus 5:</a:t>
            </a:r>
            <a:r>
              <a:rPr lang="en-US" sz="1200" dirty="0" smtClean="0">
                <a:ea typeface="Times New Roman" panose="02020603050405020304" pitchFamily="18" charset="0"/>
              </a:rPr>
              <a:t> From WHCBS to Regional Action Plans (optional)</a:t>
            </a:r>
            <a:endParaRPr lang="fr-FR" sz="1200" dirty="0" smtClean="0">
              <a:ea typeface="Times New Roman" panose="02020603050405020304" pitchFamily="18" charset="0"/>
            </a:endParaRPr>
          </a:p>
          <a:p>
            <a:pPr marL="342900" lvl="0" indent="-342900">
              <a:lnSpc>
                <a:spcPct val="115000"/>
              </a:lnSpc>
              <a:spcBef>
                <a:spcPts val="600"/>
              </a:spcBef>
              <a:buClr>
                <a:schemeClr val="accent5">
                  <a:lumMod val="75000"/>
                </a:schemeClr>
              </a:buClr>
              <a:buFont typeface="Symbol" panose="05050102010706020507" pitchFamily="18" charset="2"/>
              <a:buChar char=""/>
            </a:pPr>
            <a:r>
              <a:rPr lang="en-US" sz="1200" b="1" dirty="0" smtClean="0">
                <a:ea typeface="Times New Roman" panose="02020603050405020304" pitchFamily="18" charset="0"/>
              </a:rPr>
              <a:t>Focus 6:</a:t>
            </a:r>
            <a:r>
              <a:rPr lang="en-US" sz="1200" dirty="0" smtClean="0">
                <a:ea typeface="Times New Roman" panose="02020603050405020304" pitchFamily="18" charset="0"/>
              </a:rPr>
              <a:t> Tourism Management (optional)</a:t>
            </a:r>
            <a:endParaRPr lang="fr-FR" sz="1200" dirty="0" smtClean="0">
              <a:ea typeface="Times New Roman" panose="02020603050405020304" pitchFamily="18" charset="0"/>
            </a:endParaRPr>
          </a:p>
          <a:p>
            <a:pPr marL="285750" indent="-285750">
              <a:spcBef>
                <a:spcPts val="600"/>
              </a:spcBef>
              <a:buClr>
                <a:schemeClr val="accent5">
                  <a:lumMod val="75000"/>
                </a:schemeClr>
              </a:buClr>
              <a:buFont typeface="Symbol" panose="05050102010706020507" pitchFamily="18" charset="2"/>
              <a:buChar char=""/>
            </a:pPr>
            <a:r>
              <a:rPr lang="en-US" sz="1200" dirty="0" smtClean="0">
                <a:ea typeface="Times New Roman" panose="02020603050405020304" pitchFamily="18" charset="0"/>
              </a:rPr>
              <a:t> </a:t>
            </a:r>
            <a:r>
              <a:rPr lang="en-US" sz="1200" b="1" dirty="0" smtClean="0">
                <a:ea typeface="Times New Roman" panose="02020603050405020304" pitchFamily="18" charset="0"/>
              </a:rPr>
              <a:t>Focus 7:</a:t>
            </a:r>
            <a:r>
              <a:rPr lang="en-US" sz="1200" dirty="0" smtClean="0">
                <a:ea typeface="Times New Roman" panose="02020603050405020304" pitchFamily="18" charset="0"/>
              </a:rPr>
              <a:t> Disaster Risk Reduction and Risk Preparedness (optional)</a:t>
            </a:r>
            <a:endParaRPr lang="fr-FR" sz="1200" dirty="0" smtClean="0"/>
          </a:p>
          <a:p>
            <a:endParaRPr lang="en-US" dirty="0"/>
          </a:p>
        </p:txBody>
      </p:sp>
      <p:sp>
        <p:nvSpPr>
          <p:cNvPr id="4" name="Slide Number Placeholder 3"/>
          <p:cNvSpPr>
            <a:spLocks noGrp="1"/>
          </p:cNvSpPr>
          <p:nvPr>
            <p:ph type="sldNum" sz="quarter" idx="10"/>
          </p:nvPr>
        </p:nvSpPr>
        <p:spPr/>
        <p:txBody>
          <a:bodyPr/>
          <a:lstStyle/>
          <a:p>
            <a:fld id="{E3101CE5-9394-4B49-8069-24CDE7CC8C1F}" type="slidenum">
              <a:rPr lang="en-US" smtClean="0"/>
              <a:t>10</a:t>
            </a:fld>
            <a:endParaRPr lang="en-US"/>
          </a:p>
        </p:txBody>
      </p:sp>
    </p:spTree>
    <p:extLst>
      <p:ext uri="{BB962C8B-B14F-4D97-AF65-F5344CB8AC3E}">
        <p14:creationId xmlns:p14="http://schemas.microsoft.com/office/powerpoint/2010/main" val="34657966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901700" marR="0" lvl="0" indent="-901700" algn="l" defTabSz="914400" rtl="0" eaLnBrk="1" fontAlgn="auto" latinLnBrk="0" hangingPunct="1">
              <a:lnSpc>
                <a:spcPct val="115000"/>
              </a:lnSpc>
              <a:spcBef>
                <a:spcPts val="600"/>
              </a:spcBef>
              <a:spcAft>
                <a:spcPts val="0"/>
              </a:spcAft>
              <a:buClr>
                <a:schemeClr val="accent5">
                  <a:lumMod val="75000"/>
                </a:schemeClr>
              </a:buClr>
              <a:buSzTx/>
              <a:buFontTx/>
              <a:buNone/>
              <a:tabLst/>
              <a:defRPr/>
            </a:pPr>
            <a:r>
              <a:rPr lang="en-US" sz="1200" b="1" dirty="0" smtClean="0">
                <a:ea typeface="Times New Roman" panose="02020603050405020304" pitchFamily="18" charset="0"/>
              </a:rPr>
              <a:t>Focus 1:</a:t>
            </a:r>
            <a:r>
              <a:rPr lang="en-US" sz="1200" dirty="0" smtClean="0">
                <a:ea typeface="Times New Roman" panose="02020603050405020304" pitchFamily="18" charset="0"/>
              </a:rPr>
              <a:t> Statement of Outstanding Universal Value and identifying attributes </a:t>
            </a:r>
            <a:r>
              <a:rPr lang="en-US" sz="1200" b="1" dirty="0" smtClean="0">
                <a:ea typeface="Times New Roman" panose="02020603050405020304" pitchFamily="18" charset="0"/>
              </a:rPr>
              <a:t>(core)</a:t>
            </a:r>
          </a:p>
          <a:p>
            <a:pPr marL="901700" indent="-901700">
              <a:lnSpc>
                <a:spcPct val="115000"/>
              </a:lnSpc>
              <a:spcBef>
                <a:spcPts val="600"/>
              </a:spcBef>
              <a:buClr>
                <a:schemeClr val="accent5">
                  <a:lumMod val="75000"/>
                </a:schemeClr>
              </a:buClr>
            </a:pPr>
            <a:r>
              <a:rPr lang="en-US" sz="1200" b="1" dirty="0" smtClean="0">
                <a:ea typeface="Times New Roman" panose="02020603050405020304" pitchFamily="18" charset="0"/>
              </a:rPr>
              <a:t>Focus 2: </a:t>
            </a:r>
            <a:r>
              <a:rPr lang="en-US" sz="1200" dirty="0" smtClean="0">
                <a:ea typeface="Times New Roman" panose="02020603050405020304" pitchFamily="18" charset="0"/>
              </a:rPr>
              <a:t>Monitoring Indicators and Analytical Framework (optional)</a:t>
            </a:r>
            <a:endParaRPr lang="fr-FR" sz="1200" dirty="0" smtClean="0">
              <a:ea typeface="Times New Roman" panose="02020603050405020304" pitchFamily="18" charset="0"/>
            </a:endParaRPr>
          </a:p>
          <a:p>
            <a:pPr marL="901700" lvl="0" indent="-901700">
              <a:lnSpc>
                <a:spcPct val="115000"/>
              </a:lnSpc>
              <a:spcBef>
                <a:spcPts val="600"/>
              </a:spcBef>
              <a:buClr>
                <a:schemeClr val="accent5">
                  <a:lumMod val="75000"/>
                </a:schemeClr>
              </a:buClr>
            </a:pPr>
            <a:r>
              <a:rPr lang="en-US" sz="1200" b="1" dirty="0" smtClean="0">
                <a:ea typeface="Times New Roman" panose="02020603050405020304" pitchFamily="18" charset="0"/>
              </a:rPr>
              <a:t>Focus 3: </a:t>
            </a:r>
            <a:r>
              <a:rPr lang="en-US" sz="1200" dirty="0" smtClean="0">
                <a:ea typeface="Times New Roman" panose="02020603050405020304" pitchFamily="18" charset="0"/>
              </a:rPr>
              <a:t>Boundary Clarifications, Boundary Modifications and other changes (optional)</a:t>
            </a:r>
            <a:endParaRPr lang="fr-FR" sz="1200" dirty="0" smtClean="0">
              <a:ea typeface="Times New Roman" panose="02020603050405020304" pitchFamily="18" charset="0"/>
            </a:endParaRPr>
          </a:p>
          <a:p>
            <a:pPr marL="901700" lvl="0" indent="-901700">
              <a:lnSpc>
                <a:spcPct val="115000"/>
              </a:lnSpc>
              <a:spcBef>
                <a:spcPts val="600"/>
              </a:spcBef>
              <a:buClr>
                <a:schemeClr val="accent5">
                  <a:lumMod val="75000"/>
                </a:schemeClr>
              </a:buClr>
            </a:pPr>
            <a:r>
              <a:rPr lang="en-US" sz="1200" b="1" dirty="0" smtClean="0">
                <a:ea typeface="Times New Roman" panose="02020603050405020304" pitchFamily="18" charset="0"/>
              </a:rPr>
              <a:t>Focus 4: </a:t>
            </a:r>
            <a:r>
              <a:rPr lang="en-US" sz="1200" dirty="0" smtClean="0">
                <a:ea typeface="Times New Roman" panose="02020603050405020304" pitchFamily="18" charset="0"/>
              </a:rPr>
              <a:t>Factors affecting the property (optional)</a:t>
            </a:r>
            <a:endParaRPr lang="fr-FR" sz="1200" dirty="0" smtClean="0">
              <a:ea typeface="Times New Roman" panose="02020603050405020304" pitchFamily="18" charset="0"/>
            </a:endParaRPr>
          </a:p>
          <a:p>
            <a:pPr marL="901700" lvl="0" indent="-901700">
              <a:lnSpc>
                <a:spcPct val="115000"/>
              </a:lnSpc>
              <a:spcBef>
                <a:spcPts val="600"/>
              </a:spcBef>
              <a:buClr>
                <a:schemeClr val="accent5">
                  <a:lumMod val="75000"/>
                </a:schemeClr>
              </a:buClr>
            </a:pPr>
            <a:r>
              <a:rPr lang="en-US" sz="1200" b="1" dirty="0" smtClean="0">
                <a:ea typeface="Times New Roman" panose="02020603050405020304" pitchFamily="18" charset="0"/>
              </a:rPr>
              <a:t>Focus 5: </a:t>
            </a:r>
            <a:r>
              <a:rPr lang="en-US" sz="1200" dirty="0" smtClean="0">
                <a:ea typeface="Times New Roman" panose="02020603050405020304" pitchFamily="18" charset="0"/>
              </a:rPr>
              <a:t>From WHCBS to Regional Action Plans (optional)</a:t>
            </a:r>
            <a:endParaRPr lang="fr-FR" sz="1200" dirty="0" smtClean="0">
              <a:ea typeface="Times New Roman" panose="02020603050405020304" pitchFamily="18" charset="0"/>
            </a:endParaRPr>
          </a:p>
          <a:p>
            <a:pPr marL="901700" lvl="0" indent="-901700">
              <a:lnSpc>
                <a:spcPct val="115000"/>
              </a:lnSpc>
              <a:spcBef>
                <a:spcPts val="600"/>
              </a:spcBef>
              <a:buClr>
                <a:schemeClr val="accent5">
                  <a:lumMod val="75000"/>
                </a:schemeClr>
              </a:buClr>
            </a:pPr>
            <a:r>
              <a:rPr lang="en-US" sz="1200" b="1" dirty="0" smtClean="0">
                <a:ea typeface="Times New Roman" panose="02020603050405020304" pitchFamily="18" charset="0"/>
              </a:rPr>
              <a:t>Focus 6: </a:t>
            </a:r>
            <a:r>
              <a:rPr lang="en-US" sz="1200" dirty="0" smtClean="0">
                <a:ea typeface="Times New Roman" panose="02020603050405020304" pitchFamily="18" charset="0"/>
              </a:rPr>
              <a:t>Tourism Management (optional)</a:t>
            </a:r>
            <a:endParaRPr lang="fr-FR" sz="1200" dirty="0" smtClean="0">
              <a:ea typeface="Times New Roman" panose="02020603050405020304" pitchFamily="18" charset="0"/>
            </a:endParaRPr>
          </a:p>
          <a:p>
            <a:pPr marL="901700" indent="-901700">
              <a:lnSpc>
                <a:spcPct val="115000"/>
              </a:lnSpc>
              <a:spcBef>
                <a:spcPts val="600"/>
              </a:spcBef>
              <a:buClr>
                <a:schemeClr val="accent5">
                  <a:lumMod val="75000"/>
                </a:schemeClr>
              </a:buClr>
            </a:pPr>
            <a:r>
              <a:rPr lang="en-US" sz="1200" b="1" dirty="0" smtClean="0">
                <a:ea typeface="Times New Roman" panose="02020603050405020304" pitchFamily="18" charset="0"/>
              </a:rPr>
              <a:t>Focus 7: </a:t>
            </a:r>
            <a:r>
              <a:rPr lang="en-US" sz="1200" dirty="0" smtClean="0">
                <a:ea typeface="Times New Roman" panose="02020603050405020304" pitchFamily="18" charset="0"/>
              </a:rPr>
              <a:t>Disaster Risk Reduction and Risk Preparedness (optional)</a:t>
            </a:r>
            <a:endParaRPr lang="fr-FR" sz="1200" dirty="0" smtClean="0">
              <a:ea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E3101CE5-9394-4B49-8069-24CDE7CC8C1F}" type="slidenum">
              <a:rPr lang="en-US" smtClean="0"/>
              <a:t>11</a:t>
            </a:fld>
            <a:endParaRPr lang="en-US"/>
          </a:p>
        </p:txBody>
      </p:sp>
    </p:spTree>
    <p:extLst>
      <p:ext uri="{BB962C8B-B14F-4D97-AF65-F5344CB8AC3E}">
        <p14:creationId xmlns:p14="http://schemas.microsoft.com/office/powerpoint/2010/main" val="24896331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901700" marR="0" lvl="0" indent="-901700" algn="l" defTabSz="914400" rtl="0" eaLnBrk="1" fontAlgn="auto" latinLnBrk="0" hangingPunct="1">
              <a:lnSpc>
                <a:spcPct val="115000"/>
              </a:lnSpc>
              <a:spcBef>
                <a:spcPts val="600"/>
              </a:spcBef>
              <a:spcAft>
                <a:spcPts val="0"/>
              </a:spcAft>
              <a:buClr>
                <a:schemeClr val="accent5">
                  <a:lumMod val="75000"/>
                </a:schemeClr>
              </a:buClr>
              <a:buSzTx/>
              <a:buFontTx/>
              <a:buNone/>
              <a:tabLst/>
              <a:defRPr/>
            </a:pPr>
            <a:r>
              <a:rPr lang="en-US" sz="1200" b="1" dirty="0" smtClean="0">
                <a:ea typeface="Times New Roman" panose="02020603050405020304" pitchFamily="18" charset="0"/>
              </a:rPr>
              <a:t>Focus 1:</a:t>
            </a:r>
            <a:r>
              <a:rPr lang="en-US" sz="1200" dirty="0" smtClean="0">
                <a:ea typeface="Times New Roman" panose="02020603050405020304" pitchFamily="18" charset="0"/>
              </a:rPr>
              <a:t> Statement of Outstanding Universal Value and identifying attributes </a:t>
            </a:r>
            <a:r>
              <a:rPr lang="en-US" sz="1200" b="1" dirty="0" smtClean="0">
                <a:ea typeface="Times New Roman" panose="02020603050405020304" pitchFamily="18" charset="0"/>
              </a:rPr>
              <a:t>(core)</a:t>
            </a:r>
          </a:p>
          <a:p>
            <a:pPr marL="901700" indent="-901700">
              <a:lnSpc>
                <a:spcPct val="115000"/>
              </a:lnSpc>
              <a:spcBef>
                <a:spcPts val="600"/>
              </a:spcBef>
              <a:buClr>
                <a:schemeClr val="accent5">
                  <a:lumMod val="75000"/>
                </a:schemeClr>
              </a:buClr>
            </a:pPr>
            <a:r>
              <a:rPr lang="en-US" sz="1200" b="1" dirty="0" smtClean="0">
                <a:ea typeface="Times New Roman" panose="02020603050405020304" pitchFamily="18" charset="0"/>
              </a:rPr>
              <a:t>Focus 2: </a:t>
            </a:r>
            <a:r>
              <a:rPr lang="en-US" sz="1200" dirty="0" smtClean="0">
                <a:ea typeface="Times New Roman" panose="02020603050405020304" pitchFamily="18" charset="0"/>
              </a:rPr>
              <a:t>Monitoring Indicators and Analytical Framework (optional)</a:t>
            </a:r>
            <a:endParaRPr lang="fr-FR" sz="1200" dirty="0" smtClean="0">
              <a:ea typeface="Times New Roman" panose="02020603050405020304" pitchFamily="18" charset="0"/>
            </a:endParaRPr>
          </a:p>
          <a:p>
            <a:pPr marL="901700" lvl="0" indent="-901700">
              <a:lnSpc>
                <a:spcPct val="115000"/>
              </a:lnSpc>
              <a:spcBef>
                <a:spcPts val="600"/>
              </a:spcBef>
              <a:buClr>
                <a:schemeClr val="accent5">
                  <a:lumMod val="75000"/>
                </a:schemeClr>
              </a:buClr>
            </a:pPr>
            <a:r>
              <a:rPr lang="en-US" sz="1200" b="1" dirty="0" smtClean="0">
                <a:ea typeface="Times New Roman" panose="02020603050405020304" pitchFamily="18" charset="0"/>
              </a:rPr>
              <a:t>Focus 3: </a:t>
            </a:r>
            <a:r>
              <a:rPr lang="en-US" sz="1200" dirty="0" smtClean="0">
                <a:ea typeface="Times New Roman" panose="02020603050405020304" pitchFamily="18" charset="0"/>
              </a:rPr>
              <a:t>Boundary Clarifications, Boundary Modifications and other changes (optional)</a:t>
            </a:r>
            <a:endParaRPr lang="fr-FR" sz="1200" dirty="0" smtClean="0">
              <a:ea typeface="Times New Roman" panose="02020603050405020304" pitchFamily="18" charset="0"/>
            </a:endParaRPr>
          </a:p>
          <a:p>
            <a:pPr marL="901700" lvl="0" indent="-901700">
              <a:lnSpc>
                <a:spcPct val="115000"/>
              </a:lnSpc>
              <a:spcBef>
                <a:spcPts val="600"/>
              </a:spcBef>
              <a:buClr>
                <a:schemeClr val="accent5">
                  <a:lumMod val="75000"/>
                </a:schemeClr>
              </a:buClr>
            </a:pPr>
            <a:r>
              <a:rPr lang="en-US" sz="1200" b="1" dirty="0" smtClean="0">
                <a:ea typeface="Times New Roman" panose="02020603050405020304" pitchFamily="18" charset="0"/>
              </a:rPr>
              <a:t>Focus 4: </a:t>
            </a:r>
            <a:r>
              <a:rPr lang="en-US" sz="1200" dirty="0" smtClean="0">
                <a:ea typeface="Times New Roman" panose="02020603050405020304" pitchFamily="18" charset="0"/>
              </a:rPr>
              <a:t>Factors affecting the property (optional)</a:t>
            </a:r>
            <a:endParaRPr lang="fr-FR" sz="1200" dirty="0" smtClean="0">
              <a:ea typeface="Times New Roman" panose="02020603050405020304" pitchFamily="18" charset="0"/>
            </a:endParaRPr>
          </a:p>
          <a:p>
            <a:pPr marL="901700" lvl="0" indent="-901700">
              <a:lnSpc>
                <a:spcPct val="115000"/>
              </a:lnSpc>
              <a:spcBef>
                <a:spcPts val="600"/>
              </a:spcBef>
              <a:buClr>
                <a:schemeClr val="accent5">
                  <a:lumMod val="75000"/>
                </a:schemeClr>
              </a:buClr>
            </a:pPr>
            <a:r>
              <a:rPr lang="en-US" sz="1200" b="1" dirty="0" smtClean="0">
                <a:ea typeface="Times New Roman" panose="02020603050405020304" pitchFamily="18" charset="0"/>
              </a:rPr>
              <a:t>Focus 5: </a:t>
            </a:r>
            <a:r>
              <a:rPr lang="en-US" sz="1200" dirty="0" smtClean="0">
                <a:ea typeface="Times New Roman" panose="02020603050405020304" pitchFamily="18" charset="0"/>
              </a:rPr>
              <a:t>From WHCBS to Regional Action Plans (optional)</a:t>
            </a:r>
            <a:endParaRPr lang="fr-FR" sz="1200" dirty="0" smtClean="0">
              <a:ea typeface="Times New Roman" panose="02020603050405020304" pitchFamily="18" charset="0"/>
            </a:endParaRPr>
          </a:p>
          <a:p>
            <a:pPr marL="901700" lvl="0" indent="-901700">
              <a:lnSpc>
                <a:spcPct val="115000"/>
              </a:lnSpc>
              <a:spcBef>
                <a:spcPts val="600"/>
              </a:spcBef>
              <a:buClr>
                <a:schemeClr val="accent5">
                  <a:lumMod val="75000"/>
                </a:schemeClr>
              </a:buClr>
            </a:pPr>
            <a:r>
              <a:rPr lang="en-US" sz="1200" b="1" dirty="0" smtClean="0">
                <a:ea typeface="Times New Roman" panose="02020603050405020304" pitchFamily="18" charset="0"/>
              </a:rPr>
              <a:t>Focus 6: </a:t>
            </a:r>
            <a:r>
              <a:rPr lang="en-US" sz="1200" dirty="0" smtClean="0">
                <a:ea typeface="Times New Roman" panose="02020603050405020304" pitchFamily="18" charset="0"/>
              </a:rPr>
              <a:t>Tourism Management (optional)</a:t>
            </a:r>
            <a:endParaRPr lang="fr-FR" sz="1200" dirty="0" smtClean="0">
              <a:ea typeface="Times New Roman" panose="02020603050405020304" pitchFamily="18" charset="0"/>
            </a:endParaRPr>
          </a:p>
          <a:p>
            <a:pPr marL="901700" indent="-901700">
              <a:lnSpc>
                <a:spcPct val="115000"/>
              </a:lnSpc>
              <a:spcBef>
                <a:spcPts val="600"/>
              </a:spcBef>
              <a:buClr>
                <a:schemeClr val="accent5">
                  <a:lumMod val="75000"/>
                </a:schemeClr>
              </a:buClr>
            </a:pPr>
            <a:r>
              <a:rPr lang="en-US" sz="1200" b="1" dirty="0" smtClean="0">
                <a:ea typeface="Times New Roman" panose="02020603050405020304" pitchFamily="18" charset="0"/>
              </a:rPr>
              <a:t>Focus 7: </a:t>
            </a:r>
            <a:r>
              <a:rPr lang="en-US" sz="1200" dirty="0" smtClean="0">
                <a:ea typeface="Times New Roman" panose="02020603050405020304" pitchFamily="18" charset="0"/>
              </a:rPr>
              <a:t>Disaster Risk Reduction and Risk Preparedness (optional)</a:t>
            </a:r>
            <a:endParaRPr lang="fr-FR" sz="1200" dirty="0" smtClean="0">
              <a:ea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E3101CE5-9394-4B49-8069-24CDE7CC8C1F}" type="slidenum">
              <a:rPr lang="en-US" smtClean="0"/>
              <a:t>12</a:t>
            </a:fld>
            <a:endParaRPr lang="en-US"/>
          </a:p>
        </p:txBody>
      </p:sp>
    </p:spTree>
    <p:extLst>
      <p:ext uri="{BB962C8B-B14F-4D97-AF65-F5344CB8AC3E}">
        <p14:creationId xmlns:p14="http://schemas.microsoft.com/office/powerpoint/2010/main" val="2048582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901700" marR="0" lvl="0" indent="-901700" algn="l" defTabSz="914400" rtl="0" eaLnBrk="1" fontAlgn="auto" latinLnBrk="0" hangingPunct="1">
              <a:lnSpc>
                <a:spcPct val="115000"/>
              </a:lnSpc>
              <a:spcBef>
                <a:spcPts val="600"/>
              </a:spcBef>
              <a:spcAft>
                <a:spcPts val="0"/>
              </a:spcAft>
              <a:buClr>
                <a:schemeClr val="accent5">
                  <a:lumMod val="75000"/>
                </a:schemeClr>
              </a:buClr>
              <a:buSzTx/>
              <a:buFontTx/>
              <a:buNone/>
              <a:tabLst/>
              <a:defRPr/>
            </a:pPr>
            <a:r>
              <a:rPr lang="en-US" sz="1200" b="1" dirty="0" smtClean="0">
                <a:ea typeface="Times New Roman" panose="02020603050405020304" pitchFamily="18" charset="0"/>
              </a:rPr>
              <a:t>Focus 1:</a:t>
            </a:r>
            <a:r>
              <a:rPr lang="en-US" sz="1200" dirty="0" smtClean="0">
                <a:ea typeface="Times New Roman" panose="02020603050405020304" pitchFamily="18" charset="0"/>
              </a:rPr>
              <a:t> Statement of Outstanding Universal Value and identifying attributes </a:t>
            </a:r>
            <a:r>
              <a:rPr lang="en-US" sz="1200" b="1" dirty="0" smtClean="0">
                <a:ea typeface="Times New Roman" panose="02020603050405020304" pitchFamily="18" charset="0"/>
              </a:rPr>
              <a:t>(core)</a:t>
            </a:r>
          </a:p>
          <a:p>
            <a:pPr marL="901700" indent="-901700">
              <a:lnSpc>
                <a:spcPct val="115000"/>
              </a:lnSpc>
              <a:spcBef>
                <a:spcPts val="600"/>
              </a:spcBef>
              <a:buClr>
                <a:schemeClr val="accent5">
                  <a:lumMod val="75000"/>
                </a:schemeClr>
              </a:buClr>
            </a:pPr>
            <a:r>
              <a:rPr lang="en-US" sz="1200" b="1" dirty="0" smtClean="0">
                <a:ea typeface="Times New Roman" panose="02020603050405020304" pitchFamily="18" charset="0"/>
              </a:rPr>
              <a:t>Focus 2: </a:t>
            </a:r>
            <a:r>
              <a:rPr lang="en-US" sz="1200" dirty="0" smtClean="0">
                <a:ea typeface="Times New Roman" panose="02020603050405020304" pitchFamily="18" charset="0"/>
              </a:rPr>
              <a:t>Monitoring Indicators and Analytical Framework (optional)</a:t>
            </a:r>
            <a:endParaRPr lang="fr-FR" sz="1200" dirty="0" smtClean="0">
              <a:ea typeface="Times New Roman" panose="02020603050405020304" pitchFamily="18" charset="0"/>
            </a:endParaRPr>
          </a:p>
          <a:p>
            <a:pPr marL="901700" lvl="0" indent="-901700">
              <a:lnSpc>
                <a:spcPct val="115000"/>
              </a:lnSpc>
              <a:spcBef>
                <a:spcPts val="600"/>
              </a:spcBef>
              <a:buClr>
                <a:schemeClr val="accent5">
                  <a:lumMod val="75000"/>
                </a:schemeClr>
              </a:buClr>
            </a:pPr>
            <a:r>
              <a:rPr lang="en-US" sz="1200" b="1" dirty="0" smtClean="0">
                <a:ea typeface="Times New Roman" panose="02020603050405020304" pitchFamily="18" charset="0"/>
              </a:rPr>
              <a:t>Focus 3: </a:t>
            </a:r>
            <a:r>
              <a:rPr lang="en-US" sz="1200" dirty="0" smtClean="0">
                <a:ea typeface="Times New Roman" panose="02020603050405020304" pitchFamily="18" charset="0"/>
              </a:rPr>
              <a:t>Boundary Clarifications, Boundary Modifications and other changes (optional)</a:t>
            </a:r>
            <a:endParaRPr lang="fr-FR" sz="1200" dirty="0" smtClean="0">
              <a:ea typeface="Times New Roman" panose="02020603050405020304" pitchFamily="18" charset="0"/>
            </a:endParaRPr>
          </a:p>
          <a:p>
            <a:pPr marL="901700" lvl="0" indent="-901700">
              <a:lnSpc>
                <a:spcPct val="115000"/>
              </a:lnSpc>
              <a:spcBef>
                <a:spcPts val="600"/>
              </a:spcBef>
              <a:buClr>
                <a:schemeClr val="accent5">
                  <a:lumMod val="75000"/>
                </a:schemeClr>
              </a:buClr>
            </a:pPr>
            <a:r>
              <a:rPr lang="en-US" sz="1200" b="1" dirty="0" smtClean="0">
                <a:ea typeface="Times New Roman" panose="02020603050405020304" pitchFamily="18" charset="0"/>
              </a:rPr>
              <a:t>Focus 4: </a:t>
            </a:r>
            <a:r>
              <a:rPr lang="en-US" sz="1200" dirty="0" smtClean="0">
                <a:ea typeface="Times New Roman" panose="02020603050405020304" pitchFamily="18" charset="0"/>
              </a:rPr>
              <a:t>Factors affecting the property (optional)</a:t>
            </a:r>
            <a:endParaRPr lang="fr-FR" sz="1200" dirty="0" smtClean="0">
              <a:ea typeface="Times New Roman" panose="02020603050405020304" pitchFamily="18" charset="0"/>
            </a:endParaRPr>
          </a:p>
          <a:p>
            <a:pPr marL="901700" lvl="0" indent="-901700">
              <a:lnSpc>
                <a:spcPct val="115000"/>
              </a:lnSpc>
              <a:spcBef>
                <a:spcPts val="600"/>
              </a:spcBef>
              <a:buClr>
                <a:schemeClr val="accent5">
                  <a:lumMod val="75000"/>
                </a:schemeClr>
              </a:buClr>
            </a:pPr>
            <a:r>
              <a:rPr lang="en-US" sz="1200" b="1" dirty="0" smtClean="0">
                <a:ea typeface="Times New Roman" panose="02020603050405020304" pitchFamily="18" charset="0"/>
              </a:rPr>
              <a:t>Focus 5: </a:t>
            </a:r>
            <a:r>
              <a:rPr lang="en-US" sz="1200" dirty="0" smtClean="0">
                <a:ea typeface="Times New Roman" panose="02020603050405020304" pitchFamily="18" charset="0"/>
              </a:rPr>
              <a:t>From WHCBS to Regional Action Plans (optional)</a:t>
            </a:r>
            <a:endParaRPr lang="fr-FR" sz="1200" dirty="0" smtClean="0">
              <a:ea typeface="Times New Roman" panose="02020603050405020304" pitchFamily="18" charset="0"/>
            </a:endParaRPr>
          </a:p>
          <a:p>
            <a:pPr marL="901700" lvl="0" indent="-901700">
              <a:lnSpc>
                <a:spcPct val="115000"/>
              </a:lnSpc>
              <a:spcBef>
                <a:spcPts val="600"/>
              </a:spcBef>
              <a:buClr>
                <a:schemeClr val="accent5">
                  <a:lumMod val="75000"/>
                </a:schemeClr>
              </a:buClr>
            </a:pPr>
            <a:r>
              <a:rPr lang="en-US" sz="1200" b="1" dirty="0" smtClean="0">
                <a:ea typeface="Times New Roman" panose="02020603050405020304" pitchFamily="18" charset="0"/>
              </a:rPr>
              <a:t>Focus 6: </a:t>
            </a:r>
            <a:r>
              <a:rPr lang="en-US" sz="1200" dirty="0" smtClean="0">
                <a:ea typeface="Times New Roman" panose="02020603050405020304" pitchFamily="18" charset="0"/>
              </a:rPr>
              <a:t>Tourism Management (optional)</a:t>
            </a:r>
            <a:endParaRPr lang="fr-FR" sz="1200" dirty="0" smtClean="0">
              <a:ea typeface="Times New Roman" panose="02020603050405020304" pitchFamily="18" charset="0"/>
            </a:endParaRPr>
          </a:p>
          <a:p>
            <a:pPr marL="901700" indent="-901700">
              <a:lnSpc>
                <a:spcPct val="115000"/>
              </a:lnSpc>
              <a:spcBef>
                <a:spcPts val="600"/>
              </a:spcBef>
              <a:buClr>
                <a:schemeClr val="accent5">
                  <a:lumMod val="75000"/>
                </a:schemeClr>
              </a:buClr>
            </a:pPr>
            <a:r>
              <a:rPr lang="en-US" sz="1200" b="1" dirty="0" smtClean="0">
                <a:ea typeface="Times New Roman" panose="02020603050405020304" pitchFamily="18" charset="0"/>
              </a:rPr>
              <a:t>Focus 7: </a:t>
            </a:r>
            <a:r>
              <a:rPr lang="en-US" sz="1200" dirty="0" smtClean="0">
                <a:ea typeface="Times New Roman" panose="02020603050405020304" pitchFamily="18" charset="0"/>
              </a:rPr>
              <a:t>Disaster Risk Reduction and Risk Preparedness (optional)</a:t>
            </a:r>
            <a:endParaRPr lang="fr-FR" sz="1200" dirty="0" smtClean="0">
              <a:ea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E3101CE5-9394-4B49-8069-24CDE7CC8C1F}" type="slidenum">
              <a:rPr lang="en-US" smtClean="0"/>
              <a:t>13</a:t>
            </a:fld>
            <a:endParaRPr lang="en-US"/>
          </a:p>
        </p:txBody>
      </p:sp>
    </p:spTree>
    <p:extLst>
      <p:ext uri="{BB962C8B-B14F-4D97-AF65-F5344CB8AC3E}">
        <p14:creationId xmlns:p14="http://schemas.microsoft.com/office/powerpoint/2010/main" val="31954362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901700" marR="0" lvl="0" indent="-901700" algn="l" defTabSz="914400" rtl="0" eaLnBrk="1" fontAlgn="auto" latinLnBrk="0" hangingPunct="1">
              <a:lnSpc>
                <a:spcPct val="115000"/>
              </a:lnSpc>
              <a:spcBef>
                <a:spcPts val="600"/>
              </a:spcBef>
              <a:spcAft>
                <a:spcPts val="0"/>
              </a:spcAft>
              <a:buClr>
                <a:schemeClr val="accent5">
                  <a:lumMod val="75000"/>
                </a:schemeClr>
              </a:buClr>
              <a:buSzTx/>
              <a:buFontTx/>
              <a:buNone/>
              <a:tabLst/>
              <a:defRPr/>
            </a:pPr>
            <a:r>
              <a:rPr lang="en-US" sz="1200" b="1" dirty="0" smtClean="0">
                <a:ea typeface="Times New Roman" panose="02020603050405020304" pitchFamily="18" charset="0"/>
              </a:rPr>
              <a:t>Focus 1:</a:t>
            </a:r>
            <a:r>
              <a:rPr lang="en-US" sz="1200" dirty="0" smtClean="0">
                <a:ea typeface="Times New Roman" panose="02020603050405020304" pitchFamily="18" charset="0"/>
              </a:rPr>
              <a:t> Statement of Outstanding Universal Value and identifying attributes </a:t>
            </a:r>
            <a:r>
              <a:rPr lang="en-US" sz="1200" b="1" dirty="0" smtClean="0">
                <a:ea typeface="Times New Roman" panose="02020603050405020304" pitchFamily="18" charset="0"/>
              </a:rPr>
              <a:t>(core)</a:t>
            </a:r>
          </a:p>
          <a:p>
            <a:pPr marL="901700" indent="-901700">
              <a:lnSpc>
                <a:spcPct val="115000"/>
              </a:lnSpc>
              <a:spcBef>
                <a:spcPts val="600"/>
              </a:spcBef>
              <a:buClr>
                <a:schemeClr val="accent5">
                  <a:lumMod val="75000"/>
                </a:schemeClr>
              </a:buClr>
            </a:pPr>
            <a:r>
              <a:rPr lang="en-US" sz="1200" b="1" dirty="0" smtClean="0">
                <a:ea typeface="Times New Roman" panose="02020603050405020304" pitchFamily="18" charset="0"/>
              </a:rPr>
              <a:t>Focus 2: </a:t>
            </a:r>
            <a:r>
              <a:rPr lang="en-US" sz="1200" dirty="0" smtClean="0">
                <a:ea typeface="Times New Roman" panose="02020603050405020304" pitchFamily="18" charset="0"/>
              </a:rPr>
              <a:t>Monitoring Indicators and Analytical Framework (optional)</a:t>
            </a:r>
            <a:endParaRPr lang="fr-FR" sz="1200" dirty="0" smtClean="0">
              <a:ea typeface="Times New Roman" panose="02020603050405020304" pitchFamily="18" charset="0"/>
            </a:endParaRPr>
          </a:p>
          <a:p>
            <a:pPr marL="901700" lvl="0" indent="-901700">
              <a:lnSpc>
                <a:spcPct val="115000"/>
              </a:lnSpc>
              <a:spcBef>
                <a:spcPts val="600"/>
              </a:spcBef>
              <a:buClr>
                <a:schemeClr val="accent5">
                  <a:lumMod val="75000"/>
                </a:schemeClr>
              </a:buClr>
            </a:pPr>
            <a:r>
              <a:rPr lang="en-US" sz="1200" b="1" dirty="0" smtClean="0">
                <a:ea typeface="Times New Roman" panose="02020603050405020304" pitchFamily="18" charset="0"/>
              </a:rPr>
              <a:t>Focus 3: </a:t>
            </a:r>
            <a:r>
              <a:rPr lang="en-US" sz="1200" dirty="0" smtClean="0">
                <a:ea typeface="Times New Roman" panose="02020603050405020304" pitchFamily="18" charset="0"/>
              </a:rPr>
              <a:t>Boundary Clarifications, Boundary Modifications and other changes (optional)</a:t>
            </a:r>
            <a:endParaRPr lang="fr-FR" sz="1200" dirty="0" smtClean="0">
              <a:ea typeface="Times New Roman" panose="02020603050405020304" pitchFamily="18" charset="0"/>
            </a:endParaRPr>
          </a:p>
          <a:p>
            <a:pPr marL="901700" lvl="0" indent="-901700">
              <a:lnSpc>
                <a:spcPct val="115000"/>
              </a:lnSpc>
              <a:spcBef>
                <a:spcPts val="600"/>
              </a:spcBef>
              <a:buClr>
                <a:schemeClr val="accent5">
                  <a:lumMod val="75000"/>
                </a:schemeClr>
              </a:buClr>
            </a:pPr>
            <a:r>
              <a:rPr lang="en-US" sz="1200" b="1" dirty="0" smtClean="0">
                <a:ea typeface="Times New Roman" panose="02020603050405020304" pitchFamily="18" charset="0"/>
              </a:rPr>
              <a:t>Focus 4: </a:t>
            </a:r>
            <a:r>
              <a:rPr lang="en-US" sz="1200" dirty="0" smtClean="0">
                <a:ea typeface="Times New Roman" panose="02020603050405020304" pitchFamily="18" charset="0"/>
              </a:rPr>
              <a:t>Factors affecting the property (optional)</a:t>
            </a:r>
            <a:endParaRPr lang="fr-FR" sz="1200" dirty="0" smtClean="0">
              <a:ea typeface="Times New Roman" panose="02020603050405020304" pitchFamily="18" charset="0"/>
            </a:endParaRPr>
          </a:p>
          <a:p>
            <a:pPr marL="901700" lvl="0" indent="-901700">
              <a:lnSpc>
                <a:spcPct val="115000"/>
              </a:lnSpc>
              <a:spcBef>
                <a:spcPts val="600"/>
              </a:spcBef>
              <a:buClr>
                <a:schemeClr val="accent5">
                  <a:lumMod val="75000"/>
                </a:schemeClr>
              </a:buClr>
            </a:pPr>
            <a:r>
              <a:rPr lang="en-US" sz="1200" b="1" dirty="0" smtClean="0">
                <a:ea typeface="Times New Roman" panose="02020603050405020304" pitchFamily="18" charset="0"/>
              </a:rPr>
              <a:t>Focus 5: </a:t>
            </a:r>
            <a:r>
              <a:rPr lang="en-US" sz="1200" dirty="0" smtClean="0">
                <a:ea typeface="Times New Roman" panose="02020603050405020304" pitchFamily="18" charset="0"/>
              </a:rPr>
              <a:t>From WHCBS to Regional Action Plans (optional)</a:t>
            </a:r>
            <a:endParaRPr lang="fr-FR" sz="1200" dirty="0" smtClean="0">
              <a:ea typeface="Times New Roman" panose="02020603050405020304" pitchFamily="18" charset="0"/>
            </a:endParaRPr>
          </a:p>
          <a:p>
            <a:pPr marL="901700" lvl="0" indent="-901700">
              <a:lnSpc>
                <a:spcPct val="115000"/>
              </a:lnSpc>
              <a:spcBef>
                <a:spcPts val="600"/>
              </a:spcBef>
              <a:buClr>
                <a:schemeClr val="accent5">
                  <a:lumMod val="75000"/>
                </a:schemeClr>
              </a:buClr>
            </a:pPr>
            <a:r>
              <a:rPr lang="en-US" sz="1200" b="1" dirty="0" smtClean="0">
                <a:ea typeface="Times New Roman" panose="02020603050405020304" pitchFamily="18" charset="0"/>
              </a:rPr>
              <a:t>Focus 6: </a:t>
            </a:r>
            <a:r>
              <a:rPr lang="en-US" sz="1200" dirty="0" smtClean="0">
                <a:ea typeface="Times New Roman" panose="02020603050405020304" pitchFamily="18" charset="0"/>
              </a:rPr>
              <a:t>Tourism Management (optional)</a:t>
            </a:r>
            <a:endParaRPr lang="fr-FR" sz="1200" dirty="0" smtClean="0">
              <a:ea typeface="Times New Roman" panose="02020603050405020304" pitchFamily="18" charset="0"/>
            </a:endParaRPr>
          </a:p>
          <a:p>
            <a:pPr marL="901700" indent="-901700">
              <a:lnSpc>
                <a:spcPct val="115000"/>
              </a:lnSpc>
              <a:spcBef>
                <a:spcPts val="600"/>
              </a:spcBef>
              <a:buClr>
                <a:schemeClr val="accent5">
                  <a:lumMod val="75000"/>
                </a:schemeClr>
              </a:buClr>
            </a:pPr>
            <a:r>
              <a:rPr lang="en-US" sz="1200" b="1" dirty="0" smtClean="0">
                <a:ea typeface="Times New Roman" panose="02020603050405020304" pitchFamily="18" charset="0"/>
              </a:rPr>
              <a:t>Focus 7: </a:t>
            </a:r>
            <a:r>
              <a:rPr lang="en-US" sz="1200" dirty="0" smtClean="0">
                <a:ea typeface="Times New Roman" panose="02020603050405020304" pitchFamily="18" charset="0"/>
              </a:rPr>
              <a:t>Disaster Risk Reduction and Risk Preparedness (optional)</a:t>
            </a:r>
            <a:endParaRPr lang="fr-FR" sz="1200" dirty="0" smtClean="0">
              <a:ea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E3101CE5-9394-4B49-8069-24CDE7CC8C1F}" type="slidenum">
              <a:rPr lang="en-US" smtClean="0"/>
              <a:t>14</a:t>
            </a:fld>
            <a:endParaRPr lang="en-US"/>
          </a:p>
        </p:txBody>
      </p:sp>
    </p:spTree>
    <p:extLst>
      <p:ext uri="{BB962C8B-B14F-4D97-AF65-F5344CB8AC3E}">
        <p14:creationId xmlns:p14="http://schemas.microsoft.com/office/powerpoint/2010/main" val="9953712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901700" marR="0" lvl="0" indent="-901700" algn="l" defTabSz="914400" rtl="0" eaLnBrk="1" fontAlgn="auto" latinLnBrk="0" hangingPunct="1">
              <a:lnSpc>
                <a:spcPct val="115000"/>
              </a:lnSpc>
              <a:spcBef>
                <a:spcPts val="600"/>
              </a:spcBef>
              <a:spcAft>
                <a:spcPts val="0"/>
              </a:spcAft>
              <a:buClr>
                <a:schemeClr val="accent5">
                  <a:lumMod val="75000"/>
                </a:schemeClr>
              </a:buClr>
              <a:buSzTx/>
              <a:buFontTx/>
              <a:buNone/>
              <a:tabLst/>
              <a:defRPr/>
            </a:pPr>
            <a:r>
              <a:rPr lang="en-US" sz="1200" b="1" dirty="0" smtClean="0">
                <a:ea typeface="Times New Roman" panose="02020603050405020304" pitchFamily="18" charset="0"/>
              </a:rPr>
              <a:t>Focus 1:</a:t>
            </a:r>
            <a:r>
              <a:rPr lang="en-US" sz="1200" dirty="0" smtClean="0">
                <a:ea typeface="Times New Roman" panose="02020603050405020304" pitchFamily="18" charset="0"/>
              </a:rPr>
              <a:t> Statement of Outstanding Universal Value and identifying attributes </a:t>
            </a:r>
            <a:r>
              <a:rPr lang="en-US" sz="1200" b="1" dirty="0" smtClean="0">
                <a:ea typeface="Times New Roman" panose="02020603050405020304" pitchFamily="18" charset="0"/>
              </a:rPr>
              <a:t>(core)</a:t>
            </a:r>
          </a:p>
          <a:p>
            <a:pPr marL="901700" indent="-901700">
              <a:lnSpc>
                <a:spcPct val="115000"/>
              </a:lnSpc>
              <a:spcBef>
                <a:spcPts val="600"/>
              </a:spcBef>
              <a:buClr>
                <a:schemeClr val="accent5">
                  <a:lumMod val="75000"/>
                </a:schemeClr>
              </a:buClr>
            </a:pPr>
            <a:r>
              <a:rPr lang="en-US" sz="1200" b="1" dirty="0" smtClean="0">
                <a:ea typeface="Times New Roman" panose="02020603050405020304" pitchFamily="18" charset="0"/>
              </a:rPr>
              <a:t>Focus 2: </a:t>
            </a:r>
            <a:r>
              <a:rPr lang="en-US" sz="1200" dirty="0" smtClean="0">
                <a:ea typeface="Times New Roman" panose="02020603050405020304" pitchFamily="18" charset="0"/>
              </a:rPr>
              <a:t>Monitoring Indicators and Analytical Framework (optional)</a:t>
            </a:r>
            <a:endParaRPr lang="fr-FR" sz="1200" dirty="0" smtClean="0">
              <a:ea typeface="Times New Roman" panose="02020603050405020304" pitchFamily="18" charset="0"/>
            </a:endParaRPr>
          </a:p>
          <a:p>
            <a:pPr marL="901700" lvl="0" indent="-901700">
              <a:lnSpc>
                <a:spcPct val="115000"/>
              </a:lnSpc>
              <a:spcBef>
                <a:spcPts val="600"/>
              </a:spcBef>
              <a:buClr>
                <a:schemeClr val="accent5">
                  <a:lumMod val="75000"/>
                </a:schemeClr>
              </a:buClr>
            </a:pPr>
            <a:r>
              <a:rPr lang="en-US" sz="1200" b="1" dirty="0" smtClean="0">
                <a:ea typeface="Times New Roman" panose="02020603050405020304" pitchFamily="18" charset="0"/>
              </a:rPr>
              <a:t>Focus 3: </a:t>
            </a:r>
            <a:r>
              <a:rPr lang="en-US" sz="1200" dirty="0" smtClean="0">
                <a:ea typeface="Times New Roman" panose="02020603050405020304" pitchFamily="18" charset="0"/>
              </a:rPr>
              <a:t>Boundary Clarifications, Boundary Modifications and other changes (optional)</a:t>
            </a:r>
            <a:endParaRPr lang="fr-FR" sz="1200" dirty="0" smtClean="0">
              <a:ea typeface="Times New Roman" panose="02020603050405020304" pitchFamily="18" charset="0"/>
            </a:endParaRPr>
          </a:p>
          <a:p>
            <a:pPr marL="901700" lvl="0" indent="-901700">
              <a:lnSpc>
                <a:spcPct val="115000"/>
              </a:lnSpc>
              <a:spcBef>
                <a:spcPts val="600"/>
              </a:spcBef>
              <a:buClr>
                <a:schemeClr val="accent5">
                  <a:lumMod val="75000"/>
                </a:schemeClr>
              </a:buClr>
            </a:pPr>
            <a:r>
              <a:rPr lang="en-US" sz="1200" b="1" dirty="0" smtClean="0">
                <a:ea typeface="Times New Roman" panose="02020603050405020304" pitchFamily="18" charset="0"/>
              </a:rPr>
              <a:t>Focus 4: </a:t>
            </a:r>
            <a:r>
              <a:rPr lang="en-US" sz="1200" dirty="0" smtClean="0">
                <a:ea typeface="Times New Roman" panose="02020603050405020304" pitchFamily="18" charset="0"/>
              </a:rPr>
              <a:t>Factors affecting the property (optional)</a:t>
            </a:r>
            <a:endParaRPr lang="fr-FR" sz="1200" dirty="0" smtClean="0">
              <a:ea typeface="Times New Roman" panose="02020603050405020304" pitchFamily="18" charset="0"/>
            </a:endParaRPr>
          </a:p>
          <a:p>
            <a:pPr marL="901700" lvl="0" indent="-901700">
              <a:lnSpc>
                <a:spcPct val="115000"/>
              </a:lnSpc>
              <a:spcBef>
                <a:spcPts val="600"/>
              </a:spcBef>
              <a:buClr>
                <a:schemeClr val="accent5">
                  <a:lumMod val="75000"/>
                </a:schemeClr>
              </a:buClr>
            </a:pPr>
            <a:r>
              <a:rPr lang="en-US" sz="1200" b="1" dirty="0" smtClean="0">
                <a:ea typeface="Times New Roman" panose="02020603050405020304" pitchFamily="18" charset="0"/>
              </a:rPr>
              <a:t>Focus 5: </a:t>
            </a:r>
            <a:r>
              <a:rPr lang="en-US" sz="1200" dirty="0" smtClean="0">
                <a:ea typeface="Times New Roman" panose="02020603050405020304" pitchFamily="18" charset="0"/>
              </a:rPr>
              <a:t>From WHCBS to Regional Action Plans (optional)</a:t>
            </a:r>
            <a:endParaRPr lang="fr-FR" sz="1200" dirty="0" smtClean="0">
              <a:ea typeface="Times New Roman" panose="02020603050405020304" pitchFamily="18" charset="0"/>
            </a:endParaRPr>
          </a:p>
          <a:p>
            <a:pPr marL="901700" lvl="0" indent="-901700">
              <a:lnSpc>
                <a:spcPct val="115000"/>
              </a:lnSpc>
              <a:spcBef>
                <a:spcPts val="600"/>
              </a:spcBef>
              <a:buClr>
                <a:schemeClr val="accent5">
                  <a:lumMod val="75000"/>
                </a:schemeClr>
              </a:buClr>
            </a:pPr>
            <a:r>
              <a:rPr lang="en-US" sz="1200" b="1" dirty="0" smtClean="0">
                <a:ea typeface="Times New Roman" panose="02020603050405020304" pitchFamily="18" charset="0"/>
              </a:rPr>
              <a:t>Focus 6: </a:t>
            </a:r>
            <a:r>
              <a:rPr lang="en-US" sz="1200" dirty="0" smtClean="0">
                <a:ea typeface="Times New Roman" panose="02020603050405020304" pitchFamily="18" charset="0"/>
              </a:rPr>
              <a:t>Tourism Management (optional)</a:t>
            </a:r>
            <a:endParaRPr lang="fr-FR" sz="1200" dirty="0" smtClean="0">
              <a:ea typeface="Times New Roman" panose="02020603050405020304" pitchFamily="18" charset="0"/>
            </a:endParaRPr>
          </a:p>
          <a:p>
            <a:pPr marL="901700" indent="-901700">
              <a:lnSpc>
                <a:spcPct val="115000"/>
              </a:lnSpc>
              <a:spcBef>
                <a:spcPts val="600"/>
              </a:spcBef>
              <a:buClr>
                <a:schemeClr val="accent5">
                  <a:lumMod val="75000"/>
                </a:schemeClr>
              </a:buClr>
            </a:pPr>
            <a:r>
              <a:rPr lang="en-US" sz="1200" b="1" dirty="0" smtClean="0">
                <a:ea typeface="Times New Roman" panose="02020603050405020304" pitchFamily="18" charset="0"/>
              </a:rPr>
              <a:t>Focus 7: </a:t>
            </a:r>
            <a:r>
              <a:rPr lang="en-US" sz="1200" dirty="0" smtClean="0">
                <a:ea typeface="Times New Roman" panose="02020603050405020304" pitchFamily="18" charset="0"/>
              </a:rPr>
              <a:t>Disaster Risk Reduction and Risk Preparedness (optional)</a:t>
            </a:r>
            <a:endParaRPr lang="fr-FR" sz="1200" dirty="0" smtClean="0">
              <a:ea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E3101CE5-9394-4B49-8069-24CDE7CC8C1F}" type="slidenum">
              <a:rPr lang="en-US" smtClean="0"/>
              <a:t>15</a:t>
            </a:fld>
            <a:endParaRPr lang="en-US"/>
          </a:p>
        </p:txBody>
      </p:sp>
    </p:spTree>
    <p:extLst>
      <p:ext uri="{BB962C8B-B14F-4D97-AF65-F5344CB8AC3E}">
        <p14:creationId xmlns:p14="http://schemas.microsoft.com/office/powerpoint/2010/main" val="38264214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901700" marR="0" lvl="0" indent="-901700" algn="l" defTabSz="914400" rtl="0" eaLnBrk="1" fontAlgn="auto" latinLnBrk="0" hangingPunct="1">
              <a:lnSpc>
                <a:spcPct val="115000"/>
              </a:lnSpc>
              <a:spcBef>
                <a:spcPts val="600"/>
              </a:spcBef>
              <a:spcAft>
                <a:spcPts val="0"/>
              </a:spcAft>
              <a:buClr>
                <a:schemeClr val="accent5">
                  <a:lumMod val="75000"/>
                </a:schemeClr>
              </a:buClr>
              <a:buSzTx/>
              <a:buFontTx/>
              <a:buNone/>
              <a:tabLst/>
              <a:defRPr/>
            </a:pPr>
            <a:r>
              <a:rPr lang="en-US" sz="1200" b="1" dirty="0" smtClean="0">
                <a:ea typeface="Times New Roman" panose="02020603050405020304" pitchFamily="18" charset="0"/>
              </a:rPr>
              <a:t>Focus 1:</a:t>
            </a:r>
            <a:r>
              <a:rPr lang="en-US" sz="1200" dirty="0" smtClean="0">
                <a:ea typeface="Times New Roman" panose="02020603050405020304" pitchFamily="18" charset="0"/>
              </a:rPr>
              <a:t> Statement of Outstanding Universal Value and identifying attributes </a:t>
            </a:r>
            <a:r>
              <a:rPr lang="en-US" sz="1200" b="1" dirty="0" smtClean="0">
                <a:ea typeface="Times New Roman" panose="02020603050405020304" pitchFamily="18" charset="0"/>
              </a:rPr>
              <a:t>(core)</a:t>
            </a:r>
          </a:p>
          <a:p>
            <a:pPr marL="901700" indent="-901700">
              <a:lnSpc>
                <a:spcPct val="115000"/>
              </a:lnSpc>
              <a:spcBef>
                <a:spcPts val="600"/>
              </a:spcBef>
              <a:buClr>
                <a:schemeClr val="accent5">
                  <a:lumMod val="75000"/>
                </a:schemeClr>
              </a:buClr>
            </a:pPr>
            <a:r>
              <a:rPr lang="en-US" sz="1200" b="1" dirty="0" smtClean="0">
                <a:ea typeface="Times New Roman" panose="02020603050405020304" pitchFamily="18" charset="0"/>
              </a:rPr>
              <a:t>Focus 2: </a:t>
            </a:r>
            <a:r>
              <a:rPr lang="en-US" sz="1200" dirty="0" smtClean="0">
                <a:ea typeface="Times New Roman" panose="02020603050405020304" pitchFamily="18" charset="0"/>
              </a:rPr>
              <a:t>Monitoring Indicators and Analytical Framework (optional)</a:t>
            </a:r>
            <a:endParaRPr lang="fr-FR" sz="1200" dirty="0" smtClean="0">
              <a:ea typeface="Times New Roman" panose="02020603050405020304" pitchFamily="18" charset="0"/>
            </a:endParaRPr>
          </a:p>
          <a:p>
            <a:pPr marL="901700" lvl="0" indent="-901700">
              <a:lnSpc>
                <a:spcPct val="115000"/>
              </a:lnSpc>
              <a:spcBef>
                <a:spcPts val="600"/>
              </a:spcBef>
              <a:buClr>
                <a:schemeClr val="accent5">
                  <a:lumMod val="75000"/>
                </a:schemeClr>
              </a:buClr>
            </a:pPr>
            <a:r>
              <a:rPr lang="en-US" sz="1200" b="1" dirty="0" smtClean="0">
                <a:ea typeface="Times New Roman" panose="02020603050405020304" pitchFamily="18" charset="0"/>
              </a:rPr>
              <a:t>Focus 3: </a:t>
            </a:r>
            <a:r>
              <a:rPr lang="en-US" sz="1200" dirty="0" smtClean="0">
                <a:ea typeface="Times New Roman" panose="02020603050405020304" pitchFamily="18" charset="0"/>
              </a:rPr>
              <a:t>Boundary Clarifications, Boundary Modifications and other changes (optional)</a:t>
            </a:r>
            <a:endParaRPr lang="fr-FR" sz="1200" dirty="0" smtClean="0">
              <a:ea typeface="Times New Roman" panose="02020603050405020304" pitchFamily="18" charset="0"/>
            </a:endParaRPr>
          </a:p>
          <a:p>
            <a:pPr marL="901700" lvl="0" indent="-901700">
              <a:lnSpc>
                <a:spcPct val="115000"/>
              </a:lnSpc>
              <a:spcBef>
                <a:spcPts val="600"/>
              </a:spcBef>
              <a:buClr>
                <a:schemeClr val="accent5">
                  <a:lumMod val="75000"/>
                </a:schemeClr>
              </a:buClr>
            </a:pPr>
            <a:r>
              <a:rPr lang="en-US" sz="1200" b="1" dirty="0" smtClean="0">
                <a:ea typeface="Times New Roman" panose="02020603050405020304" pitchFamily="18" charset="0"/>
              </a:rPr>
              <a:t>Focus 4: </a:t>
            </a:r>
            <a:r>
              <a:rPr lang="en-US" sz="1200" dirty="0" smtClean="0">
                <a:ea typeface="Times New Roman" panose="02020603050405020304" pitchFamily="18" charset="0"/>
              </a:rPr>
              <a:t>Factors affecting the property (optional)</a:t>
            </a:r>
            <a:endParaRPr lang="fr-FR" sz="1200" dirty="0" smtClean="0">
              <a:ea typeface="Times New Roman" panose="02020603050405020304" pitchFamily="18" charset="0"/>
            </a:endParaRPr>
          </a:p>
          <a:p>
            <a:pPr marL="901700" lvl="0" indent="-901700">
              <a:lnSpc>
                <a:spcPct val="115000"/>
              </a:lnSpc>
              <a:spcBef>
                <a:spcPts val="600"/>
              </a:spcBef>
              <a:buClr>
                <a:schemeClr val="accent5">
                  <a:lumMod val="75000"/>
                </a:schemeClr>
              </a:buClr>
            </a:pPr>
            <a:r>
              <a:rPr lang="en-US" sz="1200" b="1" dirty="0" smtClean="0">
                <a:ea typeface="Times New Roman" panose="02020603050405020304" pitchFamily="18" charset="0"/>
              </a:rPr>
              <a:t>Focus 5: </a:t>
            </a:r>
            <a:r>
              <a:rPr lang="en-US" sz="1200" dirty="0" smtClean="0">
                <a:ea typeface="Times New Roman" panose="02020603050405020304" pitchFamily="18" charset="0"/>
              </a:rPr>
              <a:t>From WHCBS to Regional Action Plans (optional)</a:t>
            </a:r>
            <a:endParaRPr lang="fr-FR" sz="1200" dirty="0" smtClean="0">
              <a:ea typeface="Times New Roman" panose="02020603050405020304" pitchFamily="18" charset="0"/>
            </a:endParaRPr>
          </a:p>
          <a:p>
            <a:pPr marL="901700" lvl="0" indent="-901700">
              <a:lnSpc>
                <a:spcPct val="115000"/>
              </a:lnSpc>
              <a:spcBef>
                <a:spcPts val="600"/>
              </a:spcBef>
              <a:buClr>
                <a:schemeClr val="accent5">
                  <a:lumMod val="75000"/>
                </a:schemeClr>
              </a:buClr>
            </a:pPr>
            <a:r>
              <a:rPr lang="en-US" sz="1200" b="1" dirty="0" smtClean="0">
                <a:ea typeface="Times New Roman" panose="02020603050405020304" pitchFamily="18" charset="0"/>
              </a:rPr>
              <a:t>Focus 6: </a:t>
            </a:r>
            <a:r>
              <a:rPr lang="en-US" sz="1200" dirty="0" smtClean="0">
                <a:ea typeface="Times New Roman" panose="02020603050405020304" pitchFamily="18" charset="0"/>
              </a:rPr>
              <a:t>Tourism Management (optional)</a:t>
            </a:r>
            <a:endParaRPr lang="fr-FR" sz="1200" dirty="0" smtClean="0">
              <a:ea typeface="Times New Roman" panose="02020603050405020304" pitchFamily="18" charset="0"/>
            </a:endParaRPr>
          </a:p>
          <a:p>
            <a:pPr marL="901700" indent="-901700">
              <a:lnSpc>
                <a:spcPct val="115000"/>
              </a:lnSpc>
              <a:spcBef>
                <a:spcPts val="600"/>
              </a:spcBef>
              <a:buClr>
                <a:schemeClr val="accent5">
                  <a:lumMod val="75000"/>
                </a:schemeClr>
              </a:buClr>
            </a:pPr>
            <a:r>
              <a:rPr lang="en-US" sz="1200" b="1" dirty="0" smtClean="0">
                <a:ea typeface="Times New Roman" panose="02020603050405020304" pitchFamily="18" charset="0"/>
              </a:rPr>
              <a:t>Focus 7: </a:t>
            </a:r>
            <a:r>
              <a:rPr lang="en-US" sz="1200" dirty="0" smtClean="0">
                <a:ea typeface="Times New Roman" panose="02020603050405020304" pitchFamily="18" charset="0"/>
              </a:rPr>
              <a:t>Disaster Risk Reduction and Risk Preparedness (optional)</a:t>
            </a:r>
            <a:endParaRPr lang="fr-FR" sz="1200" dirty="0" smtClean="0">
              <a:ea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E3101CE5-9394-4B49-8069-24CDE7CC8C1F}" type="slidenum">
              <a:rPr lang="en-US" smtClean="0"/>
              <a:t>16</a:t>
            </a:fld>
            <a:endParaRPr lang="en-US"/>
          </a:p>
        </p:txBody>
      </p:sp>
    </p:spTree>
    <p:extLst>
      <p:ext uri="{BB962C8B-B14F-4D97-AF65-F5344CB8AC3E}">
        <p14:creationId xmlns:p14="http://schemas.microsoft.com/office/powerpoint/2010/main" val="33195290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All modules include different types of teaching resources (PPTs, videos, World Heritage documents, manuals, online platforms, etc.)</a:t>
            </a:r>
          </a:p>
          <a:p>
            <a:endParaRPr lang="en-US" dirty="0"/>
          </a:p>
        </p:txBody>
      </p:sp>
      <p:sp>
        <p:nvSpPr>
          <p:cNvPr id="4" name="Slide Number Placeholder 3"/>
          <p:cNvSpPr>
            <a:spLocks noGrp="1"/>
          </p:cNvSpPr>
          <p:nvPr>
            <p:ph type="sldNum" sz="quarter" idx="10"/>
          </p:nvPr>
        </p:nvSpPr>
        <p:spPr/>
        <p:txBody>
          <a:bodyPr/>
          <a:lstStyle/>
          <a:p>
            <a:fld id="{E3101CE5-9394-4B49-8069-24CDE7CC8C1F}" type="slidenum">
              <a:rPr lang="en-US" smtClean="0"/>
              <a:t>17</a:t>
            </a:fld>
            <a:endParaRPr lang="en-US"/>
          </a:p>
        </p:txBody>
      </p:sp>
    </p:spTree>
    <p:extLst>
      <p:ext uri="{BB962C8B-B14F-4D97-AF65-F5344CB8AC3E}">
        <p14:creationId xmlns:p14="http://schemas.microsoft.com/office/powerpoint/2010/main" val="22634939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All modules include different types of teaching resources (PPTs, videos, World Heritage documents, manuals, online platforms, etc.)</a:t>
            </a:r>
          </a:p>
          <a:p>
            <a:endParaRPr lang="en-US" dirty="0"/>
          </a:p>
        </p:txBody>
      </p:sp>
      <p:sp>
        <p:nvSpPr>
          <p:cNvPr id="4" name="Slide Number Placeholder 3"/>
          <p:cNvSpPr>
            <a:spLocks noGrp="1"/>
          </p:cNvSpPr>
          <p:nvPr>
            <p:ph type="sldNum" sz="quarter" idx="10"/>
          </p:nvPr>
        </p:nvSpPr>
        <p:spPr/>
        <p:txBody>
          <a:bodyPr/>
          <a:lstStyle/>
          <a:p>
            <a:fld id="{E3101CE5-9394-4B49-8069-24CDE7CC8C1F}" type="slidenum">
              <a:rPr lang="en-US" smtClean="0"/>
              <a:t>18</a:t>
            </a:fld>
            <a:endParaRPr lang="en-US"/>
          </a:p>
        </p:txBody>
      </p:sp>
    </p:spTree>
    <p:extLst>
      <p:ext uri="{BB962C8B-B14F-4D97-AF65-F5344CB8AC3E}">
        <p14:creationId xmlns:p14="http://schemas.microsoft.com/office/powerpoint/2010/main" val="13125857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101CE5-9394-4B49-8069-24CDE7CC8C1F}" type="slidenum">
              <a:rPr lang="en-US" smtClean="0"/>
              <a:t>19</a:t>
            </a:fld>
            <a:endParaRPr lang="en-US"/>
          </a:p>
        </p:txBody>
      </p:sp>
    </p:spTree>
    <p:extLst>
      <p:ext uri="{BB962C8B-B14F-4D97-AF65-F5344CB8AC3E}">
        <p14:creationId xmlns:p14="http://schemas.microsoft.com/office/powerpoint/2010/main" val="24529968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101CE5-9394-4B49-8069-24CDE7CC8C1F}" type="slidenum">
              <a:rPr lang="en-US" smtClean="0"/>
              <a:t>2</a:t>
            </a:fld>
            <a:endParaRPr lang="en-US"/>
          </a:p>
        </p:txBody>
      </p:sp>
    </p:spTree>
    <p:extLst>
      <p:ext uri="{BB962C8B-B14F-4D97-AF65-F5344CB8AC3E}">
        <p14:creationId xmlns:p14="http://schemas.microsoft.com/office/powerpoint/2010/main" val="16751903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101CE5-9394-4B49-8069-24CDE7CC8C1F}" type="slidenum">
              <a:rPr lang="en-US" smtClean="0"/>
              <a:t>3</a:t>
            </a:fld>
            <a:endParaRPr lang="en-US"/>
          </a:p>
        </p:txBody>
      </p:sp>
    </p:spTree>
    <p:extLst>
      <p:ext uri="{BB962C8B-B14F-4D97-AF65-F5344CB8AC3E}">
        <p14:creationId xmlns:p14="http://schemas.microsoft.com/office/powerpoint/2010/main" val="33302359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101CE5-9394-4B49-8069-24CDE7CC8C1F}" type="slidenum">
              <a:rPr lang="en-US" smtClean="0"/>
              <a:t>4</a:t>
            </a:fld>
            <a:endParaRPr lang="en-US"/>
          </a:p>
        </p:txBody>
      </p:sp>
    </p:spTree>
    <p:extLst>
      <p:ext uri="{BB962C8B-B14F-4D97-AF65-F5344CB8AC3E}">
        <p14:creationId xmlns:p14="http://schemas.microsoft.com/office/powerpoint/2010/main" val="15634132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901700" marR="0" lvl="0" indent="-901700" algn="l" defTabSz="914400" rtl="0" eaLnBrk="1" fontAlgn="auto" latinLnBrk="0" hangingPunct="1">
              <a:lnSpc>
                <a:spcPct val="115000"/>
              </a:lnSpc>
              <a:spcBef>
                <a:spcPts val="600"/>
              </a:spcBef>
              <a:spcAft>
                <a:spcPts val="0"/>
              </a:spcAft>
              <a:buClr>
                <a:schemeClr val="accent5">
                  <a:lumMod val="75000"/>
                </a:schemeClr>
              </a:buClr>
              <a:buSzTx/>
              <a:buFontTx/>
              <a:buNone/>
              <a:tabLst/>
              <a:defRPr/>
            </a:pPr>
            <a:r>
              <a:rPr lang="en-US" sz="1200" b="1" dirty="0" smtClean="0">
                <a:ea typeface="Times New Roman" panose="02020603050405020304" pitchFamily="18" charset="0"/>
              </a:rPr>
              <a:t>Focus 1:</a:t>
            </a:r>
            <a:r>
              <a:rPr lang="en-US" sz="1200" dirty="0" smtClean="0">
                <a:ea typeface="Times New Roman" panose="02020603050405020304" pitchFamily="18" charset="0"/>
              </a:rPr>
              <a:t> Statement of Outstanding Universal Value and identifying attributes </a:t>
            </a:r>
            <a:r>
              <a:rPr lang="en-US" sz="1200" b="1" dirty="0" smtClean="0">
                <a:ea typeface="Times New Roman" panose="02020603050405020304" pitchFamily="18" charset="0"/>
              </a:rPr>
              <a:t>(core)</a:t>
            </a:r>
          </a:p>
          <a:p>
            <a:pPr marL="901700" indent="-901700">
              <a:lnSpc>
                <a:spcPct val="115000"/>
              </a:lnSpc>
              <a:spcBef>
                <a:spcPts val="600"/>
              </a:spcBef>
              <a:buClr>
                <a:schemeClr val="accent5">
                  <a:lumMod val="75000"/>
                </a:schemeClr>
              </a:buClr>
            </a:pPr>
            <a:r>
              <a:rPr lang="en-US" sz="1200" b="1" dirty="0" smtClean="0">
                <a:ea typeface="Times New Roman" panose="02020603050405020304" pitchFamily="18" charset="0"/>
              </a:rPr>
              <a:t>Focus 2: </a:t>
            </a:r>
            <a:r>
              <a:rPr lang="en-US" sz="1200" dirty="0" smtClean="0">
                <a:ea typeface="Times New Roman" panose="02020603050405020304" pitchFamily="18" charset="0"/>
              </a:rPr>
              <a:t>Monitoring Indicators and Analytical Framework (optional)</a:t>
            </a:r>
            <a:endParaRPr lang="fr-FR" sz="1200" dirty="0" smtClean="0">
              <a:ea typeface="Times New Roman" panose="02020603050405020304" pitchFamily="18" charset="0"/>
            </a:endParaRPr>
          </a:p>
          <a:p>
            <a:pPr marL="901700" lvl="0" indent="-901700">
              <a:lnSpc>
                <a:spcPct val="115000"/>
              </a:lnSpc>
              <a:spcBef>
                <a:spcPts val="600"/>
              </a:spcBef>
              <a:buClr>
                <a:schemeClr val="accent5">
                  <a:lumMod val="75000"/>
                </a:schemeClr>
              </a:buClr>
            </a:pPr>
            <a:r>
              <a:rPr lang="en-US" sz="1200" b="1" dirty="0" smtClean="0">
                <a:ea typeface="Times New Roman" panose="02020603050405020304" pitchFamily="18" charset="0"/>
              </a:rPr>
              <a:t>Focus 3: </a:t>
            </a:r>
            <a:r>
              <a:rPr lang="en-US" sz="1200" dirty="0" smtClean="0">
                <a:ea typeface="Times New Roman" panose="02020603050405020304" pitchFamily="18" charset="0"/>
              </a:rPr>
              <a:t>Boundary Clarifications, Boundary Modifications and other changes (optional)</a:t>
            </a:r>
            <a:endParaRPr lang="fr-FR" sz="1200" dirty="0" smtClean="0">
              <a:ea typeface="Times New Roman" panose="02020603050405020304" pitchFamily="18" charset="0"/>
            </a:endParaRPr>
          </a:p>
          <a:p>
            <a:pPr marL="901700" lvl="0" indent="-901700">
              <a:lnSpc>
                <a:spcPct val="115000"/>
              </a:lnSpc>
              <a:spcBef>
                <a:spcPts val="600"/>
              </a:spcBef>
              <a:buClr>
                <a:schemeClr val="accent5">
                  <a:lumMod val="75000"/>
                </a:schemeClr>
              </a:buClr>
            </a:pPr>
            <a:r>
              <a:rPr lang="en-US" sz="1200" b="1" dirty="0" smtClean="0">
                <a:ea typeface="Times New Roman" panose="02020603050405020304" pitchFamily="18" charset="0"/>
              </a:rPr>
              <a:t>Focus 4: </a:t>
            </a:r>
            <a:r>
              <a:rPr lang="en-US" sz="1200" dirty="0" smtClean="0">
                <a:ea typeface="Times New Roman" panose="02020603050405020304" pitchFamily="18" charset="0"/>
              </a:rPr>
              <a:t>Factors affecting the property (optional)</a:t>
            </a:r>
            <a:endParaRPr lang="fr-FR" sz="1200" dirty="0" smtClean="0">
              <a:ea typeface="Times New Roman" panose="02020603050405020304" pitchFamily="18" charset="0"/>
            </a:endParaRPr>
          </a:p>
          <a:p>
            <a:pPr marL="901700" lvl="0" indent="-901700">
              <a:lnSpc>
                <a:spcPct val="115000"/>
              </a:lnSpc>
              <a:spcBef>
                <a:spcPts val="600"/>
              </a:spcBef>
              <a:buClr>
                <a:schemeClr val="accent5">
                  <a:lumMod val="75000"/>
                </a:schemeClr>
              </a:buClr>
            </a:pPr>
            <a:r>
              <a:rPr lang="en-US" sz="1200" b="1" dirty="0" smtClean="0">
                <a:ea typeface="Times New Roman" panose="02020603050405020304" pitchFamily="18" charset="0"/>
              </a:rPr>
              <a:t>Focus 5: </a:t>
            </a:r>
            <a:r>
              <a:rPr lang="en-US" sz="1200" dirty="0" smtClean="0">
                <a:ea typeface="Times New Roman" panose="02020603050405020304" pitchFamily="18" charset="0"/>
              </a:rPr>
              <a:t>From WHCBS to Regional Action Plans (optional)</a:t>
            </a:r>
            <a:endParaRPr lang="fr-FR" sz="1200" dirty="0" smtClean="0">
              <a:ea typeface="Times New Roman" panose="02020603050405020304" pitchFamily="18" charset="0"/>
            </a:endParaRPr>
          </a:p>
          <a:p>
            <a:pPr marL="901700" lvl="0" indent="-901700">
              <a:lnSpc>
                <a:spcPct val="115000"/>
              </a:lnSpc>
              <a:spcBef>
                <a:spcPts val="600"/>
              </a:spcBef>
              <a:buClr>
                <a:schemeClr val="accent5">
                  <a:lumMod val="75000"/>
                </a:schemeClr>
              </a:buClr>
            </a:pPr>
            <a:r>
              <a:rPr lang="en-US" sz="1200" b="1" dirty="0" smtClean="0">
                <a:ea typeface="Times New Roman" panose="02020603050405020304" pitchFamily="18" charset="0"/>
              </a:rPr>
              <a:t>Focus 6: </a:t>
            </a:r>
            <a:r>
              <a:rPr lang="en-US" sz="1200" dirty="0" smtClean="0">
                <a:ea typeface="Times New Roman" panose="02020603050405020304" pitchFamily="18" charset="0"/>
              </a:rPr>
              <a:t>Tourism Management (optional)</a:t>
            </a:r>
            <a:endParaRPr lang="fr-FR" sz="1200" dirty="0" smtClean="0">
              <a:ea typeface="Times New Roman" panose="02020603050405020304" pitchFamily="18" charset="0"/>
            </a:endParaRPr>
          </a:p>
          <a:p>
            <a:pPr marL="901700" indent="-901700">
              <a:lnSpc>
                <a:spcPct val="115000"/>
              </a:lnSpc>
              <a:spcBef>
                <a:spcPts val="600"/>
              </a:spcBef>
              <a:buClr>
                <a:schemeClr val="accent5">
                  <a:lumMod val="75000"/>
                </a:schemeClr>
              </a:buClr>
            </a:pPr>
            <a:r>
              <a:rPr lang="en-US" sz="1200" b="1" dirty="0" smtClean="0">
                <a:ea typeface="Times New Roman" panose="02020603050405020304" pitchFamily="18" charset="0"/>
              </a:rPr>
              <a:t>Focus 7: </a:t>
            </a:r>
            <a:r>
              <a:rPr lang="en-US" sz="1200" dirty="0" smtClean="0">
                <a:ea typeface="Times New Roman" panose="02020603050405020304" pitchFamily="18" charset="0"/>
              </a:rPr>
              <a:t>Disaster Risk Reduction and Risk Preparedness (optional)</a:t>
            </a:r>
            <a:endParaRPr lang="fr-FR" sz="1200" dirty="0" smtClean="0">
              <a:ea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E3101CE5-9394-4B49-8069-24CDE7CC8C1F}" type="slidenum">
              <a:rPr lang="en-US" smtClean="0"/>
              <a:t>5</a:t>
            </a:fld>
            <a:endParaRPr lang="en-US"/>
          </a:p>
        </p:txBody>
      </p:sp>
    </p:spTree>
    <p:extLst>
      <p:ext uri="{BB962C8B-B14F-4D97-AF65-F5344CB8AC3E}">
        <p14:creationId xmlns:p14="http://schemas.microsoft.com/office/powerpoint/2010/main" val="28291293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smtClean="0">
                <a:solidFill>
                  <a:schemeClr val="tx1"/>
                </a:solidFill>
                <a:effectLst/>
                <a:latin typeface="+mn-lt"/>
                <a:ea typeface="+mn-ea"/>
                <a:cs typeface="+mn-cs"/>
              </a:rPr>
              <a:t>Module 1 </a:t>
            </a:r>
            <a:r>
              <a:rPr lang="en-GB" sz="1200" kern="1200" dirty="0" smtClean="0">
                <a:solidFill>
                  <a:schemeClr val="tx1"/>
                </a:solidFill>
                <a:effectLst/>
                <a:latin typeface="+mn-lt"/>
                <a:ea typeface="+mn-ea"/>
                <a:cs typeface="+mn-cs"/>
              </a:rPr>
              <a:t>explains the fundamentals of the Periodic Reporting exercise such as the definition and objectives of the Periodic Reporting, the questionnaire, the actors in the Periodic Reporting exercise and the timeline of the process.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 It also gives information about the new elements of the third cycle and improvements made to the questionnaire.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This module gives an opportunity to the trainees to access the tools, instruments and offline/ online resources available to answer the questions in the questionnaire by providing information on the Periodic Reporting webpage and platform and training materials.</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3101CE5-9394-4B49-8069-24CDE7CC8C1F}" type="slidenum">
              <a:rPr lang="en-US" smtClean="0"/>
              <a:t>6</a:t>
            </a:fld>
            <a:endParaRPr lang="en-US"/>
          </a:p>
        </p:txBody>
      </p:sp>
    </p:spTree>
    <p:extLst>
      <p:ext uri="{BB962C8B-B14F-4D97-AF65-F5344CB8AC3E}">
        <p14:creationId xmlns:p14="http://schemas.microsoft.com/office/powerpoint/2010/main" val="15520102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smtClean="0">
                <a:solidFill>
                  <a:schemeClr val="tx1"/>
                </a:solidFill>
                <a:effectLst/>
                <a:latin typeface="+mn-lt"/>
                <a:ea typeface="+mn-ea"/>
                <a:cs typeface="+mn-cs"/>
              </a:rPr>
              <a:t>Module 2 </a:t>
            </a:r>
            <a:r>
              <a:rPr lang="en-GB" sz="1200" kern="1200" dirty="0" smtClean="0">
                <a:solidFill>
                  <a:schemeClr val="tx1"/>
                </a:solidFill>
                <a:effectLst/>
                <a:latin typeface="+mn-lt"/>
                <a:ea typeface="+mn-ea"/>
                <a:cs typeface="+mn-cs"/>
              </a:rPr>
              <a:t>provides an overview of section I and II of the Periodic Reporting questionnaire and an illustration of the main Periodic Reporting questions by theme, which are state of conservation of World Heritage properties, management, governance and capacity development.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It also gives information on format and technical features of the questionnaire.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 This module gives an opportunity to the trainees to access the relevant information on some of the core thematic areas of the Periodic Report when filling in the questionnaire.</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3101CE5-9394-4B49-8069-24CDE7CC8C1F}" type="slidenum">
              <a:rPr lang="en-US" smtClean="0"/>
              <a:t>7</a:t>
            </a:fld>
            <a:endParaRPr lang="en-US"/>
          </a:p>
        </p:txBody>
      </p:sp>
    </p:spTree>
    <p:extLst>
      <p:ext uri="{BB962C8B-B14F-4D97-AF65-F5344CB8AC3E}">
        <p14:creationId xmlns:p14="http://schemas.microsoft.com/office/powerpoint/2010/main" val="16257872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smtClean="0">
                <a:solidFill>
                  <a:schemeClr val="tx1"/>
                </a:solidFill>
                <a:effectLst/>
                <a:latin typeface="+mn-lt"/>
                <a:ea typeface="+mn-ea"/>
                <a:cs typeface="+mn-cs"/>
              </a:rPr>
              <a:t>Module 3 </a:t>
            </a:r>
            <a:r>
              <a:rPr lang="en-GB" sz="1200" kern="1200" dirty="0" smtClean="0">
                <a:solidFill>
                  <a:schemeClr val="tx1"/>
                </a:solidFill>
                <a:effectLst/>
                <a:latin typeface="+mn-lt"/>
                <a:ea typeface="+mn-ea"/>
                <a:cs typeface="+mn-cs"/>
              </a:rPr>
              <a:t>gives information on biodiversity-related conventions and programmes, culture conventions and programmes and synergies among these conventions and programmes. It also explains multiple designations and questions regarding synergies in the Periodic Reporting questionnaire.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This module gives an opportunity to the trainees to understand the main objectives, obligations and benefits in relation to different conventions and programmes, the relevance of maintaining contact with national focal points from other conventions </a:t>
            </a:r>
            <a:r>
              <a:rPr lang="en-US" sz="1200" kern="1200" dirty="0" smtClean="0">
                <a:solidFill>
                  <a:schemeClr val="tx1"/>
                </a:solidFill>
                <a:effectLst/>
                <a:latin typeface="+mn-lt"/>
                <a:ea typeface="+mn-ea"/>
                <a:cs typeface="+mn-cs"/>
              </a:rPr>
              <a:t>and </a:t>
            </a:r>
            <a:r>
              <a:rPr lang="en-GB" sz="1200" kern="1200" dirty="0" smtClean="0">
                <a:solidFill>
                  <a:schemeClr val="tx1"/>
                </a:solidFill>
                <a:effectLst/>
                <a:latin typeface="+mn-lt"/>
                <a:ea typeface="+mn-ea"/>
                <a:cs typeface="+mn-cs"/>
              </a:rPr>
              <a:t>the benefits and challenges of multiple designations.</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3101CE5-9394-4B49-8069-24CDE7CC8C1F}" type="slidenum">
              <a:rPr lang="en-US" smtClean="0"/>
              <a:t>8</a:t>
            </a:fld>
            <a:endParaRPr lang="en-US"/>
          </a:p>
        </p:txBody>
      </p:sp>
    </p:spTree>
    <p:extLst>
      <p:ext uri="{BB962C8B-B14F-4D97-AF65-F5344CB8AC3E}">
        <p14:creationId xmlns:p14="http://schemas.microsoft.com/office/powerpoint/2010/main" val="9512018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smtClean="0">
                <a:solidFill>
                  <a:schemeClr val="tx1"/>
                </a:solidFill>
                <a:effectLst/>
                <a:latin typeface="+mn-lt"/>
                <a:ea typeface="+mn-ea"/>
                <a:cs typeface="+mn-cs"/>
              </a:rPr>
              <a:t>Module 4 </a:t>
            </a:r>
            <a:r>
              <a:rPr lang="en-GB" sz="1200" kern="1200" dirty="0" smtClean="0">
                <a:solidFill>
                  <a:schemeClr val="tx1"/>
                </a:solidFill>
                <a:effectLst/>
                <a:latin typeface="+mn-lt"/>
                <a:ea typeface="+mn-ea"/>
                <a:cs typeface="+mn-cs"/>
              </a:rPr>
              <a:t>provides an overview of the 2030 Agenda for Sustainable Development and explains questions regarding sustainable development in the Periodic Reporting questionnaire by focusing on contribution of the World Heritage Convention to sustainable development, monitoring Sustainable Development Goals (SDGs), sustainable tourism, gender balance/ equity and involvement of communities. This module gives an opportunity to the trainees to become aware of the context set by the 2030 Agenda and how each State Party at the national level might contribute to the achievement of SDGs through implementation of the World Heritage Convention as well as other UNESCO Conventions and programmes.</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3101CE5-9394-4B49-8069-24CDE7CC8C1F}" type="slidenum">
              <a:rPr lang="en-US" smtClean="0"/>
              <a:t>9</a:t>
            </a:fld>
            <a:endParaRPr lang="en-US"/>
          </a:p>
        </p:txBody>
      </p:sp>
    </p:spTree>
    <p:extLst>
      <p:ext uri="{BB962C8B-B14F-4D97-AF65-F5344CB8AC3E}">
        <p14:creationId xmlns:p14="http://schemas.microsoft.com/office/powerpoint/2010/main" val="33512967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16194-ADD3-4BF9-BD76-33429F3B5F8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94FD85C2-7EBB-4F24-B559-B29C14CA5630}"/>
              </a:ext>
            </a:extLst>
          </p:cNvPr>
          <p:cNvSpPr>
            <a:spLocks noGrp="1"/>
          </p:cNvSpPr>
          <p:nvPr>
            <p:ph type="subTitle" idx="1"/>
          </p:nvPr>
        </p:nvSpPr>
        <p:spPr>
          <a:xfrm>
            <a:off x="1524000" y="3602038"/>
            <a:ext cx="9144000" cy="1655762"/>
          </a:xfrm>
        </p:spPr>
        <p:txBody>
          <a:bodyPr/>
          <a:lstStyle>
            <a:lvl1pPr marL="0" indent="0" algn="ctr">
              <a:buNone/>
              <a:defRPr sz="2400"/>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37C2629E-C8E0-4BD9-B6AB-9C563C0E3A6D}"/>
              </a:ext>
            </a:extLst>
          </p:cNvPr>
          <p:cNvSpPr>
            <a:spLocks noGrp="1"/>
          </p:cNvSpPr>
          <p:nvPr>
            <p:ph type="dt" sz="half" idx="10"/>
          </p:nvPr>
        </p:nvSpPr>
        <p:spPr/>
        <p:txBody>
          <a:bodyPr/>
          <a:lstStyle/>
          <a:p>
            <a:fld id="{6E02E490-BA09-4420-8945-D73810CCC15F}" type="datetimeFigureOut">
              <a:rPr lang="en-IN" smtClean="0"/>
              <a:t>27-01-2019</a:t>
            </a:fld>
            <a:endParaRPr lang="en-IN"/>
          </a:p>
        </p:txBody>
      </p:sp>
      <p:sp>
        <p:nvSpPr>
          <p:cNvPr id="5" name="Footer Placeholder 4">
            <a:extLst>
              <a:ext uri="{FF2B5EF4-FFF2-40B4-BE49-F238E27FC236}">
                <a16:creationId xmlns:a16="http://schemas.microsoft.com/office/drawing/2014/main" id="{2A9B2984-066B-46A4-B521-206BF0FE03D6}"/>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33BE5209-A024-4109-BE0C-BC35E4690D98}"/>
              </a:ext>
            </a:extLst>
          </p:cNvPr>
          <p:cNvSpPr>
            <a:spLocks noGrp="1"/>
          </p:cNvSpPr>
          <p:nvPr>
            <p:ph type="sldNum" sz="quarter" idx="12"/>
          </p:nvPr>
        </p:nvSpPr>
        <p:spPr/>
        <p:txBody>
          <a:bodyPr/>
          <a:lstStyle/>
          <a:p>
            <a:fld id="{CB113DA4-4ED4-485D-98A9-11B53BE321BF}" type="slidenum">
              <a:rPr lang="en-IN" smtClean="0"/>
              <a:t>‹#›</a:t>
            </a:fld>
            <a:endParaRPr lang="en-IN"/>
          </a:p>
        </p:txBody>
      </p:sp>
    </p:spTree>
    <p:extLst>
      <p:ext uri="{BB962C8B-B14F-4D97-AF65-F5344CB8AC3E}">
        <p14:creationId xmlns:p14="http://schemas.microsoft.com/office/powerpoint/2010/main" val="6567356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74454-1E64-48CC-A7AC-1620AAAC7091}"/>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05389A6C-C8F5-4BA4-8604-E50C873159E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76DE11C5-D767-4E93-B1E0-9406ED013E0C}"/>
              </a:ext>
            </a:extLst>
          </p:cNvPr>
          <p:cNvSpPr>
            <a:spLocks noGrp="1"/>
          </p:cNvSpPr>
          <p:nvPr>
            <p:ph type="dt" sz="half" idx="10"/>
          </p:nvPr>
        </p:nvSpPr>
        <p:spPr/>
        <p:txBody>
          <a:bodyPr/>
          <a:lstStyle/>
          <a:p>
            <a:fld id="{6E02E490-BA09-4420-8945-D73810CCC15F}" type="datetimeFigureOut">
              <a:rPr lang="en-IN" smtClean="0"/>
              <a:t>27-01-2019</a:t>
            </a:fld>
            <a:endParaRPr lang="en-IN"/>
          </a:p>
        </p:txBody>
      </p:sp>
      <p:sp>
        <p:nvSpPr>
          <p:cNvPr id="5" name="Footer Placeholder 4">
            <a:extLst>
              <a:ext uri="{FF2B5EF4-FFF2-40B4-BE49-F238E27FC236}">
                <a16:creationId xmlns:a16="http://schemas.microsoft.com/office/drawing/2014/main" id="{43BC5E03-536F-4AF1-91F4-EB89ECC4B9C5}"/>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24AC7DBB-F42C-4A42-8120-6B61F3A055A1}"/>
              </a:ext>
            </a:extLst>
          </p:cNvPr>
          <p:cNvSpPr>
            <a:spLocks noGrp="1"/>
          </p:cNvSpPr>
          <p:nvPr>
            <p:ph type="sldNum" sz="quarter" idx="12"/>
          </p:nvPr>
        </p:nvSpPr>
        <p:spPr/>
        <p:txBody>
          <a:bodyPr/>
          <a:lstStyle/>
          <a:p>
            <a:fld id="{CB113DA4-4ED4-485D-98A9-11B53BE321BF}" type="slidenum">
              <a:rPr lang="en-IN" smtClean="0"/>
              <a:t>‹#›</a:t>
            </a:fld>
            <a:endParaRPr lang="en-IN"/>
          </a:p>
        </p:txBody>
      </p:sp>
    </p:spTree>
    <p:extLst>
      <p:ext uri="{BB962C8B-B14F-4D97-AF65-F5344CB8AC3E}">
        <p14:creationId xmlns:p14="http://schemas.microsoft.com/office/powerpoint/2010/main" val="20518649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E19C1B9-4523-413B-89A7-742E7C5E9B10}"/>
              </a:ext>
            </a:extLst>
          </p:cNvPr>
          <p:cNvSpPr>
            <a:spLocks noGrp="1"/>
          </p:cNvSpPr>
          <p:nvPr>
            <p:ph type="title" orient="vert"/>
          </p:nvPr>
        </p:nvSpPr>
        <p:spPr>
          <a:xfrm>
            <a:off x="8724902"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F50C453E-F004-43C4-8CBB-614058BCE233}"/>
              </a:ext>
            </a:extLst>
          </p:cNvPr>
          <p:cNvSpPr>
            <a:spLocks noGrp="1"/>
          </p:cNvSpPr>
          <p:nvPr>
            <p:ph type="body" orient="vert" idx="1"/>
          </p:nvPr>
        </p:nvSpPr>
        <p:spPr>
          <a:xfrm>
            <a:off x="838202"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3DB23182-3B76-4334-9D06-BD2B6FBBE0AA}"/>
              </a:ext>
            </a:extLst>
          </p:cNvPr>
          <p:cNvSpPr>
            <a:spLocks noGrp="1"/>
          </p:cNvSpPr>
          <p:nvPr>
            <p:ph type="dt" sz="half" idx="10"/>
          </p:nvPr>
        </p:nvSpPr>
        <p:spPr/>
        <p:txBody>
          <a:bodyPr/>
          <a:lstStyle/>
          <a:p>
            <a:fld id="{6E02E490-BA09-4420-8945-D73810CCC15F}" type="datetimeFigureOut">
              <a:rPr lang="en-IN" smtClean="0"/>
              <a:t>27-01-2019</a:t>
            </a:fld>
            <a:endParaRPr lang="en-IN"/>
          </a:p>
        </p:txBody>
      </p:sp>
      <p:sp>
        <p:nvSpPr>
          <p:cNvPr id="5" name="Footer Placeholder 4">
            <a:extLst>
              <a:ext uri="{FF2B5EF4-FFF2-40B4-BE49-F238E27FC236}">
                <a16:creationId xmlns:a16="http://schemas.microsoft.com/office/drawing/2014/main" id="{C7247232-0BF5-44C2-B13C-D41085904660}"/>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3AC370D2-31CF-4705-A96D-91DB545868E9}"/>
              </a:ext>
            </a:extLst>
          </p:cNvPr>
          <p:cNvSpPr>
            <a:spLocks noGrp="1"/>
          </p:cNvSpPr>
          <p:nvPr>
            <p:ph type="sldNum" sz="quarter" idx="12"/>
          </p:nvPr>
        </p:nvSpPr>
        <p:spPr/>
        <p:txBody>
          <a:bodyPr/>
          <a:lstStyle/>
          <a:p>
            <a:fld id="{CB113DA4-4ED4-485D-98A9-11B53BE321BF}" type="slidenum">
              <a:rPr lang="en-IN" smtClean="0"/>
              <a:t>‹#›</a:t>
            </a:fld>
            <a:endParaRPr lang="en-IN"/>
          </a:p>
        </p:txBody>
      </p:sp>
    </p:spTree>
    <p:extLst>
      <p:ext uri="{BB962C8B-B14F-4D97-AF65-F5344CB8AC3E}">
        <p14:creationId xmlns:p14="http://schemas.microsoft.com/office/powerpoint/2010/main" val="544590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E0C28-204C-418E-9341-B3370F0B639F}"/>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54B41EF7-0C96-4304-BC9E-BE05B94B9D1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EF503F15-A161-4DBE-B0D5-B00D418B1ADF}"/>
              </a:ext>
            </a:extLst>
          </p:cNvPr>
          <p:cNvSpPr>
            <a:spLocks noGrp="1"/>
          </p:cNvSpPr>
          <p:nvPr>
            <p:ph type="dt" sz="half" idx="10"/>
          </p:nvPr>
        </p:nvSpPr>
        <p:spPr/>
        <p:txBody>
          <a:bodyPr/>
          <a:lstStyle/>
          <a:p>
            <a:fld id="{6E02E490-BA09-4420-8945-D73810CCC15F}" type="datetimeFigureOut">
              <a:rPr lang="en-IN" smtClean="0"/>
              <a:t>27-01-2019</a:t>
            </a:fld>
            <a:endParaRPr lang="en-IN"/>
          </a:p>
        </p:txBody>
      </p:sp>
      <p:sp>
        <p:nvSpPr>
          <p:cNvPr id="5" name="Footer Placeholder 4">
            <a:extLst>
              <a:ext uri="{FF2B5EF4-FFF2-40B4-BE49-F238E27FC236}">
                <a16:creationId xmlns:a16="http://schemas.microsoft.com/office/drawing/2014/main" id="{F600A33E-3738-494A-B591-DF7EA0E3163B}"/>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6D7B3E22-5725-490E-B3B1-E4AC709DEE2C}"/>
              </a:ext>
            </a:extLst>
          </p:cNvPr>
          <p:cNvSpPr>
            <a:spLocks noGrp="1"/>
          </p:cNvSpPr>
          <p:nvPr>
            <p:ph type="sldNum" sz="quarter" idx="12"/>
          </p:nvPr>
        </p:nvSpPr>
        <p:spPr/>
        <p:txBody>
          <a:bodyPr/>
          <a:lstStyle/>
          <a:p>
            <a:fld id="{CB113DA4-4ED4-485D-98A9-11B53BE321BF}" type="slidenum">
              <a:rPr lang="en-IN" smtClean="0"/>
              <a:t>‹#›</a:t>
            </a:fld>
            <a:endParaRPr lang="en-IN"/>
          </a:p>
        </p:txBody>
      </p:sp>
    </p:spTree>
    <p:extLst>
      <p:ext uri="{BB962C8B-B14F-4D97-AF65-F5344CB8AC3E}">
        <p14:creationId xmlns:p14="http://schemas.microsoft.com/office/powerpoint/2010/main" val="32785981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C03B8-3337-471D-A7E3-E841BA852EAD}"/>
              </a:ext>
            </a:extLst>
          </p:cNvPr>
          <p:cNvSpPr>
            <a:spLocks noGrp="1"/>
          </p:cNvSpPr>
          <p:nvPr>
            <p:ph type="title"/>
          </p:nvPr>
        </p:nvSpPr>
        <p:spPr>
          <a:xfrm>
            <a:off x="831851" y="1709742"/>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21D2E9F2-0926-4F96-B712-0BBF1F11C1E4}"/>
              </a:ext>
            </a:extLst>
          </p:cNvPr>
          <p:cNvSpPr>
            <a:spLocks noGrp="1"/>
          </p:cNvSpPr>
          <p:nvPr>
            <p:ph type="body" idx="1"/>
          </p:nvPr>
        </p:nvSpPr>
        <p:spPr>
          <a:xfrm>
            <a:off x="831851" y="4589467"/>
            <a:ext cx="10515600" cy="1500187"/>
          </a:xfrm>
        </p:spPr>
        <p:txBody>
          <a:bodyPr/>
          <a:lstStyle>
            <a:lvl1pPr marL="0" indent="0">
              <a:buNone/>
              <a:defRPr sz="2400">
                <a:solidFill>
                  <a:schemeClr val="tx1">
                    <a:tint val="75000"/>
                  </a:schemeClr>
                </a:solidFill>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818DC57-734F-4991-8604-FB3778369E7F}"/>
              </a:ext>
            </a:extLst>
          </p:cNvPr>
          <p:cNvSpPr>
            <a:spLocks noGrp="1"/>
          </p:cNvSpPr>
          <p:nvPr>
            <p:ph type="dt" sz="half" idx="10"/>
          </p:nvPr>
        </p:nvSpPr>
        <p:spPr/>
        <p:txBody>
          <a:bodyPr/>
          <a:lstStyle/>
          <a:p>
            <a:fld id="{6E02E490-BA09-4420-8945-D73810CCC15F}" type="datetimeFigureOut">
              <a:rPr lang="en-IN" smtClean="0"/>
              <a:t>27-01-2019</a:t>
            </a:fld>
            <a:endParaRPr lang="en-IN"/>
          </a:p>
        </p:txBody>
      </p:sp>
      <p:sp>
        <p:nvSpPr>
          <p:cNvPr id="5" name="Footer Placeholder 4">
            <a:extLst>
              <a:ext uri="{FF2B5EF4-FFF2-40B4-BE49-F238E27FC236}">
                <a16:creationId xmlns:a16="http://schemas.microsoft.com/office/drawing/2014/main" id="{2D4C3BAA-D2C8-4DDE-95F3-77130D2E6934}"/>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BA285666-C1EE-461D-A596-9945032D8F6A}"/>
              </a:ext>
            </a:extLst>
          </p:cNvPr>
          <p:cNvSpPr>
            <a:spLocks noGrp="1"/>
          </p:cNvSpPr>
          <p:nvPr>
            <p:ph type="sldNum" sz="quarter" idx="12"/>
          </p:nvPr>
        </p:nvSpPr>
        <p:spPr/>
        <p:txBody>
          <a:bodyPr/>
          <a:lstStyle/>
          <a:p>
            <a:fld id="{CB113DA4-4ED4-485D-98A9-11B53BE321BF}" type="slidenum">
              <a:rPr lang="en-IN" smtClean="0"/>
              <a:t>‹#›</a:t>
            </a:fld>
            <a:endParaRPr lang="en-IN"/>
          </a:p>
        </p:txBody>
      </p:sp>
    </p:spTree>
    <p:extLst>
      <p:ext uri="{BB962C8B-B14F-4D97-AF65-F5344CB8AC3E}">
        <p14:creationId xmlns:p14="http://schemas.microsoft.com/office/powerpoint/2010/main" val="40038318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2CDA3-DB67-4006-A4DC-84FB6298F90B}"/>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91801D56-9BE1-4DB0-AABB-66B69F14C7B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7F4663F1-6D6A-4566-B7D8-8DC6A7091F4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F43DBF5C-A1CC-4D3B-963E-47F6E330D227}"/>
              </a:ext>
            </a:extLst>
          </p:cNvPr>
          <p:cNvSpPr>
            <a:spLocks noGrp="1"/>
          </p:cNvSpPr>
          <p:nvPr>
            <p:ph type="dt" sz="half" idx="10"/>
          </p:nvPr>
        </p:nvSpPr>
        <p:spPr/>
        <p:txBody>
          <a:bodyPr/>
          <a:lstStyle/>
          <a:p>
            <a:fld id="{6E02E490-BA09-4420-8945-D73810CCC15F}" type="datetimeFigureOut">
              <a:rPr lang="en-IN" smtClean="0"/>
              <a:t>27-01-2019</a:t>
            </a:fld>
            <a:endParaRPr lang="en-IN"/>
          </a:p>
        </p:txBody>
      </p:sp>
      <p:sp>
        <p:nvSpPr>
          <p:cNvPr id="6" name="Footer Placeholder 5">
            <a:extLst>
              <a:ext uri="{FF2B5EF4-FFF2-40B4-BE49-F238E27FC236}">
                <a16:creationId xmlns:a16="http://schemas.microsoft.com/office/drawing/2014/main" id="{A15477E6-4170-484B-B70E-6FB2A02F15F9}"/>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D9ECADB8-E39C-4A34-BB78-390A1FF4B64E}"/>
              </a:ext>
            </a:extLst>
          </p:cNvPr>
          <p:cNvSpPr>
            <a:spLocks noGrp="1"/>
          </p:cNvSpPr>
          <p:nvPr>
            <p:ph type="sldNum" sz="quarter" idx="12"/>
          </p:nvPr>
        </p:nvSpPr>
        <p:spPr/>
        <p:txBody>
          <a:bodyPr/>
          <a:lstStyle/>
          <a:p>
            <a:fld id="{CB113DA4-4ED4-485D-98A9-11B53BE321BF}" type="slidenum">
              <a:rPr lang="en-IN" smtClean="0"/>
              <a:t>‹#›</a:t>
            </a:fld>
            <a:endParaRPr lang="en-IN"/>
          </a:p>
        </p:txBody>
      </p:sp>
    </p:spTree>
    <p:extLst>
      <p:ext uri="{BB962C8B-B14F-4D97-AF65-F5344CB8AC3E}">
        <p14:creationId xmlns:p14="http://schemas.microsoft.com/office/powerpoint/2010/main" val="3624122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48D65-E367-40EA-AD8B-BC67895C9925}"/>
              </a:ext>
            </a:extLst>
          </p:cNvPr>
          <p:cNvSpPr>
            <a:spLocks noGrp="1"/>
          </p:cNvSpPr>
          <p:nvPr>
            <p:ph type="title"/>
          </p:nvPr>
        </p:nvSpPr>
        <p:spPr>
          <a:xfrm>
            <a:off x="839788" y="365129"/>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4DDF92FB-2F62-4C3F-8A4F-462910501ADF}"/>
              </a:ext>
            </a:extLst>
          </p:cNvPr>
          <p:cNvSpPr>
            <a:spLocks noGrp="1"/>
          </p:cNvSpPr>
          <p:nvPr>
            <p:ph type="body" idx="1"/>
          </p:nvPr>
        </p:nvSpPr>
        <p:spPr>
          <a:xfrm>
            <a:off x="839789" y="1681163"/>
            <a:ext cx="5157787" cy="82391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699AB33-4D80-410F-8FAA-44AFB55F5053}"/>
              </a:ext>
            </a:extLst>
          </p:cNvPr>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FFD2D86C-B265-49D3-A53B-3E9BC450FE5D}"/>
              </a:ext>
            </a:extLst>
          </p:cNvPr>
          <p:cNvSpPr>
            <a:spLocks noGrp="1"/>
          </p:cNvSpPr>
          <p:nvPr>
            <p:ph type="body" sz="quarter" idx="3"/>
          </p:nvPr>
        </p:nvSpPr>
        <p:spPr>
          <a:xfrm>
            <a:off x="6172202" y="1681163"/>
            <a:ext cx="5183188" cy="82391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2DEEAD5-F40C-4886-AEE9-F9043FC333C6}"/>
              </a:ext>
            </a:extLst>
          </p:cNvPr>
          <p:cNvSpPr>
            <a:spLocks noGrp="1"/>
          </p:cNvSpPr>
          <p:nvPr>
            <p:ph sz="quarter" idx="4"/>
          </p:nvPr>
        </p:nvSpPr>
        <p:spPr>
          <a:xfrm>
            <a:off x="6172202"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B699E80A-1D44-41C6-B855-6F0D6FDCB7A7}"/>
              </a:ext>
            </a:extLst>
          </p:cNvPr>
          <p:cNvSpPr>
            <a:spLocks noGrp="1"/>
          </p:cNvSpPr>
          <p:nvPr>
            <p:ph type="dt" sz="half" idx="10"/>
          </p:nvPr>
        </p:nvSpPr>
        <p:spPr/>
        <p:txBody>
          <a:bodyPr/>
          <a:lstStyle/>
          <a:p>
            <a:fld id="{6E02E490-BA09-4420-8945-D73810CCC15F}" type="datetimeFigureOut">
              <a:rPr lang="en-IN" smtClean="0"/>
              <a:t>27-01-2019</a:t>
            </a:fld>
            <a:endParaRPr lang="en-IN"/>
          </a:p>
        </p:txBody>
      </p:sp>
      <p:sp>
        <p:nvSpPr>
          <p:cNvPr id="8" name="Footer Placeholder 7">
            <a:extLst>
              <a:ext uri="{FF2B5EF4-FFF2-40B4-BE49-F238E27FC236}">
                <a16:creationId xmlns:a16="http://schemas.microsoft.com/office/drawing/2014/main" id="{989F1475-9A5D-44B5-8D68-193B34DEC6C0}"/>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9E16563F-4E0E-463D-9D08-2A898F5E59B7}"/>
              </a:ext>
            </a:extLst>
          </p:cNvPr>
          <p:cNvSpPr>
            <a:spLocks noGrp="1"/>
          </p:cNvSpPr>
          <p:nvPr>
            <p:ph type="sldNum" sz="quarter" idx="12"/>
          </p:nvPr>
        </p:nvSpPr>
        <p:spPr/>
        <p:txBody>
          <a:bodyPr/>
          <a:lstStyle/>
          <a:p>
            <a:fld id="{CB113DA4-4ED4-485D-98A9-11B53BE321BF}" type="slidenum">
              <a:rPr lang="en-IN" smtClean="0"/>
              <a:t>‹#›</a:t>
            </a:fld>
            <a:endParaRPr lang="en-IN"/>
          </a:p>
        </p:txBody>
      </p:sp>
    </p:spTree>
    <p:extLst>
      <p:ext uri="{BB962C8B-B14F-4D97-AF65-F5344CB8AC3E}">
        <p14:creationId xmlns:p14="http://schemas.microsoft.com/office/powerpoint/2010/main" val="19285393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017E-58E4-4150-ABAF-E034E563FE8C}"/>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5C5AD8FF-9974-4032-B13B-38E3A6DC6F32}"/>
              </a:ext>
            </a:extLst>
          </p:cNvPr>
          <p:cNvSpPr>
            <a:spLocks noGrp="1"/>
          </p:cNvSpPr>
          <p:nvPr>
            <p:ph type="dt" sz="half" idx="10"/>
          </p:nvPr>
        </p:nvSpPr>
        <p:spPr/>
        <p:txBody>
          <a:bodyPr/>
          <a:lstStyle/>
          <a:p>
            <a:fld id="{6E02E490-BA09-4420-8945-D73810CCC15F}" type="datetimeFigureOut">
              <a:rPr lang="en-IN" smtClean="0"/>
              <a:t>27-01-2019</a:t>
            </a:fld>
            <a:endParaRPr lang="en-IN"/>
          </a:p>
        </p:txBody>
      </p:sp>
      <p:sp>
        <p:nvSpPr>
          <p:cNvPr id="4" name="Footer Placeholder 3">
            <a:extLst>
              <a:ext uri="{FF2B5EF4-FFF2-40B4-BE49-F238E27FC236}">
                <a16:creationId xmlns:a16="http://schemas.microsoft.com/office/drawing/2014/main" id="{1F8ACF09-2435-44AA-B804-1A55103C52B2}"/>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C50ED425-5B1F-4CF6-9CD6-F1325192905A}"/>
              </a:ext>
            </a:extLst>
          </p:cNvPr>
          <p:cNvSpPr>
            <a:spLocks noGrp="1"/>
          </p:cNvSpPr>
          <p:nvPr>
            <p:ph type="sldNum" sz="quarter" idx="12"/>
          </p:nvPr>
        </p:nvSpPr>
        <p:spPr/>
        <p:txBody>
          <a:bodyPr/>
          <a:lstStyle/>
          <a:p>
            <a:fld id="{CB113DA4-4ED4-485D-98A9-11B53BE321BF}" type="slidenum">
              <a:rPr lang="en-IN" smtClean="0"/>
              <a:t>‹#›</a:t>
            </a:fld>
            <a:endParaRPr lang="en-IN"/>
          </a:p>
        </p:txBody>
      </p:sp>
    </p:spTree>
    <p:extLst>
      <p:ext uri="{BB962C8B-B14F-4D97-AF65-F5344CB8AC3E}">
        <p14:creationId xmlns:p14="http://schemas.microsoft.com/office/powerpoint/2010/main" val="38550127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E04B13A-2759-441D-89D0-6D0EBF0CEA49}"/>
              </a:ext>
            </a:extLst>
          </p:cNvPr>
          <p:cNvSpPr>
            <a:spLocks noGrp="1"/>
          </p:cNvSpPr>
          <p:nvPr>
            <p:ph type="dt" sz="half" idx="10"/>
          </p:nvPr>
        </p:nvSpPr>
        <p:spPr/>
        <p:txBody>
          <a:bodyPr/>
          <a:lstStyle/>
          <a:p>
            <a:fld id="{6E02E490-BA09-4420-8945-D73810CCC15F}" type="datetimeFigureOut">
              <a:rPr lang="en-IN" smtClean="0"/>
              <a:t>27-01-2019</a:t>
            </a:fld>
            <a:endParaRPr lang="en-IN"/>
          </a:p>
        </p:txBody>
      </p:sp>
      <p:sp>
        <p:nvSpPr>
          <p:cNvPr id="3" name="Footer Placeholder 2">
            <a:extLst>
              <a:ext uri="{FF2B5EF4-FFF2-40B4-BE49-F238E27FC236}">
                <a16:creationId xmlns:a16="http://schemas.microsoft.com/office/drawing/2014/main" id="{6840AB0F-3922-4B2A-98F9-C52B7D1F2C66}"/>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1A5B8458-3191-4B41-A9EF-0651CF99C318}"/>
              </a:ext>
            </a:extLst>
          </p:cNvPr>
          <p:cNvSpPr>
            <a:spLocks noGrp="1"/>
          </p:cNvSpPr>
          <p:nvPr>
            <p:ph type="sldNum" sz="quarter" idx="12"/>
          </p:nvPr>
        </p:nvSpPr>
        <p:spPr/>
        <p:txBody>
          <a:bodyPr/>
          <a:lstStyle/>
          <a:p>
            <a:fld id="{CB113DA4-4ED4-485D-98A9-11B53BE321BF}" type="slidenum">
              <a:rPr lang="en-IN" smtClean="0"/>
              <a:t>‹#›</a:t>
            </a:fld>
            <a:endParaRPr lang="en-IN"/>
          </a:p>
        </p:txBody>
      </p:sp>
    </p:spTree>
    <p:extLst>
      <p:ext uri="{BB962C8B-B14F-4D97-AF65-F5344CB8AC3E}">
        <p14:creationId xmlns:p14="http://schemas.microsoft.com/office/powerpoint/2010/main" val="7220332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A9C7A-C8B7-44A7-B936-9E89F0D0A0F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24844A4C-7BEE-45C5-9547-3E29A62EA945}"/>
              </a:ext>
            </a:extLst>
          </p:cNvPr>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23E49973-3935-4E6A-BDC1-C117938BFBF0}"/>
              </a:ext>
            </a:extLst>
          </p:cNvPr>
          <p:cNvSpPr>
            <a:spLocks noGrp="1"/>
          </p:cNvSpPr>
          <p:nvPr>
            <p:ph type="body" sz="half" idx="2"/>
          </p:nvPr>
        </p:nvSpPr>
        <p:spPr>
          <a:xfrm>
            <a:off x="839788" y="2057400"/>
            <a:ext cx="3932237" cy="3811588"/>
          </a:xfr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E1E5497-45E3-4402-858D-05893336B566}"/>
              </a:ext>
            </a:extLst>
          </p:cNvPr>
          <p:cNvSpPr>
            <a:spLocks noGrp="1"/>
          </p:cNvSpPr>
          <p:nvPr>
            <p:ph type="dt" sz="half" idx="10"/>
          </p:nvPr>
        </p:nvSpPr>
        <p:spPr/>
        <p:txBody>
          <a:bodyPr/>
          <a:lstStyle/>
          <a:p>
            <a:fld id="{6E02E490-BA09-4420-8945-D73810CCC15F}" type="datetimeFigureOut">
              <a:rPr lang="en-IN" smtClean="0"/>
              <a:t>27-01-2019</a:t>
            </a:fld>
            <a:endParaRPr lang="en-IN"/>
          </a:p>
        </p:txBody>
      </p:sp>
      <p:sp>
        <p:nvSpPr>
          <p:cNvPr id="6" name="Footer Placeholder 5">
            <a:extLst>
              <a:ext uri="{FF2B5EF4-FFF2-40B4-BE49-F238E27FC236}">
                <a16:creationId xmlns:a16="http://schemas.microsoft.com/office/drawing/2014/main" id="{04919A52-3B94-4981-86F3-9617CD6A05FC}"/>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E2938C0F-3D35-475F-AF26-8B03165B6348}"/>
              </a:ext>
            </a:extLst>
          </p:cNvPr>
          <p:cNvSpPr>
            <a:spLocks noGrp="1"/>
          </p:cNvSpPr>
          <p:nvPr>
            <p:ph type="sldNum" sz="quarter" idx="12"/>
          </p:nvPr>
        </p:nvSpPr>
        <p:spPr/>
        <p:txBody>
          <a:bodyPr/>
          <a:lstStyle/>
          <a:p>
            <a:fld id="{CB113DA4-4ED4-485D-98A9-11B53BE321BF}" type="slidenum">
              <a:rPr lang="en-IN" smtClean="0"/>
              <a:t>‹#›</a:t>
            </a:fld>
            <a:endParaRPr lang="en-IN"/>
          </a:p>
        </p:txBody>
      </p:sp>
    </p:spTree>
    <p:extLst>
      <p:ext uri="{BB962C8B-B14F-4D97-AF65-F5344CB8AC3E}">
        <p14:creationId xmlns:p14="http://schemas.microsoft.com/office/powerpoint/2010/main" val="28214896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95C35-4483-44BA-BF58-60494E7E601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C62F7C9D-49D4-4287-A4F9-C16ADAE9624A}"/>
              </a:ext>
            </a:extLst>
          </p:cNvPr>
          <p:cNvSpPr>
            <a:spLocks noGrp="1"/>
          </p:cNvSpPr>
          <p:nvPr>
            <p:ph type="pic" idx="1"/>
          </p:nvPr>
        </p:nvSpPr>
        <p:spPr>
          <a:xfrm>
            <a:off x="5183188" y="987429"/>
            <a:ext cx="6172200" cy="4873625"/>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endParaRPr lang="en-IN"/>
          </a:p>
        </p:txBody>
      </p:sp>
      <p:sp>
        <p:nvSpPr>
          <p:cNvPr id="4" name="Text Placeholder 3">
            <a:extLst>
              <a:ext uri="{FF2B5EF4-FFF2-40B4-BE49-F238E27FC236}">
                <a16:creationId xmlns:a16="http://schemas.microsoft.com/office/drawing/2014/main" id="{B3F8EA7C-3152-4E45-97C5-43620407ECAF}"/>
              </a:ext>
            </a:extLst>
          </p:cNvPr>
          <p:cNvSpPr>
            <a:spLocks noGrp="1"/>
          </p:cNvSpPr>
          <p:nvPr>
            <p:ph type="body" sz="half" idx="2"/>
          </p:nvPr>
        </p:nvSpPr>
        <p:spPr>
          <a:xfrm>
            <a:off x="839788" y="2057400"/>
            <a:ext cx="3932237" cy="3811588"/>
          </a:xfr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62F1260-2FCD-4D40-97AE-7C4FA8E912BE}"/>
              </a:ext>
            </a:extLst>
          </p:cNvPr>
          <p:cNvSpPr>
            <a:spLocks noGrp="1"/>
          </p:cNvSpPr>
          <p:nvPr>
            <p:ph type="dt" sz="half" idx="10"/>
          </p:nvPr>
        </p:nvSpPr>
        <p:spPr/>
        <p:txBody>
          <a:bodyPr/>
          <a:lstStyle/>
          <a:p>
            <a:fld id="{6E02E490-BA09-4420-8945-D73810CCC15F}" type="datetimeFigureOut">
              <a:rPr lang="en-IN" smtClean="0"/>
              <a:t>27-01-2019</a:t>
            </a:fld>
            <a:endParaRPr lang="en-IN"/>
          </a:p>
        </p:txBody>
      </p:sp>
      <p:sp>
        <p:nvSpPr>
          <p:cNvPr id="6" name="Footer Placeholder 5">
            <a:extLst>
              <a:ext uri="{FF2B5EF4-FFF2-40B4-BE49-F238E27FC236}">
                <a16:creationId xmlns:a16="http://schemas.microsoft.com/office/drawing/2014/main" id="{00ACF167-EC78-42E6-921C-E0A945109BFB}"/>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30320DE0-5DF9-4B22-B091-D32028233724}"/>
              </a:ext>
            </a:extLst>
          </p:cNvPr>
          <p:cNvSpPr>
            <a:spLocks noGrp="1"/>
          </p:cNvSpPr>
          <p:nvPr>
            <p:ph type="sldNum" sz="quarter" idx="12"/>
          </p:nvPr>
        </p:nvSpPr>
        <p:spPr/>
        <p:txBody>
          <a:bodyPr/>
          <a:lstStyle/>
          <a:p>
            <a:fld id="{CB113DA4-4ED4-485D-98A9-11B53BE321BF}" type="slidenum">
              <a:rPr lang="en-IN" smtClean="0"/>
              <a:t>‹#›</a:t>
            </a:fld>
            <a:endParaRPr lang="en-IN"/>
          </a:p>
        </p:txBody>
      </p:sp>
    </p:spTree>
    <p:extLst>
      <p:ext uri="{BB962C8B-B14F-4D97-AF65-F5344CB8AC3E}">
        <p14:creationId xmlns:p14="http://schemas.microsoft.com/office/powerpoint/2010/main" val="24835547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D1DDF0"/>
            </a:gs>
            <a:gs pos="34000">
              <a:schemeClr val="accent1">
                <a:lumMod val="5000"/>
                <a:lumOff val="95000"/>
              </a:schemeClr>
            </a:gs>
            <a:gs pos="100000">
              <a:schemeClr val="accent1">
                <a:lumMod val="30000"/>
                <a:lumOff val="7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9FFCBBB-699F-4BAE-99DA-1AE30734C4FD}"/>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944B1189-7938-4161-A84B-5B0BC5F024E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6C32B93-B745-4481-ADF3-9DBE47312180}"/>
              </a:ext>
            </a:extLst>
          </p:cNvPr>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02E490-BA09-4420-8945-D73810CCC15F}" type="datetimeFigureOut">
              <a:rPr lang="en-IN" smtClean="0"/>
              <a:t>27-01-2019</a:t>
            </a:fld>
            <a:endParaRPr lang="en-IN"/>
          </a:p>
        </p:txBody>
      </p:sp>
      <p:sp>
        <p:nvSpPr>
          <p:cNvPr id="5" name="Footer Placeholder 4">
            <a:extLst>
              <a:ext uri="{FF2B5EF4-FFF2-40B4-BE49-F238E27FC236}">
                <a16:creationId xmlns:a16="http://schemas.microsoft.com/office/drawing/2014/main" id="{CF472956-1D71-4AB4-A8A6-160767CEBF8C}"/>
              </a:ext>
            </a:extLst>
          </p:cNvPr>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2E998AB9-1180-4D7C-A8D1-C2AF1E932D9D}"/>
              </a:ext>
            </a:extLst>
          </p:cNvPr>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113DA4-4ED4-485D-98A9-11B53BE321BF}" type="slidenum">
              <a:rPr lang="en-IN" smtClean="0"/>
              <a:t>‹#›</a:t>
            </a:fld>
            <a:endParaRPr lang="en-IN"/>
          </a:p>
        </p:txBody>
      </p:sp>
    </p:spTree>
    <p:extLst>
      <p:ext uri="{BB962C8B-B14F-4D97-AF65-F5344CB8AC3E}">
        <p14:creationId xmlns:p14="http://schemas.microsoft.com/office/powerpoint/2010/main" val="18633326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354"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hemeOverride" Target="../theme/themeOverride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png"/><Relationship Id="rId7" Type="http://schemas.openxmlformats.org/officeDocument/2006/relationships/image" Target="../media/image8.jpeg"/><Relationship Id="rId12"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7.jpeg"/><Relationship Id="rId11" Type="http://schemas.openxmlformats.org/officeDocument/2006/relationships/image" Target="../media/image12.jpg"/><Relationship Id="rId5" Type="http://schemas.openxmlformats.org/officeDocument/2006/relationships/image" Target="../media/image6.png"/><Relationship Id="rId10" Type="http://schemas.openxmlformats.org/officeDocument/2006/relationships/image" Target="../media/image11.jpg"/><Relationship Id="rId4" Type="http://schemas.openxmlformats.org/officeDocument/2006/relationships/image" Target="../media/image5.png"/><Relationship Id="rId9" Type="http://schemas.openxmlformats.org/officeDocument/2006/relationships/image" Target="../media/image10.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hemeOverride" Target="../theme/themeOverride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hemeOverride" Target="../theme/themeOverride3.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1DDF0"/>
            </a:gs>
            <a:gs pos="34000">
              <a:schemeClr val="accent1">
                <a:lumMod val="5000"/>
                <a:lumOff val="95000"/>
              </a:schemeClr>
            </a:gs>
            <a:gs pos="100000">
              <a:schemeClr val="accent1">
                <a:lumMod val="60000"/>
                <a:lumOff val="4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101" name="Rectangle 100"/>
          <p:cNvSpPr/>
          <p:nvPr/>
        </p:nvSpPr>
        <p:spPr>
          <a:xfrm>
            <a:off x="1" y="0"/>
            <a:ext cx="4394179"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p:cNvGrpSpPr/>
          <p:nvPr/>
        </p:nvGrpSpPr>
        <p:grpSpPr>
          <a:xfrm>
            <a:off x="631482" y="799305"/>
            <a:ext cx="2929300" cy="5364324"/>
            <a:chOff x="631478" y="673939"/>
            <a:chExt cx="2929300" cy="5364322"/>
          </a:xfrm>
        </p:grpSpPr>
        <p:grpSp>
          <p:nvGrpSpPr>
            <p:cNvPr id="75" name="Group 74"/>
            <p:cNvGrpSpPr/>
            <p:nvPr/>
          </p:nvGrpSpPr>
          <p:grpSpPr>
            <a:xfrm rot="5400000">
              <a:off x="1530743" y="-225326"/>
              <a:ext cx="1107995" cy="2906525"/>
              <a:chOff x="7845145" y="1412668"/>
              <a:chExt cx="438068" cy="1101851"/>
            </a:xfrm>
            <a:effectLst>
              <a:outerShdw blurRad="50800" dist="38100" dir="2700000" algn="tl" rotWithShape="0">
                <a:prstClr val="black">
                  <a:alpha val="40000"/>
                </a:prstClr>
              </a:outerShdw>
            </a:effectLst>
          </p:grpSpPr>
          <p:grpSp>
            <p:nvGrpSpPr>
              <p:cNvPr id="76" name="Group 75">
                <a:extLst>
                  <a:ext uri="{FF2B5EF4-FFF2-40B4-BE49-F238E27FC236}">
                    <a16:creationId xmlns:a16="http://schemas.microsoft.com/office/drawing/2014/main" id="{93CC9BE7-5948-4992-8D51-1DA23A2E5BF5}"/>
                  </a:ext>
                </a:extLst>
              </p:cNvPr>
              <p:cNvGrpSpPr/>
              <p:nvPr/>
            </p:nvGrpSpPr>
            <p:grpSpPr>
              <a:xfrm>
                <a:off x="7845145" y="1412668"/>
                <a:ext cx="438068" cy="477429"/>
                <a:chOff x="6427559" y="2209799"/>
                <a:chExt cx="1712988" cy="1866901"/>
              </a:xfrm>
              <a:effectLst>
                <a:outerShdw blurRad="50800" dist="38100" dir="5400000" algn="t" rotWithShape="0">
                  <a:prstClr val="black">
                    <a:alpha val="40000"/>
                  </a:prstClr>
                </a:outerShdw>
              </a:effectLst>
            </p:grpSpPr>
            <p:sp>
              <p:nvSpPr>
                <p:cNvPr id="78" name="Rectangle: Top Corners Rounded 2">
                  <a:extLst>
                    <a:ext uri="{FF2B5EF4-FFF2-40B4-BE49-F238E27FC236}">
                      <a16:creationId xmlns:a16="http://schemas.microsoft.com/office/drawing/2014/main" id="{FC900C28-FF5B-4738-B15A-DA1A556BE4A0}"/>
                    </a:ext>
                  </a:extLst>
                </p:cNvPr>
                <p:cNvSpPr/>
                <p:nvPr/>
              </p:nvSpPr>
              <p:spPr>
                <a:xfrm>
                  <a:off x="6509749" y="2209799"/>
                  <a:ext cx="1570132" cy="1866901"/>
                </a:xfrm>
                <a:prstGeom prst="round2SameRect">
                  <a:avLst>
                    <a:gd name="adj1" fmla="val 12063"/>
                    <a:gd name="adj2" fmla="val 0"/>
                  </a:avLst>
                </a:prstGeom>
                <a:solidFill>
                  <a:srgbClr val="D81159"/>
                </a:solidFill>
                <a:ln/>
                <a:effectLst/>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62698EAD-E879-41D8-AB35-8B0CD1EFF0A9}"/>
                    </a:ext>
                  </a:extLst>
                </p:cNvPr>
                <p:cNvSpPr txBox="1"/>
                <p:nvPr/>
              </p:nvSpPr>
              <p:spPr>
                <a:xfrm rot="16200000">
                  <a:off x="6855244" y="2032276"/>
                  <a:ext cx="857618" cy="1712988"/>
                </a:xfrm>
                <a:prstGeom prst="rect">
                  <a:avLst/>
                </a:prstGeom>
                <a:noFill/>
              </p:spPr>
              <p:txBody>
                <a:bodyPr wrap="square" rtlCol="0">
                  <a:spAutoFit/>
                </a:bodyPr>
                <a:lstStyle/>
                <a:p>
                  <a:pPr algn="ctr"/>
                  <a:r>
                    <a:rPr lang="en-US" sz="6600" b="1" dirty="0">
                      <a:solidFill>
                        <a:schemeClr val="bg1"/>
                      </a:solidFill>
                      <a:latin typeface="Tw Cen MT" panose="020B0602020104020603" pitchFamily="34" charset="0"/>
                    </a:rPr>
                    <a:t>1</a:t>
                  </a:r>
                </a:p>
              </p:txBody>
            </p:sp>
          </p:grpSp>
          <p:sp>
            <p:nvSpPr>
              <p:cNvPr id="77" name="Freeform: Shape 15">
                <a:extLst>
                  <a:ext uri="{FF2B5EF4-FFF2-40B4-BE49-F238E27FC236}">
                    <a16:creationId xmlns:a16="http://schemas.microsoft.com/office/drawing/2014/main" id="{B9361B01-03EA-4A3C-8B61-BEC6A891C530}"/>
                  </a:ext>
                </a:extLst>
              </p:cNvPr>
              <p:cNvSpPr/>
              <p:nvPr/>
            </p:nvSpPr>
            <p:spPr>
              <a:xfrm flipV="1">
                <a:off x="7860678" y="1739137"/>
                <a:ext cx="407022" cy="775382"/>
              </a:xfrm>
              <a:custGeom>
                <a:avLst/>
                <a:gdLst>
                  <a:gd name="connsiteX0" fmla="*/ 0 w 1591582"/>
                  <a:gd name="connsiteY0" fmla="*/ 3031986 h 3031986"/>
                  <a:gd name="connsiteX1" fmla="*/ 357641 w 1591582"/>
                  <a:gd name="connsiteY1" fmla="*/ 3031986 h 3031986"/>
                  <a:gd name="connsiteX2" fmla="*/ 795791 w 1591582"/>
                  <a:gd name="connsiteY2" fmla="*/ 2593836 h 3031986"/>
                  <a:gd name="connsiteX3" fmla="*/ 1233941 w 1591582"/>
                  <a:gd name="connsiteY3" fmla="*/ 3031986 h 3031986"/>
                  <a:gd name="connsiteX4" fmla="*/ 1591582 w 1591582"/>
                  <a:gd name="connsiteY4" fmla="*/ 3031986 h 3031986"/>
                  <a:gd name="connsiteX5" fmla="*/ 1591582 w 1591582"/>
                  <a:gd name="connsiteY5" fmla="*/ 314242 h 3031986"/>
                  <a:gd name="connsiteX6" fmla="*/ 1277340 w 1591582"/>
                  <a:gd name="connsiteY6" fmla="*/ 0 h 3031986"/>
                  <a:gd name="connsiteX7" fmla="*/ 314242 w 1591582"/>
                  <a:gd name="connsiteY7" fmla="*/ 0 h 3031986"/>
                  <a:gd name="connsiteX8" fmla="*/ 0 w 1591582"/>
                  <a:gd name="connsiteY8" fmla="*/ 314242 h 3031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1582" h="3031986">
                    <a:moveTo>
                      <a:pt x="0" y="3031986"/>
                    </a:moveTo>
                    <a:lnTo>
                      <a:pt x="357641" y="3031986"/>
                    </a:lnTo>
                    <a:cubicBezTo>
                      <a:pt x="357641" y="2790002"/>
                      <a:pt x="553807" y="2593836"/>
                      <a:pt x="795791" y="2593836"/>
                    </a:cubicBezTo>
                    <a:cubicBezTo>
                      <a:pt x="1037775" y="2593836"/>
                      <a:pt x="1233941" y="2790002"/>
                      <a:pt x="1233941" y="3031986"/>
                    </a:cubicBezTo>
                    <a:lnTo>
                      <a:pt x="1591582" y="3031986"/>
                    </a:lnTo>
                    <a:lnTo>
                      <a:pt x="1591582" y="314242"/>
                    </a:lnTo>
                    <a:cubicBezTo>
                      <a:pt x="1591582" y="140691"/>
                      <a:pt x="1450891" y="0"/>
                      <a:pt x="1277340" y="0"/>
                    </a:cubicBezTo>
                    <a:lnTo>
                      <a:pt x="314242" y="0"/>
                    </a:lnTo>
                    <a:cubicBezTo>
                      <a:pt x="140691" y="0"/>
                      <a:pt x="0" y="140691"/>
                      <a:pt x="0" y="314242"/>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rot="5400000">
              <a:off x="1530737" y="1158526"/>
              <a:ext cx="1107997" cy="2906516"/>
              <a:chOff x="7845155" y="1412670"/>
              <a:chExt cx="438068" cy="1101849"/>
            </a:xfrm>
          </p:grpSpPr>
          <p:grpSp>
            <p:nvGrpSpPr>
              <p:cNvPr id="81" name="Group 80">
                <a:extLst>
                  <a:ext uri="{FF2B5EF4-FFF2-40B4-BE49-F238E27FC236}">
                    <a16:creationId xmlns:a16="http://schemas.microsoft.com/office/drawing/2014/main" id="{93CC9BE7-5948-4992-8D51-1DA23A2E5BF5}"/>
                  </a:ext>
                </a:extLst>
              </p:cNvPr>
              <p:cNvGrpSpPr/>
              <p:nvPr/>
            </p:nvGrpSpPr>
            <p:grpSpPr>
              <a:xfrm>
                <a:off x="7845155" y="1412670"/>
                <a:ext cx="438068" cy="477430"/>
                <a:chOff x="6427570" y="2209800"/>
                <a:chExt cx="1712980" cy="1866900"/>
              </a:xfrm>
              <a:effectLst>
                <a:outerShdw blurRad="50800" dist="38100" dir="5400000" algn="t" rotWithShape="0">
                  <a:prstClr val="black">
                    <a:alpha val="40000"/>
                  </a:prstClr>
                </a:outerShdw>
              </a:effectLst>
            </p:grpSpPr>
            <p:sp>
              <p:nvSpPr>
                <p:cNvPr id="83" name="Rectangle: Top Corners Rounded 2">
                  <a:extLst>
                    <a:ext uri="{FF2B5EF4-FFF2-40B4-BE49-F238E27FC236}">
                      <a16:creationId xmlns:a16="http://schemas.microsoft.com/office/drawing/2014/main" id="{FC900C28-FF5B-4738-B15A-DA1A556BE4A0}"/>
                    </a:ext>
                  </a:extLst>
                </p:cNvPr>
                <p:cNvSpPr/>
                <p:nvPr/>
              </p:nvSpPr>
              <p:spPr>
                <a:xfrm>
                  <a:off x="6488272" y="2209800"/>
                  <a:ext cx="1591582" cy="1866900"/>
                </a:xfrm>
                <a:prstGeom prst="round2SameRect">
                  <a:avLst>
                    <a:gd name="adj1" fmla="val 12063"/>
                    <a:gd name="adj2" fmla="val 0"/>
                  </a:avLst>
                </a:prstGeom>
                <a:ln/>
                <a:effectLst/>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2698EAD-E879-41D8-AB35-8B0CD1EFF0A9}"/>
                    </a:ext>
                  </a:extLst>
                </p:cNvPr>
                <p:cNvSpPr txBox="1"/>
                <p:nvPr/>
              </p:nvSpPr>
              <p:spPr>
                <a:xfrm rot="16200000">
                  <a:off x="6855250" y="2032278"/>
                  <a:ext cx="857619" cy="1712980"/>
                </a:xfrm>
                <a:prstGeom prst="rect">
                  <a:avLst/>
                </a:prstGeom>
                <a:noFill/>
              </p:spPr>
              <p:txBody>
                <a:bodyPr wrap="square" rtlCol="0">
                  <a:spAutoFit/>
                </a:bodyPr>
                <a:lstStyle/>
                <a:p>
                  <a:pPr algn="ctr"/>
                  <a:r>
                    <a:rPr lang="en-US" sz="6600" b="1" dirty="0">
                      <a:solidFill>
                        <a:schemeClr val="bg1"/>
                      </a:solidFill>
                      <a:latin typeface="Tw Cen MT" panose="020B0602020104020603" pitchFamily="34" charset="0"/>
                    </a:rPr>
                    <a:t>2</a:t>
                  </a:r>
                </a:p>
              </p:txBody>
            </p:sp>
          </p:grpSp>
          <p:sp>
            <p:nvSpPr>
              <p:cNvPr id="82" name="Freeform: Shape 15">
                <a:extLst>
                  <a:ext uri="{FF2B5EF4-FFF2-40B4-BE49-F238E27FC236}">
                    <a16:creationId xmlns:a16="http://schemas.microsoft.com/office/drawing/2014/main" id="{B9361B01-03EA-4A3C-8B61-BEC6A891C530}"/>
                  </a:ext>
                </a:extLst>
              </p:cNvPr>
              <p:cNvSpPr/>
              <p:nvPr/>
            </p:nvSpPr>
            <p:spPr>
              <a:xfrm flipV="1">
                <a:off x="7860678" y="1739137"/>
                <a:ext cx="407022" cy="775382"/>
              </a:xfrm>
              <a:custGeom>
                <a:avLst/>
                <a:gdLst>
                  <a:gd name="connsiteX0" fmla="*/ 0 w 1591582"/>
                  <a:gd name="connsiteY0" fmla="*/ 3031986 h 3031986"/>
                  <a:gd name="connsiteX1" fmla="*/ 357641 w 1591582"/>
                  <a:gd name="connsiteY1" fmla="*/ 3031986 h 3031986"/>
                  <a:gd name="connsiteX2" fmla="*/ 795791 w 1591582"/>
                  <a:gd name="connsiteY2" fmla="*/ 2593836 h 3031986"/>
                  <a:gd name="connsiteX3" fmla="*/ 1233941 w 1591582"/>
                  <a:gd name="connsiteY3" fmla="*/ 3031986 h 3031986"/>
                  <a:gd name="connsiteX4" fmla="*/ 1591582 w 1591582"/>
                  <a:gd name="connsiteY4" fmla="*/ 3031986 h 3031986"/>
                  <a:gd name="connsiteX5" fmla="*/ 1591582 w 1591582"/>
                  <a:gd name="connsiteY5" fmla="*/ 314242 h 3031986"/>
                  <a:gd name="connsiteX6" fmla="*/ 1277340 w 1591582"/>
                  <a:gd name="connsiteY6" fmla="*/ 0 h 3031986"/>
                  <a:gd name="connsiteX7" fmla="*/ 314242 w 1591582"/>
                  <a:gd name="connsiteY7" fmla="*/ 0 h 3031986"/>
                  <a:gd name="connsiteX8" fmla="*/ 0 w 1591582"/>
                  <a:gd name="connsiteY8" fmla="*/ 314242 h 3031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1582" h="3031986">
                    <a:moveTo>
                      <a:pt x="0" y="3031986"/>
                    </a:moveTo>
                    <a:lnTo>
                      <a:pt x="357641" y="3031986"/>
                    </a:lnTo>
                    <a:cubicBezTo>
                      <a:pt x="357641" y="2790002"/>
                      <a:pt x="553807" y="2593836"/>
                      <a:pt x="795791" y="2593836"/>
                    </a:cubicBezTo>
                    <a:cubicBezTo>
                      <a:pt x="1037775" y="2593836"/>
                      <a:pt x="1233941" y="2790002"/>
                      <a:pt x="1233941" y="3031986"/>
                    </a:cubicBezTo>
                    <a:lnTo>
                      <a:pt x="1591582" y="3031986"/>
                    </a:lnTo>
                    <a:lnTo>
                      <a:pt x="1591582" y="314242"/>
                    </a:lnTo>
                    <a:cubicBezTo>
                      <a:pt x="1591582" y="140691"/>
                      <a:pt x="1450891" y="0"/>
                      <a:pt x="1277340" y="0"/>
                    </a:cubicBezTo>
                    <a:lnTo>
                      <a:pt x="314242" y="0"/>
                    </a:lnTo>
                    <a:cubicBezTo>
                      <a:pt x="140691" y="0"/>
                      <a:pt x="0" y="140691"/>
                      <a:pt x="0" y="314242"/>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5" name="Group 84"/>
            <p:cNvGrpSpPr/>
            <p:nvPr/>
          </p:nvGrpSpPr>
          <p:grpSpPr>
            <a:xfrm rot="5400000">
              <a:off x="1542133" y="2530894"/>
              <a:ext cx="1107995" cy="2929295"/>
              <a:chOff x="7846310" y="3576817"/>
              <a:chExt cx="1107995" cy="2929295"/>
            </a:xfrm>
          </p:grpSpPr>
          <p:grpSp>
            <p:nvGrpSpPr>
              <p:cNvPr id="86" name="Group 85">
                <a:extLst>
                  <a:ext uri="{FF2B5EF4-FFF2-40B4-BE49-F238E27FC236}">
                    <a16:creationId xmlns:a16="http://schemas.microsoft.com/office/drawing/2014/main" id="{93CC9BE7-5948-4992-8D51-1DA23A2E5BF5}"/>
                  </a:ext>
                </a:extLst>
              </p:cNvPr>
              <p:cNvGrpSpPr/>
              <p:nvPr/>
            </p:nvGrpSpPr>
            <p:grpSpPr>
              <a:xfrm>
                <a:off x="7846310" y="3576817"/>
                <a:ext cx="1107995" cy="1259391"/>
                <a:chOff x="6427570" y="2209800"/>
                <a:chExt cx="1712981" cy="1866900"/>
              </a:xfrm>
              <a:effectLst>
                <a:outerShdw blurRad="50800" dist="38100" dir="5400000" algn="t" rotWithShape="0">
                  <a:prstClr val="black">
                    <a:alpha val="40000"/>
                  </a:prstClr>
                </a:outerShdw>
              </a:effectLst>
            </p:grpSpPr>
            <p:sp>
              <p:nvSpPr>
                <p:cNvPr id="88" name="Rectangle: Top Corners Rounded 2">
                  <a:extLst>
                    <a:ext uri="{FF2B5EF4-FFF2-40B4-BE49-F238E27FC236}">
                      <a16:creationId xmlns:a16="http://schemas.microsoft.com/office/drawing/2014/main" id="{FC900C28-FF5B-4738-B15A-DA1A556BE4A0}"/>
                    </a:ext>
                  </a:extLst>
                </p:cNvPr>
                <p:cNvSpPr/>
                <p:nvPr/>
              </p:nvSpPr>
              <p:spPr>
                <a:xfrm>
                  <a:off x="6488272" y="2209800"/>
                  <a:ext cx="1591582" cy="1866900"/>
                </a:xfrm>
                <a:prstGeom prst="round2SameRect">
                  <a:avLst>
                    <a:gd name="adj1" fmla="val 12063"/>
                    <a:gd name="adj2" fmla="val 0"/>
                  </a:avLst>
                </a:prstGeom>
                <a:ln/>
                <a:effectLst/>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dirty="0"/>
                </a:p>
              </p:txBody>
            </p:sp>
            <p:sp>
              <p:nvSpPr>
                <p:cNvPr id="89" name="TextBox 88">
                  <a:extLst>
                    <a:ext uri="{FF2B5EF4-FFF2-40B4-BE49-F238E27FC236}">
                      <a16:creationId xmlns:a16="http://schemas.microsoft.com/office/drawing/2014/main" id="{62698EAD-E879-41D8-AB35-8B0CD1EFF0A9}"/>
                    </a:ext>
                  </a:extLst>
                </p:cNvPr>
                <p:cNvSpPr txBox="1"/>
                <p:nvPr/>
              </p:nvSpPr>
              <p:spPr>
                <a:xfrm rot="16200000">
                  <a:off x="6855252" y="2032277"/>
                  <a:ext cx="857618" cy="1712981"/>
                </a:xfrm>
                <a:prstGeom prst="rect">
                  <a:avLst/>
                </a:prstGeom>
                <a:noFill/>
              </p:spPr>
              <p:txBody>
                <a:bodyPr wrap="square" rtlCol="0">
                  <a:spAutoFit/>
                </a:bodyPr>
                <a:lstStyle/>
                <a:p>
                  <a:pPr algn="ctr"/>
                  <a:r>
                    <a:rPr lang="en-US" sz="6600" b="1" dirty="0">
                      <a:solidFill>
                        <a:schemeClr val="bg1"/>
                      </a:solidFill>
                      <a:latin typeface="Tw Cen MT" panose="020B0602020104020603" pitchFamily="34" charset="0"/>
                    </a:rPr>
                    <a:t>3</a:t>
                  </a:r>
                </a:p>
              </p:txBody>
            </p:sp>
          </p:grpSp>
          <p:sp>
            <p:nvSpPr>
              <p:cNvPr id="87" name="Freeform: Shape 15">
                <a:extLst>
                  <a:ext uri="{FF2B5EF4-FFF2-40B4-BE49-F238E27FC236}">
                    <a16:creationId xmlns:a16="http://schemas.microsoft.com/office/drawing/2014/main" id="{B9361B01-03EA-4A3C-8B61-BEC6A891C530}"/>
                  </a:ext>
                </a:extLst>
              </p:cNvPr>
              <p:cNvSpPr/>
              <p:nvPr/>
            </p:nvSpPr>
            <p:spPr>
              <a:xfrm flipV="1">
                <a:off x="7885579" y="4460769"/>
                <a:ext cx="1029468" cy="2045343"/>
              </a:xfrm>
              <a:custGeom>
                <a:avLst/>
                <a:gdLst>
                  <a:gd name="connsiteX0" fmla="*/ 0 w 1591582"/>
                  <a:gd name="connsiteY0" fmla="*/ 3031986 h 3031986"/>
                  <a:gd name="connsiteX1" fmla="*/ 357641 w 1591582"/>
                  <a:gd name="connsiteY1" fmla="*/ 3031986 h 3031986"/>
                  <a:gd name="connsiteX2" fmla="*/ 795791 w 1591582"/>
                  <a:gd name="connsiteY2" fmla="*/ 2593836 h 3031986"/>
                  <a:gd name="connsiteX3" fmla="*/ 1233941 w 1591582"/>
                  <a:gd name="connsiteY3" fmla="*/ 3031986 h 3031986"/>
                  <a:gd name="connsiteX4" fmla="*/ 1591582 w 1591582"/>
                  <a:gd name="connsiteY4" fmla="*/ 3031986 h 3031986"/>
                  <a:gd name="connsiteX5" fmla="*/ 1591582 w 1591582"/>
                  <a:gd name="connsiteY5" fmla="*/ 314242 h 3031986"/>
                  <a:gd name="connsiteX6" fmla="*/ 1277340 w 1591582"/>
                  <a:gd name="connsiteY6" fmla="*/ 0 h 3031986"/>
                  <a:gd name="connsiteX7" fmla="*/ 314242 w 1591582"/>
                  <a:gd name="connsiteY7" fmla="*/ 0 h 3031986"/>
                  <a:gd name="connsiteX8" fmla="*/ 0 w 1591582"/>
                  <a:gd name="connsiteY8" fmla="*/ 314242 h 3031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1582" h="3031986">
                    <a:moveTo>
                      <a:pt x="0" y="3031986"/>
                    </a:moveTo>
                    <a:lnTo>
                      <a:pt x="357641" y="3031986"/>
                    </a:lnTo>
                    <a:cubicBezTo>
                      <a:pt x="357641" y="2790002"/>
                      <a:pt x="553807" y="2593836"/>
                      <a:pt x="795791" y="2593836"/>
                    </a:cubicBezTo>
                    <a:cubicBezTo>
                      <a:pt x="1037775" y="2593836"/>
                      <a:pt x="1233941" y="2790002"/>
                      <a:pt x="1233941" y="3031986"/>
                    </a:cubicBezTo>
                    <a:lnTo>
                      <a:pt x="1591582" y="3031986"/>
                    </a:lnTo>
                    <a:lnTo>
                      <a:pt x="1591582" y="314242"/>
                    </a:lnTo>
                    <a:cubicBezTo>
                      <a:pt x="1591582" y="140691"/>
                      <a:pt x="1450891" y="0"/>
                      <a:pt x="1277340" y="0"/>
                    </a:cubicBezTo>
                    <a:lnTo>
                      <a:pt x="314242" y="0"/>
                    </a:lnTo>
                    <a:cubicBezTo>
                      <a:pt x="140691" y="0"/>
                      <a:pt x="0" y="140691"/>
                      <a:pt x="0" y="314242"/>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rot="5400000">
              <a:off x="1530739" y="3926090"/>
              <a:ext cx="1107997" cy="2906520"/>
              <a:chOff x="7845157" y="1412669"/>
              <a:chExt cx="438068" cy="1101850"/>
            </a:xfrm>
          </p:grpSpPr>
          <p:grpSp>
            <p:nvGrpSpPr>
              <p:cNvPr id="91" name="Group 90">
                <a:extLst>
                  <a:ext uri="{FF2B5EF4-FFF2-40B4-BE49-F238E27FC236}">
                    <a16:creationId xmlns:a16="http://schemas.microsoft.com/office/drawing/2014/main" id="{93CC9BE7-5948-4992-8D51-1DA23A2E5BF5}"/>
                  </a:ext>
                </a:extLst>
              </p:cNvPr>
              <p:cNvGrpSpPr/>
              <p:nvPr/>
            </p:nvGrpSpPr>
            <p:grpSpPr>
              <a:xfrm>
                <a:off x="7845157" y="1412669"/>
                <a:ext cx="438068" cy="477430"/>
                <a:chOff x="6427570" y="2209800"/>
                <a:chExt cx="1712979" cy="1866900"/>
              </a:xfrm>
              <a:effectLst>
                <a:outerShdw blurRad="50800" dist="38100" dir="5400000" algn="t" rotWithShape="0">
                  <a:prstClr val="black">
                    <a:alpha val="40000"/>
                  </a:prstClr>
                </a:outerShdw>
              </a:effectLst>
            </p:grpSpPr>
            <p:sp>
              <p:nvSpPr>
                <p:cNvPr id="93" name="Rectangle: Top Corners Rounded 2">
                  <a:extLst>
                    <a:ext uri="{FF2B5EF4-FFF2-40B4-BE49-F238E27FC236}">
                      <a16:creationId xmlns:a16="http://schemas.microsoft.com/office/drawing/2014/main" id="{FC900C28-FF5B-4738-B15A-DA1A556BE4A0}"/>
                    </a:ext>
                  </a:extLst>
                </p:cNvPr>
                <p:cNvSpPr/>
                <p:nvPr/>
              </p:nvSpPr>
              <p:spPr>
                <a:xfrm>
                  <a:off x="6488272" y="2209800"/>
                  <a:ext cx="1591582" cy="1866900"/>
                </a:xfrm>
                <a:prstGeom prst="round2SameRect">
                  <a:avLst>
                    <a:gd name="adj1" fmla="val 12063"/>
                    <a:gd name="adj2" fmla="val 0"/>
                  </a:avLst>
                </a:prstGeom>
                <a:ln/>
                <a:effectLst/>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94" name="TextBox 93">
                  <a:extLst>
                    <a:ext uri="{FF2B5EF4-FFF2-40B4-BE49-F238E27FC236}">
                      <a16:creationId xmlns:a16="http://schemas.microsoft.com/office/drawing/2014/main" id="{62698EAD-E879-41D8-AB35-8B0CD1EFF0A9}"/>
                    </a:ext>
                  </a:extLst>
                </p:cNvPr>
                <p:cNvSpPr txBox="1"/>
                <p:nvPr/>
              </p:nvSpPr>
              <p:spPr>
                <a:xfrm rot="16200000">
                  <a:off x="6855251" y="2032280"/>
                  <a:ext cx="857618" cy="1712979"/>
                </a:xfrm>
                <a:prstGeom prst="rect">
                  <a:avLst/>
                </a:prstGeom>
                <a:noFill/>
              </p:spPr>
              <p:txBody>
                <a:bodyPr wrap="square" rtlCol="0">
                  <a:spAutoFit/>
                </a:bodyPr>
                <a:lstStyle/>
                <a:p>
                  <a:pPr algn="ctr"/>
                  <a:r>
                    <a:rPr lang="en-US" sz="6600" b="1" dirty="0">
                      <a:solidFill>
                        <a:schemeClr val="bg1"/>
                      </a:solidFill>
                      <a:latin typeface="Tw Cen MT" panose="020B0602020104020603" pitchFamily="34" charset="0"/>
                    </a:rPr>
                    <a:t>4</a:t>
                  </a:r>
                </a:p>
              </p:txBody>
            </p:sp>
          </p:grpSp>
          <p:sp>
            <p:nvSpPr>
              <p:cNvPr id="92" name="Freeform: Shape 15">
                <a:extLst>
                  <a:ext uri="{FF2B5EF4-FFF2-40B4-BE49-F238E27FC236}">
                    <a16:creationId xmlns:a16="http://schemas.microsoft.com/office/drawing/2014/main" id="{B9361B01-03EA-4A3C-8B61-BEC6A891C530}"/>
                  </a:ext>
                </a:extLst>
              </p:cNvPr>
              <p:cNvSpPr/>
              <p:nvPr/>
            </p:nvSpPr>
            <p:spPr>
              <a:xfrm flipV="1">
                <a:off x="7860678" y="1739137"/>
                <a:ext cx="407022" cy="775382"/>
              </a:xfrm>
              <a:custGeom>
                <a:avLst/>
                <a:gdLst>
                  <a:gd name="connsiteX0" fmla="*/ 0 w 1591582"/>
                  <a:gd name="connsiteY0" fmla="*/ 3031986 h 3031986"/>
                  <a:gd name="connsiteX1" fmla="*/ 357641 w 1591582"/>
                  <a:gd name="connsiteY1" fmla="*/ 3031986 h 3031986"/>
                  <a:gd name="connsiteX2" fmla="*/ 795791 w 1591582"/>
                  <a:gd name="connsiteY2" fmla="*/ 2593836 h 3031986"/>
                  <a:gd name="connsiteX3" fmla="*/ 1233941 w 1591582"/>
                  <a:gd name="connsiteY3" fmla="*/ 3031986 h 3031986"/>
                  <a:gd name="connsiteX4" fmla="*/ 1591582 w 1591582"/>
                  <a:gd name="connsiteY4" fmla="*/ 3031986 h 3031986"/>
                  <a:gd name="connsiteX5" fmla="*/ 1591582 w 1591582"/>
                  <a:gd name="connsiteY5" fmla="*/ 314242 h 3031986"/>
                  <a:gd name="connsiteX6" fmla="*/ 1277340 w 1591582"/>
                  <a:gd name="connsiteY6" fmla="*/ 0 h 3031986"/>
                  <a:gd name="connsiteX7" fmla="*/ 314242 w 1591582"/>
                  <a:gd name="connsiteY7" fmla="*/ 0 h 3031986"/>
                  <a:gd name="connsiteX8" fmla="*/ 0 w 1591582"/>
                  <a:gd name="connsiteY8" fmla="*/ 314242 h 3031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1582" h="3031986">
                    <a:moveTo>
                      <a:pt x="0" y="3031986"/>
                    </a:moveTo>
                    <a:lnTo>
                      <a:pt x="357641" y="3031986"/>
                    </a:lnTo>
                    <a:cubicBezTo>
                      <a:pt x="357641" y="2790002"/>
                      <a:pt x="553807" y="2593836"/>
                      <a:pt x="795791" y="2593836"/>
                    </a:cubicBezTo>
                    <a:cubicBezTo>
                      <a:pt x="1037775" y="2593836"/>
                      <a:pt x="1233941" y="2790002"/>
                      <a:pt x="1233941" y="3031986"/>
                    </a:cubicBezTo>
                    <a:lnTo>
                      <a:pt x="1591582" y="3031986"/>
                    </a:lnTo>
                    <a:lnTo>
                      <a:pt x="1591582" y="314242"/>
                    </a:lnTo>
                    <a:cubicBezTo>
                      <a:pt x="1591582" y="140691"/>
                      <a:pt x="1450891" y="0"/>
                      <a:pt x="1277340" y="0"/>
                    </a:cubicBezTo>
                    <a:lnTo>
                      <a:pt x="314242" y="0"/>
                    </a:lnTo>
                    <a:cubicBezTo>
                      <a:pt x="140691" y="0"/>
                      <a:pt x="0" y="140691"/>
                      <a:pt x="0" y="314242"/>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p:cNvSpPr txBox="1"/>
            <p:nvPr/>
          </p:nvSpPr>
          <p:spPr>
            <a:xfrm>
              <a:off x="814552" y="1047094"/>
              <a:ext cx="1523619" cy="369332"/>
            </a:xfrm>
            <a:prstGeom prst="rect">
              <a:avLst/>
            </a:prstGeom>
            <a:noFill/>
          </p:spPr>
          <p:txBody>
            <a:bodyPr wrap="square" rtlCol="0">
              <a:spAutoFit/>
            </a:bodyPr>
            <a:lstStyle/>
            <a:p>
              <a:pPr algn="ctr"/>
              <a:r>
                <a:rPr lang="en-GB" dirty="0" smtClean="0">
                  <a:solidFill>
                    <a:srgbClr val="C00000"/>
                  </a:solidFill>
                  <a:latin typeface="Tw Cen MT" panose="020B0602020104020603" pitchFamily="34" charset="0"/>
                </a:rPr>
                <a:t>Fundamentals</a:t>
              </a:r>
              <a:endParaRPr lang="en-US" dirty="0">
                <a:solidFill>
                  <a:srgbClr val="C00000"/>
                </a:solidFill>
                <a:latin typeface="Tw Cen MT" panose="020B0602020104020603" pitchFamily="34" charset="0"/>
              </a:endParaRPr>
            </a:p>
          </p:txBody>
        </p:sp>
        <p:sp>
          <p:nvSpPr>
            <p:cNvPr id="96" name="TextBox 95"/>
            <p:cNvSpPr txBox="1"/>
            <p:nvPr/>
          </p:nvSpPr>
          <p:spPr>
            <a:xfrm>
              <a:off x="825060" y="2410494"/>
              <a:ext cx="1523619" cy="369332"/>
            </a:xfrm>
            <a:prstGeom prst="rect">
              <a:avLst/>
            </a:prstGeom>
            <a:noFill/>
          </p:spPr>
          <p:txBody>
            <a:bodyPr wrap="square" rtlCol="0">
              <a:spAutoFit/>
            </a:bodyPr>
            <a:lstStyle/>
            <a:p>
              <a:pPr algn="ctr"/>
              <a:r>
                <a:rPr lang="en-GB" dirty="0" smtClean="0">
                  <a:solidFill>
                    <a:srgbClr val="549ADA"/>
                  </a:solidFill>
                  <a:latin typeface="Tw Cen MT" panose="020B0602020104020603" pitchFamily="34" charset="0"/>
                </a:rPr>
                <a:t>Questionnaire</a:t>
              </a:r>
              <a:endParaRPr lang="en-US" dirty="0">
                <a:solidFill>
                  <a:srgbClr val="549ADA"/>
                </a:solidFill>
                <a:latin typeface="Tw Cen MT" panose="020B0602020104020603" pitchFamily="34" charset="0"/>
              </a:endParaRPr>
            </a:p>
          </p:txBody>
        </p:sp>
        <p:sp>
          <p:nvSpPr>
            <p:cNvPr id="97" name="TextBox 96"/>
            <p:cNvSpPr txBox="1"/>
            <p:nvPr/>
          </p:nvSpPr>
          <p:spPr>
            <a:xfrm>
              <a:off x="839315" y="3810597"/>
              <a:ext cx="1523619" cy="369332"/>
            </a:xfrm>
            <a:prstGeom prst="rect">
              <a:avLst/>
            </a:prstGeom>
            <a:noFill/>
          </p:spPr>
          <p:txBody>
            <a:bodyPr wrap="square" rtlCol="0">
              <a:spAutoFit/>
            </a:bodyPr>
            <a:lstStyle/>
            <a:p>
              <a:pPr algn="ctr"/>
              <a:r>
                <a:rPr lang="en-GB" dirty="0" smtClean="0">
                  <a:solidFill>
                    <a:srgbClr val="FFC72D"/>
                  </a:solidFill>
                  <a:latin typeface="Tw Cen MT" panose="020B0602020104020603" pitchFamily="34" charset="0"/>
                </a:rPr>
                <a:t>Synergies</a:t>
              </a:r>
              <a:endParaRPr lang="en-US" dirty="0">
                <a:solidFill>
                  <a:srgbClr val="FFC72D"/>
                </a:solidFill>
                <a:latin typeface="Tw Cen MT" panose="020B0602020104020603" pitchFamily="34" charset="0"/>
              </a:endParaRPr>
            </a:p>
          </p:txBody>
        </p:sp>
        <p:sp>
          <p:nvSpPr>
            <p:cNvPr id="98" name="TextBox 97"/>
            <p:cNvSpPr txBox="1"/>
            <p:nvPr/>
          </p:nvSpPr>
          <p:spPr>
            <a:xfrm>
              <a:off x="838782" y="5022598"/>
              <a:ext cx="1523619" cy="1015663"/>
            </a:xfrm>
            <a:prstGeom prst="rect">
              <a:avLst/>
            </a:prstGeom>
            <a:noFill/>
          </p:spPr>
          <p:txBody>
            <a:bodyPr wrap="square" rtlCol="0">
              <a:spAutoFit/>
            </a:bodyPr>
            <a:lstStyle/>
            <a:p>
              <a:pPr lvl="0" algn="ctr"/>
              <a:r>
                <a:rPr lang="en-GB" dirty="0" smtClean="0">
                  <a:solidFill>
                    <a:srgbClr val="7DB75A"/>
                  </a:solidFill>
                  <a:latin typeface="Tw Cen MT" panose="020B0602020104020603" pitchFamily="34" charset="0"/>
                </a:rPr>
                <a:t>Sustainable </a:t>
              </a:r>
              <a:r>
                <a:rPr lang="en-GB" dirty="0">
                  <a:solidFill>
                    <a:srgbClr val="7DB75A"/>
                  </a:solidFill>
                  <a:latin typeface="Tw Cen MT" panose="020B0602020104020603" pitchFamily="34" charset="0"/>
                </a:rPr>
                <a:t>Development</a:t>
              </a:r>
              <a:endParaRPr lang="en-US" dirty="0">
                <a:solidFill>
                  <a:srgbClr val="7DB75A"/>
                </a:solidFill>
                <a:latin typeface="Tw Cen MT" panose="020B0602020104020603" pitchFamily="34" charset="0"/>
              </a:endParaRPr>
            </a:p>
            <a:p>
              <a:pPr algn="ctr"/>
              <a:endParaRPr lang="en-US" sz="2400" dirty="0">
                <a:solidFill>
                  <a:srgbClr val="78B552"/>
                </a:solidFill>
                <a:latin typeface="Tw Cen MT" panose="020B0602020104020603" pitchFamily="34" charset="0"/>
              </a:endParaRPr>
            </a:p>
          </p:txBody>
        </p:sp>
      </p:grpSp>
      <p:sp>
        <p:nvSpPr>
          <p:cNvPr id="99" name="TextBox 98">
            <a:extLst>
              <a:ext uri="{FF2B5EF4-FFF2-40B4-BE49-F238E27FC236}">
                <a16:creationId xmlns:a16="http://schemas.microsoft.com/office/drawing/2014/main" id="{E3F2BC12-D1F6-4F9E-A0DD-F52202C3FF7B}"/>
              </a:ext>
            </a:extLst>
          </p:cNvPr>
          <p:cNvSpPr txBox="1"/>
          <p:nvPr/>
        </p:nvSpPr>
        <p:spPr>
          <a:xfrm>
            <a:off x="4394180" y="2197649"/>
            <a:ext cx="7797821" cy="2107647"/>
          </a:xfrm>
          <a:prstGeom prst="rect">
            <a:avLst/>
          </a:prstGeom>
          <a:noFill/>
        </p:spPr>
        <p:txBody>
          <a:bodyPr wrap="square" rtlCol="0">
            <a:noAutofit/>
          </a:bodyPr>
          <a:lstStyle/>
          <a:p>
            <a:pPr algn="ctr"/>
            <a:r>
              <a:rPr lang="en-IN" sz="6000" b="1" dirty="0">
                <a:solidFill>
                  <a:schemeClr val="bg1">
                    <a:lumMod val="50000"/>
                  </a:schemeClr>
                </a:solidFill>
                <a:ea typeface="Segoe UI Historic" panose="020B0502040204020203" pitchFamily="34" charset="0"/>
                <a:cs typeface="Calibri" panose="020F0502020204030204" pitchFamily="34" charset="0"/>
              </a:rPr>
              <a:t>Introduction</a:t>
            </a:r>
            <a:r>
              <a:rPr lang="en-IN" sz="4400" dirty="0">
                <a:solidFill>
                  <a:schemeClr val="tx1">
                    <a:lumMod val="50000"/>
                    <a:lumOff val="50000"/>
                  </a:schemeClr>
                </a:solidFill>
                <a:ea typeface="Segoe UI Historic" panose="020B0502040204020203" pitchFamily="34" charset="0"/>
                <a:cs typeface="Calibri" panose="020F0502020204030204" pitchFamily="34" charset="0"/>
              </a:rPr>
              <a:t> </a:t>
            </a:r>
          </a:p>
          <a:p>
            <a:pPr algn="ctr"/>
            <a:r>
              <a:rPr lang="en-IN" sz="4400" dirty="0">
                <a:solidFill>
                  <a:schemeClr val="tx1">
                    <a:lumMod val="75000"/>
                    <a:lumOff val="25000"/>
                  </a:schemeClr>
                </a:solidFill>
                <a:ea typeface="Segoe UI Historic" panose="020B0502040204020203" pitchFamily="34" charset="0"/>
                <a:cs typeface="Calibri" panose="020F0502020204030204" pitchFamily="34" charset="0"/>
              </a:rPr>
              <a:t>Periodic Reporting </a:t>
            </a:r>
          </a:p>
          <a:p>
            <a:pPr algn="ctr"/>
            <a:r>
              <a:rPr lang="en-IN" sz="4400" dirty="0">
                <a:solidFill>
                  <a:schemeClr val="tx1">
                    <a:lumMod val="75000"/>
                    <a:lumOff val="25000"/>
                  </a:schemeClr>
                </a:solidFill>
                <a:ea typeface="Segoe UI Historic" panose="020B0502040204020203" pitchFamily="34" charset="0"/>
                <a:cs typeface="Calibri" panose="020F0502020204030204" pitchFamily="34" charset="0"/>
              </a:rPr>
              <a:t>Curriculum</a:t>
            </a:r>
          </a:p>
        </p:txBody>
      </p:sp>
      <p:pic>
        <p:nvPicPr>
          <p:cNvPr id="102" name="Picture 101"/>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099348" y="767319"/>
            <a:ext cx="2387483" cy="1548947"/>
          </a:xfrm>
          <a:prstGeom prst="rect">
            <a:avLst/>
          </a:prstGeom>
        </p:spPr>
      </p:pic>
    </p:spTree>
    <p:extLst>
      <p:ext uri="{BB962C8B-B14F-4D97-AF65-F5344CB8AC3E}">
        <p14:creationId xmlns:p14="http://schemas.microsoft.com/office/powerpoint/2010/main" val="199624473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Rounded Corners 22">
            <a:extLst>
              <a:ext uri="{FF2B5EF4-FFF2-40B4-BE49-F238E27FC236}">
                <a16:creationId xmlns:a16="http://schemas.microsoft.com/office/drawing/2014/main" id="{5AA6F2B8-3533-4DF6-B829-B4B9927A2EB6}"/>
              </a:ext>
            </a:extLst>
          </p:cNvPr>
          <p:cNvSpPr/>
          <p:nvPr/>
        </p:nvSpPr>
        <p:spPr>
          <a:xfrm>
            <a:off x="4149723" y="4053021"/>
            <a:ext cx="2153819" cy="687857"/>
          </a:xfrm>
          <a:prstGeom prst="roundRect">
            <a:avLst/>
          </a:prstGeom>
          <a:solidFill>
            <a:srgbClr val="9966FF"/>
          </a:solidFill>
          <a:ln>
            <a:noFill/>
          </a:ln>
          <a:effectLst>
            <a:outerShdw blurRad="50800" dist="38100" dir="2700000" algn="tl"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rtlCol="0" anchor="ctr"/>
          <a:lstStyle/>
          <a:p>
            <a:pPr algn="r"/>
            <a:r>
              <a:rPr lang="en-IN" sz="2000" b="1" dirty="0">
                <a:solidFill>
                  <a:schemeClr val="bg1"/>
                </a:solidFill>
              </a:rPr>
              <a:t>Focus</a:t>
            </a:r>
          </a:p>
        </p:txBody>
      </p:sp>
      <p:sp>
        <p:nvSpPr>
          <p:cNvPr id="22" name="Rectangle: Rounded Corners 21">
            <a:extLst>
              <a:ext uri="{FF2B5EF4-FFF2-40B4-BE49-F238E27FC236}">
                <a16:creationId xmlns:a16="http://schemas.microsoft.com/office/drawing/2014/main" id="{C851652F-1B21-4C47-9743-88E5119E63EF}"/>
              </a:ext>
            </a:extLst>
          </p:cNvPr>
          <p:cNvSpPr/>
          <p:nvPr/>
        </p:nvSpPr>
        <p:spPr>
          <a:xfrm>
            <a:off x="4085304" y="3259602"/>
            <a:ext cx="1489587" cy="687857"/>
          </a:xfrm>
          <a:prstGeom prst="roundRect">
            <a:avLst/>
          </a:prstGeom>
          <a:ln/>
          <a:effectLst>
            <a:outerShdw blurRad="50800" dist="38100" dir="2700000" algn="tl"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rtlCol="0" anchor="ctr"/>
          <a:lstStyle/>
          <a:p>
            <a:pPr algn="r"/>
            <a:r>
              <a:rPr lang="en-IN" sz="2800" b="1" dirty="0"/>
              <a:t>04</a:t>
            </a:r>
          </a:p>
        </p:txBody>
      </p:sp>
      <p:sp>
        <p:nvSpPr>
          <p:cNvPr id="21" name="Rectangle: Rounded Corners 20">
            <a:extLst>
              <a:ext uri="{FF2B5EF4-FFF2-40B4-BE49-F238E27FC236}">
                <a16:creationId xmlns:a16="http://schemas.microsoft.com/office/drawing/2014/main" id="{8D9EBFE9-A738-41CE-9C43-038F3D7A0017}"/>
              </a:ext>
            </a:extLst>
          </p:cNvPr>
          <p:cNvSpPr/>
          <p:nvPr/>
        </p:nvSpPr>
        <p:spPr>
          <a:xfrm>
            <a:off x="4085304" y="2514593"/>
            <a:ext cx="1489587" cy="687857"/>
          </a:xfrm>
          <a:prstGeom prst="roundRect">
            <a:avLst/>
          </a:prstGeom>
          <a:solidFill>
            <a:srgbClr val="F7AE3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IN" sz="2800" b="1" dirty="0"/>
              <a:t>03</a:t>
            </a:r>
          </a:p>
        </p:txBody>
      </p:sp>
      <p:sp>
        <p:nvSpPr>
          <p:cNvPr id="20" name="Rectangle: Rounded Corners 19">
            <a:extLst>
              <a:ext uri="{FF2B5EF4-FFF2-40B4-BE49-F238E27FC236}">
                <a16:creationId xmlns:a16="http://schemas.microsoft.com/office/drawing/2014/main" id="{08F36D65-B68F-4C09-99F5-6557DA3CDD27}"/>
              </a:ext>
            </a:extLst>
          </p:cNvPr>
          <p:cNvSpPr/>
          <p:nvPr/>
        </p:nvSpPr>
        <p:spPr>
          <a:xfrm>
            <a:off x="4085304" y="1778820"/>
            <a:ext cx="1489587" cy="687857"/>
          </a:xfrm>
          <a:prstGeom prst="roundRect">
            <a:avLst/>
          </a:prstGeom>
          <a:ln/>
          <a:effectLst>
            <a:outerShdw blurRad="50800" dist="38100" dir="2700000" algn="tl" rotWithShape="0">
              <a:prstClr val="black">
                <a:alpha val="40000"/>
              </a:prstClr>
            </a:outerShdw>
          </a:effectLst>
        </p:spPr>
        <p:style>
          <a:lnRef idx="0">
            <a:schemeClr val="accent5"/>
          </a:lnRef>
          <a:fillRef idx="3">
            <a:schemeClr val="accent5"/>
          </a:fillRef>
          <a:effectRef idx="3">
            <a:schemeClr val="accent5"/>
          </a:effectRef>
          <a:fontRef idx="minor">
            <a:schemeClr val="lt1"/>
          </a:fontRef>
        </p:style>
        <p:txBody>
          <a:bodyPr rtlCol="0" anchor="ctr"/>
          <a:lstStyle/>
          <a:p>
            <a:pPr algn="r"/>
            <a:r>
              <a:rPr lang="en-IN" sz="2800" b="1" dirty="0"/>
              <a:t>02</a:t>
            </a:r>
          </a:p>
        </p:txBody>
      </p:sp>
      <p:sp>
        <p:nvSpPr>
          <p:cNvPr id="16" name="Rectangle: Rounded Corners 15">
            <a:extLst>
              <a:ext uri="{FF2B5EF4-FFF2-40B4-BE49-F238E27FC236}">
                <a16:creationId xmlns:a16="http://schemas.microsoft.com/office/drawing/2014/main" id="{B0962F8C-5F10-447C-9C7F-4B527981C513}"/>
              </a:ext>
            </a:extLst>
          </p:cNvPr>
          <p:cNvSpPr/>
          <p:nvPr/>
        </p:nvSpPr>
        <p:spPr>
          <a:xfrm>
            <a:off x="4085304" y="1043048"/>
            <a:ext cx="1489587" cy="687857"/>
          </a:xfrm>
          <a:prstGeom prst="roundRect">
            <a:avLst/>
          </a:prstGeom>
          <a:solidFill>
            <a:srgbClr val="D8115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IN" sz="2800" b="1" dirty="0"/>
              <a:t>01</a:t>
            </a:r>
          </a:p>
        </p:txBody>
      </p:sp>
      <p:grpSp>
        <p:nvGrpSpPr>
          <p:cNvPr id="24" name="Group 23"/>
          <p:cNvGrpSpPr/>
          <p:nvPr/>
        </p:nvGrpSpPr>
        <p:grpSpPr>
          <a:xfrm>
            <a:off x="626810" y="619133"/>
            <a:ext cx="4250063" cy="5619751"/>
            <a:chOff x="626803" y="619125"/>
            <a:chExt cx="4250062" cy="5619750"/>
          </a:xfrm>
        </p:grpSpPr>
        <p:sp>
          <p:nvSpPr>
            <p:cNvPr id="25" name="Freeform: Shape 6">
              <a:extLst>
                <a:ext uri="{FF2B5EF4-FFF2-40B4-BE49-F238E27FC236}">
                  <a16:creationId xmlns:a16="http://schemas.microsoft.com/office/drawing/2014/main" id="{83AE1B1C-FBBB-4EEF-99E2-A95746E30C62}"/>
                </a:ext>
              </a:extLst>
            </p:cNvPr>
            <p:cNvSpPr/>
            <p:nvPr/>
          </p:nvSpPr>
          <p:spPr>
            <a:xfrm>
              <a:off x="626804" y="619125"/>
              <a:ext cx="4225414" cy="5619750"/>
            </a:xfrm>
            <a:custGeom>
              <a:avLst/>
              <a:gdLst>
                <a:gd name="connsiteX0" fmla="*/ 0 w 4225414"/>
                <a:gd name="connsiteY0" fmla="*/ 0 h 5619750"/>
                <a:gd name="connsiteX1" fmla="*/ 3483086 w 4225414"/>
                <a:gd name="connsiteY1" fmla="*/ 0 h 5619750"/>
                <a:gd name="connsiteX2" fmla="*/ 3664975 w 4225414"/>
                <a:gd name="connsiteY2" fmla="*/ 0 h 5619750"/>
                <a:gd name="connsiteX3" fmla="*/ 3935355 w 4225414"/>
                <a:gd name="connsiteY3" fmla="*/ 0 h 5619750"/>
                <a:gd name="connsiteX4" fmla="*/ 4225414 w 4225414"/>
                <a:gd name="connsiteY4" fmla="*/ 290059 h 5619750"/>
                <a:gd name="connsiteX5" fmla="*/ 4225414 w 4225414"/>
                <a:gd name="connsiteY5" fmla="*/ 5329691 h 5619750"/>
                <a:gd name="connsiteX6" fmla="*/ 3935355 w 4225414"/>
                <a:gd name="connsiteY6" fmla="*/ 5619750 h 5619750"/>
                <a:gd name="connsiteX7" fmla="*/ 3664975 w 4225414"/>
                <a:gd name="connsiteY7" fmla="*/ 5619750 h 5619750"/>
                <a:gd name="connsiteX8" fmla="*/ 3483086 w 4225414"/>
                <a:gd name="connsiteY8" fmla="*/ 5619750 h 5619750"/>
                <a:gd name="connsiteX9" fmla="*/ 0 w 4225414"/>
                <a:gd name="connsiteY9" fmla="*/ 5619750 h 5619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25414" h="5619750">
                  <a:moveTo>
                    <a:pt x="0" y="0"/>
                  </a:moveTo>
                  <a:lnTo>
                    <a:pt x="3483086" y="0"/>
                  </a:lnTo>
                  <a:lnTo>
                    <a:pt x="3664975" y="0"/>
                  </a:lnTo>
                  <a:lnTo>
                    <a:pt x="3935355" y="0"/>
                  </a:lnTo>
                  <a:cubicBezTo>
                    <a:pt x="4095550" y="0"/>
                    <a:pt x="4225414" y="129864"/>
                    <a:pt x="4225414" y="290059"/>
                  </a:cubicBezTo>
                  <a:lnTo>
                    <a:pt x="4225414" y="5329691"/>
                  </a:lnTo>
                  <a:cubicBezTo>
                    <a:pt x="4225414" y="5489886"/>
                    <a:pt x="4095550" y="5619750"/>
                    <a:pt x="3935355" y="5619750"/>
                  </a:cubicBezTo>
                  <a:lnTo>
                    <a:pt x="3664975" y="5619750"/>
                  </a:lnTo>
                  <a:lnTo>
                    <a:pt x="3483086" y="5619750"/>
                  </a:lnTo>
                  <a:lnTo>
                    <a:pt x="0" y="5619750"/>
                  </a:lnTo>
                  <a:close/>
                </a:path>
              </a:pathLst>
            </a:custGeom>
            <a:gradFill flip="none" rotWithShape="1">
              <a:gsLst>
                <a:gs pos="22000">
                  <a:schemeClr val="bg1"/>
                </a:gs>
                <a:gs pos="74000">
                  <a:schemeClr val="bg1">
                    <a:lumMod val="95000"/>
                  </a:schemeClr>
                </a:gs>
              </a:gsLst>
              <a:lin ang="2700000" scaled="1"/>
              <a:tileRect/>
            </a:gradFill>
            <a:ln>
              <a:noFill/>
            </a:ln>
            <a:effectLst>
              <a:outerShdw blurRad="203200" dist="1524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p>
          </p:txBody>
        </p:sp>
        <p:pic>
          <p:nvPicPr>
            <p:cNvPr id="26" name="Picture 25"/>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52763" y="1803757"/>
              <a:ext cx="3724102" cy="2416117"/>
            </a:xfrm>
            <a:prstGeom prst="rect">
              <a:avLst/>
            </a:prstGeom>
          </p:spPr>
        </p:pic>
        <p:sp>
          <p:nvSpPr>
            <p:cNvPr id="27" name="Rectangle 26">
              <a:extLst>
                <a:ext uri="{FF2B5EF4-FFF2-40B4-BE49-F238E27FC236}">
                  <a16:creationId xmlns:a16="http://schemas.microsoft.com/office/drawing/2014/main" id="{6824F499-20C8-4D73-B49D-6DD55A41C2A6}"/>
                </a:ext>
              </a:extLst>
            </p:cNvPr>
            <p:cNvSpPr/>
            <p:nvPr/>
          </p:nvSpPr>
          <p:spPr>
            <a:xfrm>
              <a:off x="626805" y="619125"/>
              <a:ext cx="3458498" cy="1633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8" name="Rectangle 27">
              <a:extLst>
                <a:ext uri="{FF2B5EF4-FFF2-40B4-BE49-F238E27FC236}">
                  <a16:creationId xmlns:a16="http://schemas.microsoft.com/office/drawing/2014/main" id="{35FD5325-3717-459B-90F1-3A5965EDA412}"/>
                </a:ext>
              </a:extLst>
            </p:cNvPr>
            <p:cNvSpPr/>
            <p:nvPr/>
          </p:nvSpPr>
          <p:spPr>
            <a:xfrm>
              <a:off x="647631" y="5659555"/>
              <a:ext cx="3213169" cy="35921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55582" algn="ctr">
                <a:tabLst>
                  <a:tab pos="622268" algn="l"/>
                </a:tabLst>
              </a:pPr>
              <a:r>
                <a:rPr lang="en-IN" dirty="0"/>
                <a:t>World Heritage Convention</a:t>
              </a:r>
            </a:p>
          </p:txBody>
        </p:sp>
        <p:sp>
          <p:nvSpPr>
            <p:cNvPr id="29" name="Rectangle 28">
              <a:extLst>
                <a:ext uri="{FF2B5EF4-FFF2-40B4-BE49-F238E27FC236}">
                  <a16:creationId xmlns:a16="http://schemas.microsoft.com/office/drawing/2014/main" id="{0B782959-5560-4202-A136-BCA075A490B3}"/>
                </a:ext>
              </a:extLst>
            </p:cNvPr>
            <p:cNvSpPr/>
            <p:nvPr/>
          </p:nvSpPr>
          <p:spPr>
            <a:xfrm>
              <a:off x="988142" y="619125"/>
              <a:ext cx="66367" cy="56197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0" name="TextBox 29">
              <a:extLst>
                <a:ext uri="{FF2B5EF4-FFF2-40B4-BE49-F238E27FC236}">
                  <a16:creationId xmlns:a16="http://schemas.microsoft.com/office/drawing/2014/main" id="{A3D6E4EA-59ED-4E27-B6F1-FB64219B8EED}"/>
                </a:ext>
              </a:extLst>
            </p:cNvPr>
            <p:cNvSpPr txBox="1"/>
            <p:nvPr/>
          </p:nvSpPr>
          <p:spPr>
            <a:xfrm>
              <a:off x="626803" y="822004"/>
              <a:ext cx="4225415" cy="461665"/>
            </a:xfrm>
            <a:prstGeom prst="rect">
              <a:avLst/>
            </a:prstGeom>
            <a:noFill/>
          </p:spPr>
          <p:txBody>
            <a:bodyPr wrap="square" rtlCol="0">
              <a:spAutoFit/>
            </a:bodyPr>
            <a:lstStyle/>
            <a:p>
              <a:pPr algn="ctr"/>
              <a:r>
                <a:rPr lang="en-IN" sz="2400" b="1" dirty="0">
                  <a:solidFill>
                    <a:schemeClr val="accent5">
                      <a:lumMod val="75000"/>
                    </a:schemeClr>
                  </a:solidFill>
                  <a:latin typeface="+mj-lt"/>
                </a:rPr>
                <a:t>Periodic Reporting</a:t>
              </a:r>
            </a:p>
          </p:txBody>
        </p:sp>
        <p:sp>
          <p:nvSpPr>
            <p:cNvPr id="31" name="TextBox 30">
              <a:extLst>
                <a:ext uri="{FF2B5EF4-FFF2-40B4-BE49-F238E27FC236}">
                  <a16:creationId xmlns:a16="http://schemas.microsoft.com/office/drawing/2014/main" id="{BF3FF7B2-4940-404C-B39B-C8B665009A01}"/>
                </a:ext>
              </a:extLst>
            </p:cNvPr>
            <p:cNvSpPr txBox="1"/>
            <p:nvPr/>
          </p:nvSpPr>
          <p:spPr>
            <a:xfrm>
              <a:off x="639876" y="3981981"/>
              <a:ext cx="4225415" cy="1323439"/>
            </a:xfrm>
            <a:prstGeom prst="rect">
              <a:avLst/>
            </a:prstGeom>
            <a:noFill/>
          </p:spPr>
          <p:txBody>
            <a:bodyPr wrap="square" rtlCol="0">
              <a:spAutoFit/>
            </a:bodyPr>
            <a:lstStyle/>
            <a:p>
              <a:pPr algn="ctr"/>
              <a:r>
                <a:rPr lang="en-IN" sz="4000" b="1" dirty="0">
                  <a:solidFill>
                    <a:schemeClr val="accent5">
                      <a:lumMod val="75000"/>
                    </a:schemeClr>
                  </a:solidFill>
                  <a:latin typeface="+mj-lt"/>
                </a:rPr>
                <a:t>Training </a:t>
              </a:r>
            </a:p>
            <a:p>
              <a:pPr algn="ctr"/>
              <a:r>
                <a:rPr lang="en-IN" sz="4000" b="1" dirty="0">
                  <a:solidFill>
                    <a:schemeClr val="accent5">
                      <a:lumMod val="75000"/>
                    </a:schemeClr>
                  </a:solidFill>
                  <a:latin typeface="+mj-lt"/>
                </a:rPr>
                <a:t>Modules</a:t>
              </a:r>
            </a:p>
          </p:txBody>
        </p:sp>
      </p:grpSp>
    </p:spTree>
    <p:extLst>
      <p:ext uri="{BB962C8B-B14F-4D97-AF65-F5344CB8AC3E}">
        <p14:creationId xmlns:p14="http://schemas.microsoft.com/office/powerpoint/2010/main" val="25028181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Rounded Corners 22">
            <a:extLst>
              <a:ext uri="{FF2B5EF4-FFF2-40B4-BE49-F238E27FC236}">
                <a16:creationId xmlns:a16="http://schemas.microsoft.com/office/drawing/2014/main" id="{5AA6F2B8-3533-4DF6-B829-B4B9927A2EB6}"/>
              </a:ext>
            </a:extLst>
          </p:cNvPr>
          <p:cNvSpPr/>
          <p:nvPr/>
        </p:nvSpPr>
        <p:spPr>
          <a:xfrm>
            <a:off x="4114625" y="4053021"/>
            <a:ext cx="2153819" cy="687857"/>
          </a:xfrm>
          <a:prstGeom prst="roundRect">
            <a:avLst/>
          </a:prstGeom>
          <a:solidFill>
            <a:srgbClr val="9966FF"/>
          </a:solidFill>
          <a:ln>
            <a:noFill/>
          </a:ln>
          <a:effectLst>
            <a:outerShdw blurRad="50800" dist="38100" dir="2700000" algn="tl"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rtlCol="0" anchor="ctr"/>
          <a:lstStyle/>
          <a:p>
            <a:pPr algn="r"/>
            <a:r>
              <a:rPr lang="en-IN" sz="2000" b="1" dirty="0">
                <a:solidFill>
                  <a:schemeClr val="bg1"/>
                </a:solidFill>
              </a:rPr>
              <a:t>Focus</a:t>
            </a:r>
          </a:p>
        </p:txBody>
      </p:sp>
      <p:sp>
        <p:nvSpPr>
          <p:cNvPr id="22" name="Rectangle: Rounded Corners 21">
            <a:extLst>
              <a:ext uri="{FF2B5EF4-FFF2-40B4-BE49-F238E27FC236}">
                <a16:creationId xmlns:a16="http://schemas.microsoft.com/office/drawing/2014/main" id="{C851652F-1B21-4C47-9743-88E5119E63EF}"/>
              </a:ext>
            </a:extLst>
          </p:cNvPr>
          <p:cNvSpPr/>
          <p:nvPr/>
        </p:nvSpPr>
        <p:spPr>
          <a:xfrm>
            <a:off x="4085304" y="3250366"/>
            <a:ext cx="1489587" cy="687857"/>
          </a:xfrm>
          <a:prstGeom prst="roundRect">
            <a:avLst/>
          </a:prstGeom>
          <a:ln/>
          <a:effectLst>
            <a:outerShdw blurRad="50800" dist="38100" dir="2700000" algn="tl"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rtlCol="0" anchor="ctr"/>
          <a:lstStyle/>
          <a:p>
            <a:pPr algn="r"/>
            <a:r>
              <a:rPr lang="en-IN" sz="2800" b="1" dirty="0"/>
              <a:t>04</a:t>
            </a:r>
          </a:p>
        </p:txBody>
      </p:sp>
      <p:sp>
        <p:nvSpPr>
          <p:cNvPr id="21" name="Rectangle: Rounded Corners 20">
            <a:extLst>
              <a:ext uri="{FF2B5EF4-FFF2-40B4-BE49-F238E27FC236}">
                <a16:creationId xmlns:a16="http://schemas.microsoft.com/office/drawing/2014/main" id="{8D9EBFE9-A738-41CE-9C43-038F3D7A0017}"/>
              </a:ext>
            </a:extLst>
          </p:cNvPr>
          <p:cNvSpPr/>
          <p:nvPr/>
        </p:nvSpPr>
        <p:spPr>
          <a:xfrm>
            <a:off x="4085304" y="2514593"/>
            <a:ext cx="1489587" cy="687857"/>
          </a:xfrm>
          <a:prstGeom prst="roundRect">
            <a:avLst/>
          </a:prstGeom>
          <a:solidFill>
            <a:srgbClr val="F7AE3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IN" sz="2800" b="1" dirty="0"/>
              <a:t>03</a:t>
            </a:r>
          </a:p>
        </p:txBody>
      </p:sp>
      <p:sp>
        <p:nvSpPr>
          <p:cNvPr id="20" name="Rectangle: Rounded Corners 19">
            <a:extLst>
              <a:ext uri="{FF2B5EF4-FFF2-40B4-BE49-F238E27FC236}">
                <a16:creationId xmlns:a16="http://schemas.microsoft.com/office/drawing/2014/main" id="{08F36D65-B68F-4C09-99F5-6557DA3CDD27}"/>
              </a:ext>
            </a:extLst>
          </p:cNvPr>
          <p:cNvSpPr/>
          <p:nvPr/>
        </p:nvSpPr>
        <p:spPr>
          <a:xfrm>
            <a:off x="4085304" y="1778820"/>
            <a:ext cx="1489587" cy="687857"/>
          </a:xfrm>
          <a:prstGeom prst="roundRect">
            <a:avLst/>
          </a:prstGeom>
          <a:ln/>
          <a:effectLst>
            <a:outerShdw blurRad="50800" dist="38100" dir="2700000" algn="tl" rotWithShape="0">
              <a:prstClr val="black">
                <a:alpha val="40000"/>
              </a:prstClr>
            </a:outerShdw>
          </a:effectLst>
        </p:spPr>
        <p:style>
          <a:lnRef idx="0">
            <a:schemeClr val="accent5"/>
          </a:lnRef>
          <a:fillRef idx="3">
            <a:schemeClr val="accent5"/>
          </a:fillRef>
          <a:effectRef idx="3">
            <a:schemeClr val="accent5"/>
          </a:effectRef>
          <a:fontRef idx="minor">
            <a:schemeClr val="lt1"/>
          </a:fontRef>
        </p:style>
        <p:txBody>
          <a:bodyPr rtlCol="0" anchor="ctr"/>
          <a:lstStyle/>
          <a:p>
            <a:pPr algn="r"/>
            <a:r>
              <a:rPr lang="en-IN" sz="2800" b="1" dirty="0"/>
              <a:t>02</a:t>
            </a:r>
          </a:p>
        </p:txBody>
      </p:sp>
      <p:sp>
        <p:nvSpPr>
          <p:cNvPr id="16" name="Rectangle: Rounded Corners 15">
            <a:extLst>
              <a:ext uri="{FF2B5EF4-FFF2-40B4-BE49-F238E27FC236}">
                <a16:creationId xmlns:a16="http://schemas.microsoft.com/office/drawing/2014/main" id="{B0962F8C-5F10-447C-9C7F-4B527981C513}"/>
              </a:ext>
            </a:extLst>
          </p:cNvPr>
          <p:cNvSpPr/>
          <p:nvPr/>
        </p:nvSpPr>
        <p:spPr>
          <a:xfrm>
            <a:off x="4085304" y="1043048"/>
            <a:ext cx="1489587" cy="687857"/>
          </a:xfrm>
          <a:prstGeom prst="roundRect">
            <a:avLst/>
          </a:prstGeom>
          <a:solidFill>
            <a:srgbClr val="D8115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IN" sz="2800" b="1" dirty="0"/>
              <a:t>01</a:t>
            </a:r>
          </a:p>
        </p:txBody>
      </p:sp>
      <p:grpSp>
        <p:nvGrpSpPr>
          <p:cNvPr id="24" name="Group 23"/>
          <p:cNvGrpSpPr/>
          <p:nvPr/>
        </p:nvGrpSpPr>
        <p:grpSpPr>
          <a:xfrm>
            <a:off x="626810" y="619133"/>
            <a:ext cx="4250063" cy="5619751"/>
            <a:chOff x="626803" y="619125"/>
            <a:chExt cx="4250062" cy="5619750"/>
          </a:xfrm>
        </p:grpSpPr>
        <p:sp>
          <p:nvSpPr>
            <p:cNvPr id="25" name="Freeform: Shape 6">
              <a:extLst>
                <a:ext uri="{FF2B5EF4-FFF2-40B4-BE49-F238E27FC236}">
                  <a16:creationId xmlns:a16="http://schemas.microsoft.com/office/drawing/2014/main" id="{83AE1B1C-FBBB-4EEF-99E2-A95746E30C62}"/>
                </a:ext>
              </a:extLst>
            </p:cNvPr>
            <p:cNvSpPr/>
            <p:nvPr/>
          </p:nvSpPr>
          <p:spPr>
            <a:xfrm>
              <a:off x="626804" y="619125"/>
              <a:ext cx="4225414" cy="5619750"/>
            </a:xfrm>
            <a:custGeom>
              <a:avLst/>
              <a:gdLst>
                <a:gd name="connsiteX0" fmla="*/ 0 w 4225414"/>
                <a:gd name="connsiteY0" fmla="*/ 0 h 5619750"/>
                <a:gd name="connsiteX1" fmla="*/ 3483086 w 4225414"/>
                <a:gd name="connsiteY1" fmla="*/ 0 h 5619750"/>
                <a:gd name="connsiteX2" fmla="*/ 3664975 w 4225414"/>
                <a:gd name="connsiteY2" fmla="*/ 0 h 5619750"/>
                <a:gd name="connsiteX3" fmla="*/ 3935355 w 4225414"/>
                <a:gd name="connsiteY3" fmla="*/ 0 h 5619750"/>
                <a:gd name="connsiteX4" fmla="*/ 4225414 w 4225414"/>
                <a:gd name="connsiteY4" fmla="*/ 290059 h 5619750"/>
                <a:gd name="connsiteX5" fmla="*/ 4225414 w 4225414"/>
                <a:gd name="connsiteY5" fmla="*/ 5329691 h 5619750"/>
                <a:gd name="connsiteX6" fmla="*/ 3935355 w 4225414"/>
                <a:gd name="connsiteY6" fmla="*/ 5619750 h 5619750"/>
                <a:gd name="connsiteX7" fmla="*/ 3664975 w 4225414"/>
                <a:gd name="connsiteY7" fmla="*/ 5619750 h 5619750"/>
                <a:gd name="connsiteX8" fmla="*/ 3483086 w 4225414"/>
                <a:gd name="connsiteY8" fmla="*/ 5619750 h 5619750"/>
                <a:gd name="connsiteX9" fmla="*/ 0 w 4225414"/>
                <a:gd name="connsiteY9" fmla="*/ 5619750 h 5619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25414" h="5619750">
                  <a:moveTo>
                    <a:pt x="0" y="0"/>
                  </a:moveTo>
                  <a:lnTo>
                    <a:pt x="3483086" y="0"/>
                  </a:lnTo>
                  <a:lnTo>
                    <a:pt x="3664975" y="0"/>
                  </a:lnTo>
                  <a:lnTo>
                    <a:pt x="3935355" y="0"/>
                  </a:lnTo>
                  <a:cubicBezTo>
                    <a:pt x="4095550" y="0"/>
                    <a:pt x="4225414" y="129864"/>
                    <a:pt x="4225414" y="290059"/>
                  </a:cubicBezTo>
                  <a:lnTo>
                    <a:pt x="4225414" y="5329691"/>
                  </a:lnTo>
                  <a:cubicBezTo>
                    <a:pt x="4225414" y="5489886"/>
                    <a:pt x="4095550" y="5619750"/>
                    <a:pt x="3935355" y="5619750"/>
                  </a:cubicBezTo>
                  <a:lnTo>
                    <a:pt x="3664975" y="5619750"/>
                  </a:lnTo>
                  <a:lnTo>
                    <a:pt x="3483086" y="5619750"/>
                  </a:lnTo>
                  <a:lnTo>
                    <a:pt x="0" y="5619750"/>
                  </a:lnTo>
                  <a:close/>
                </a:path>
              </a:pathLst>
            </a:custGeom>
            <a:gradFill flip="none" rotWithShape="1">
              <a:gsLst>
                <a:gs pos="22000">
                  <a:schemeClr val="bg1"/>
                </a:gs>
                <a:gs pos="74000">
                  <a:schemeClr val="bg1">
                    <a:lumMod val="95000"/>
                  </a:schemeClr>
                </a:gs>
              </a:gsLst>
              <a:lin ang="2700000" scaled="1"/>
              <a:tileRect/>
            </a:gradFill>
            <a:ln>
              <a:noFill/>
            </a:ln>
            <a:effectLst>
              <a:outerShdw blurRad="203200" dist="1524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p>
          </p:txBody>
        </p:sp>
        <p:pic>
          <p:nvPicPr>
            <p:cNvPr id="26" name="Picture 25"/>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52763" y="1803757"/>
              <a:ext cx="3724102" cy="2416117"/>
            </a:xfrm>
            <a:prstGeom prst="rect">
              <a:avLst/>
            </a:prstGeom>
          </p:spPr>
        </p:pic>
        <p:sp>
          <p:nvSpPr>
            <p:cNvPr id="27" name="Rectangle 26">
              <a:extLst>
                <a:ext uri="{FF2B5EF4-FFF2-40B4-BE49-F238E27FC236}">
                  <a16:creationId xmlns:a16="http://schemas.microsoft.com/office/drawing/2014/main" id="{6824F499-20C8-4D73-B49D-6DD55A41C2A6}"/>
                </a:ext>
              </a:extLst>
            </p:cNvPr>
            <p:cNvSpPr/>
            <p:nvPr/>
          </p:nvSpPr>
          <p:spPr>
            <a:xfrm>
              <a:off x="626805" y="619125"/>
              <a:ext cx="3458498" cy="1633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8" name="Rectangle 27">
              <a:extLst>
                <a:ext uri="{FF2B5EF4-FFF2-40B4-BE49-F238E27FC236}">
                  <a16:creationId xmlns:a16="http://schemas.microsoft.com/office/drawing/2014/main" id="{35FD5325-3717-459B-90F1-3A5965EDA412}"/>
                </a:ext>
              </a:extLst>
            </p:cNvPr>
            <p:cNvSpPr/>
            <p:nvPr/>
          </p:nvSpPr>
          <p:spPr>
            <a:xfrm>
              <a:off x="647631" y="5659555"/>
              <a:ext cx="3213169" cy="35921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55582" algn="ctr">
                <a:tabLst>
                  <a:tab pos="622268" algn="l"/>
                </a:tabLst>
              </a:pPr>
              <a:r>
                <a:rPr lang="en-IN" dirty="0"/>
                <a:t>World Heritage Convention</a:t>
              </a:r>
            </a:p>
          </p:txBody>
        </p:sp>
        <p:sp>
          <p:nvSpPr>
            <p:cNvPr id="29" name="Rectangle 28">
              <a:extLst>
                <a:ext uri="{FF2B5EF4-FFF2-40B4-BE49-F238E27FC236}">
                  <a16:creationId xmlns:a16="http://schemas.microsoft.com/office/drawing/2014/main" id="{0B782959-5560-4202-A136-BCA075A490B3}"/>
                </a:ext>
              </a:extLst>
            </p:cNvPr>
            <p:cNvSpPr/>
            <p:nvPr/>
          </p:nvSpPr>
          <p:spPr>
            <a:xfrm>
              <a:off x="988142" y="619125"/>
              <a:ext cx="66367" cy="56197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0" name="TextBox 29">
              <a:extLst>
                <a:ext uri="{FF2B5EF4-FFF2-40B4-BE49-F238E27FC236}">
                  <a16:creationId xmlns:a16="http://schemas.microsoft.com/office/drawing/2014/main" id="{A3D6E4EA-59ED-4E27-B6F1-FB64219B8EED}"/>
                </a:ext>
              </a:extLst>
            </p:cNvPr>
            <p:cNvSpPr txBox="1"/>
            <p:nvPr/>
          </p:nvSpPr>
          <p:spPr>
            <a:xfrm>
              <a:off x="626803" y="822004"/>
              <a:ext cx="4225415" cy="461665"/>
            </a:xfrm>
            <a:prstGeom prst="rect">
              <a:avLst/>
            </a:prstGeom>
            <a:noFill/>
          </p:spPr>
          <p:txBody>
            <a:bodyPr wrap="square" rtlCol="0">
              <a:spAutoFit/>
            </a:bodyPr>
            <a:lstStyle/>
            <a:p>
              <a:pPr algn="ctr"/>
              <a:r>
                <a:rPr lang="en-IN" sz="2400" b="1" dirty="0">
                  <a:solidFill>
                    <a:schemeClr val="accent5">
                      <a:lumMod val="75000"/>
                    </a:schemeClr>
                  </a:solidFill>
                  <a:latin typeface="+mj-lt"/>
                </a:rPr>
                <a:t>Periodic Reporting</a:t>
              </a:r>
            </a:p>
          </p:txBody>
        </p:sp>
        <p:sp>
          <p:nvSpPr>
            <p:cNvPr id="31" name="TextBox 30">
              <a:extLst>
                <a:ext uri="{FF2B5EF4-FFF2-40B4-BE49-F238E27FC236}">
                  <a16:creationId xmlns:a16="http://schemas.microsoft.com/office/drawing/2014/main" id="{BF3FF7B2-4940-404C-B39B-C8B665009A01}"/>
                </a:ext>
              </a:extLst>
            </p:cNvPr>
            <p:cNvSpPr txBox="1"/>
            <p:nvPr/>
          </p:nvSpPr>
          <p:spPr>
            <a:xfrm>
              <a:off x="639876" y="3981981"/>
              <a:ext cx="4225415" cy="1323439"/>
            </a:xfrm>
            <a:prstGeom prst="rect">
              <a:avLst/>
            </a:prstGeom>
            <a:noFill/>
          </p:spPr>
          <p:txBody>
            <a:bodyPr wrap="square" rtlCol="0">
              <a:spAutoFit/>
            </a:bodyPr>
            <a:lstStyle/>
            <a:p>
              <a:pPr algn="ctr"/>
              <a:r>
                <a:rPr lang="en-IN" sz="4000" b="1" dirty="0">
                  <a:solidFill>
                    <a:schemeClr val="accent5">
                      <a:lumMod val="75000"/>
                    </a:schemeClr>
                  </a:solidFill>
                  <a:latin typeface="+mj-lt"/>
                </a:rPr>
                <a:t>Training </a:t>
              </a:r>
            </a:p>
            <a:p>
              <a:pPr algn="ctr"/>
              <a:r>
                <a:rPr lang="en-IN" sz="4000" b="1" dirty="0">
                  <a:solidFill>
                    <a:schemeClr val="accent5">
                      <a:lumMod val="75000"/>
                    </a:schemeClr>
                  </a:solidFill>
                  <a:latin typeface="+mj-lt"/>
                </a:rPr>
                <a:t>Modules</a:t>
              </a:r>
            </a:p>
          </p:txBody>
        </p:sp>
      </p:grpSp>
      <p:sp>
        <p:nvSpPr>
          <p:cNvPr id="2" name="TextBox 1"/>
          <p:cNvSpPr txBox="1"/>
          <p:nvPr/>
        </p:nvSpPr>
        <p:spPr>
          <a:xfrm>
            <a:off x="6309615" y="883567"/>
            <a:ext cx="5711901" cy="800219"/>
          </a:xfrm>
          <a:prstGeom prst="rect">
            <a:avLst/>
          </a:prstGeom>
          <a:noFill/>
        </p:spPr>
        <p:txBody>
          <a:bodyPr wrap="square" rtlCol="0">
            <a:spAutoFit/>
          </a:bodyPr>
          <a:lstStyle/>
          <a:p>
            <a:pPr marL="901677" indent="-901677">
              <a:lnSpc>
                <a:spcPct val="115000"/>
              </a:lnSpc>
              <a:spcBef>
                <a:spcPts val="600"/>
              </a:spcBef>
              <a:buClr>
                <a:schemeClr val="accent5">
                  <a:lumMod val="75000"/>
                </a:schemeClr>
              </a:buClr>
            </a:pPr>
            <a:r>
              <a:rPr lang="en-US" sz="2000" b="1" dirty="0">
                <a:ea typeface="Times New Roman" panose="02020603050405020304" pitchFamily="18" charset="0"/>
              </a:rPr>
              <a:t>Focus 1:</a:t>
            </a:r>
            <a:r>
              <a:rPr lang="en-US" sz="2000" dirty="0">
                <a:ea typeface="Times New Roman" panose="02020603050405020304" pitchFamily="18" charset="0"/>
              </a:rPr>
              <a:t> Statement of Outstanding Universal Value and identifying attributes </a:t>
            </a:r>
            <a:r>
              <a:rPr lang="en-US" sz="2000" dirty="0">
                <a:solidFill>
                  <a:schemeClr val="accent2">
                    <a:lumMod val="75000"/>
                  </a:schemeClr>
                </a:solidFill>
                <a:ea typeface="Times New Roman" panose="02020603050405020304" pitchFamily="18" charset="0"/>
              </a:rPr>
              <a:t>(core)</a:t>
            </a:r>
            <a:endParaRPr lang="fr-FR" sz="2000" dirty="0">
              <a:solidFill>
                <a:schemeClr val="accent2">
                  <a:lumMod val="75000"/>
                </a:schemeClr>
              </a:solidFill>
              <a:ea typeface="Times New Roman" panose="02020603050405020304" pitchFamily="18" charset="0"/>
            </a:endParaRPr>
          </a:p>
        </p:txBody>
      </p:sp>
      <p:sp>
        <p:nvSpPr>
          <p:cNvPr id="35" name="TextBox 34"/>
          <p:cNvSpPr txBox="1"/>
          <p:nvPr/>
        </p:nvSpPr>
        <p:spPr>
          <a:xfrm>
            <a:off x="6309615" y="1684423"/>
            <a:ext cx="5711901" cy="800219"/>
          </a:xfrm>
          <a:prstGeom prst="rect">
            <a:avLst/>
          </a:prstGeom>
          <a:noFill/>
        </p:spPr>
        <p:txBody>
          <a:bodyPr wrap="square" rtlCol="0">
            <a:spAutoFit/>
          </a:bodyPr>
          <a:lstStyle/>
          <a:p>
            <a:pPr marL="901677" indent="-901677">
              <a:lnSpc>
                <a:spcPct val="115000"/>
              </a:lnSpc>
              <a:spcBef>
                <a:spcPts val="600"/>
              </a:spcBef>
              <a:buClr>
                <a:schemeClr val="accent5">
                  <a:lumMod val="75000"/>
                </a:schemeClr>
              </a:buClr>
            </a:pPr>
            <a:r>
              <a:rPr lang="en-GB" sz="2000" b="1" dirty="0">
                <a:ea typeface="Times New Roman" panose="02020603050405020304" pitchFamily="18" charset="0"/>
              </a:rPr>
              <a:t>Focus 2: </a:t>
            </a:r>
            <a:r>
              <a:rPr lang="en-GB" sz="2000" dirty="0">
                <a:ea typeface="Times New Roman" panose="02020603050405020304" pitchFamily="18" charset="0"/>
              </a:rPr>
              <a:t>Monitoring Indicators and Analytical </a:t>
            </a:r>
            <a:r>
              <a:rPr lang="en-GB" sz="2000" dirty="0" smtClean="0">
                <a:ea typeface="Times New Roman" panose="02020603050405020304" pitchFamily="18" charset="0"/>
              </a:rPr>
              <a:t>Framework</a:t>
            </a:r>
            <a:endParaRPr lang="en-GB" sz="2000" dirty="0">
              <a:ea typeface="Times New Roman" panose="02020603050405020304" pitchFamily="18" charset="0"/>
            </a:endParaRPr>
          </a:p>
        </p:txBody>
      </p:sp>
      <p:sp>
        <p:nvSpPr>
          <p:cNvPr id="36" name="TextBox 35"/>
          <p:cNvSpPr txBox="1"/>
          <p:nvPr/>
        </p:nvSpPr>
        <p:spPr>
          <a:xfrm>
            <a:off x="6284059" y="2485279"/>
            <a:ext cx="5737456" cy="800219"/>
          </a:xfrm>
          <a:prstGeom prst="rect">
            <a:avLst/>
          </a:prstGeom>
          <a:noFill/>
        </p:spPr>
        <p:txBody>
          <a:bodyPr wrap="square" rtlCol="0">
            <a:spAutoFit/>
          </a:bodyPr>
          <a:lstStyle/>
          <a:p>
            <a:pPr marL="901677" indent="-901677">
              <a:lnSpc>
                <a:spcPct val="115000"/>
              </a:lnSpc>
              <a:spcBef>
                <a:spcPts val="600"/>
              </a:spcBef>
              <a:buClr>
                <a:schemeClr val="accent5">
                  <a:lumMod val="75000"/>
                </a:schemeClr>
              </a:buClr>
            </a:pPr>
            <a:r>
              <a:rPr lang="en-GB" sz="2000" b="1" dirty="0">
                <a:ea typeface="Times New Roman" panose="02020603050405020304" pitchFamily="18" charset="0"/>
              </a:rPr>
              <a:t>Focus 3: </a:t>
            </a:r>
            <a:r>
              <a:rPr lang="en-GB" sz="2000" dirty="0">
                <a:ea typeface="Times New Roman" panose="02020603050405020304" pitchFamily="18" charset="0"/>
              </a:rPr>
              <a:t>Boundary Clarifications, Boundary Modifications and other </a:t>
            </a:r>
            <a:r>
              <a:rPr lang="en-GB" sz="2000" dirty="0" smtClean="0">
                <a:ea typeface="Times New Roman" panose="02020603050405020304" pitchFamily="18" charset="0"/>
              </a:rPr>
              <a:t>changes</a:t>
            </a:r>
            <a:endParaRPr lang="en-GB" sz="2000" dirty="0">
              <a:ea typeface="Times New Roman" panose="02020603050405020304" pitchFamily="18" charset="0"/>
            </a:endParaRPr>
          </a:p>
        </p:txBody>
      </p:sp>
      <p:sp>
        <p:nvSpPr>
          <p:cNvPr id="37" name="TextBox 36"/>
          <p:cNvSpPr txBox="1"/>
          <p:nvPr/>
        </p:nvSpPr>
        <p:spPr>
          <a:xfrm>
            <a:off x="6309615" y="3312518"/>
            <a:ext cx="5711901" cy="446276"/>
          </a:xfrm>
          <a:prstGeom prst="rect">
            <a:avLst/>
          </a:prstGeom>
          <a:noFill/>
        </p:spPr>
        <p:txBody>
          <a:bodyPr wrap="square" rtlCol="0">
            <a:spAutoFit/>
          </a:bodyPr>
          <a:lstStyle/>
          <a:p>
            <a:pPr marL="901677" indent="-901677">
              <a:lnSpc>
                <a:spcPct val="115000"/>
              </a:lnSpc>
              <a:spcBef>
                <a:spcPts val="600"/>
              </a:spcBef>
              <a:buClr>
                <a:schemeClr val="accent5">
                  <a:lumMod val="75000"/>
                </a:schemeClr>
              </a:buClr>
            </a:pPr>
            <a:r>
              <a:rPr lang="en-GB" sz="2000" b="1" dirty="0">
                <a:ea typeface="Times New Roman" panose="02020603050405020304" pitchFamily="18" charset="0"/>
              </a:rPr>
              <a:t>Focus 4: </a:t>
            </a:r>
            <a:r>
              <a:rPr lang="en-GB" sz="2000" dirty="0">
                <a:ea typeface="Times New Roman" panose="02020603050405020304" pitchFamily="18" charset="0"/>
              </a:rPr>
              <a:t>Factors Affecting the </a:t>
            </a:r>
            <a:r>
              <a:rPr lang="en-GB" sz="2000" dirty="0" smtClean="0">
                <a:ea typeface="Times New Roman" panose="02020603050405020304" pitchFamily="18" charset="0"/>
              </a:rPr>
              <a:t>Property</a:t>
            </a:r>
            <a:endParaRPr lang="en-GB" sz="2000" dirty="0">
              <a:ea typeface="Times New Roman" panose="02020603050405020304" pitchFamily="18" charset="0"/>
            </a:endParaRPr>
          </a:p>
        </p:txBody>
      </p:sp>
      <p:sp>
        <p:nvSpPr>
          <p:cNvPr id="38" name="TextBox 37"/>
          <p:cNvSpPr txBox="1"/>
          <p:nvPr/>
        </p:nvSpPr>
        <p:spPr>
          <a:xfrm>
            <a:off x="6309615" y="3759430"/>
            <a:ext cx="5711901" cy="446276"/>
          </a:xfrm>
          <a:prstGeom prst="rect">
            <a:avLst/>
          </a:prstGeom>
          <a:noFill/>
        </p:spPr>
        <p:txBody>
          <a:bodyPr wrap="square" rtlCol="0">
            <a:spAutoFit/>
          </a:bodyPr>
          <a:lstStyle/>
          <a:p>
            <a:pPr marL="901677" indent="-901677">
              <a:lnSpc>
                <a:spcPct val="115000"/>
              </a:lnSpc>
              <a:spcBef>
                <a:spcPts val="600"/>
              </a:spcBef>
              <a:buClr>
                <a:schemeClr val="accent5">
                  <a:lumMod val="75000"/>
                </a:schemeClr>
              </a:buClr>
            </a:pPr>
            <a:r>
              <a:rPr lang="en-GB" sz="2000" b="1" dirty="0">
                <a:ea typeface="Times New Roman" panose="02020603050405020304" pitchFamily="18" charset="0"/>
              </a:rPr>
              <a:t>Focus 5: </a:t>
            </a:r>
            <a:r>
              <a:rPr lang="en-GB" sz="2000" dirty="0">
                <a:ea typeface="Times New Roman" panose="02020603050405020304" pitchFamily="18" charset="0"/>
              </a:rPr>
              <a:t>From WHCBS to Regional Action </a:t>
            </a:r>
            <a:r>
              <a:rPr lang="en-GB" sz="2000" dirty="0" smtClean="0">
                <a:ea typeface="Times New Roman" panose="02020603050405020304" pitchFamily="18" charset="0"/>
              </a:rPr>
              <a:t>Plans</a:t>
            </a:r>
            <a:endParaRPr lang="en-GB" sz="2000" dirty="0">
              <a:ea typeface="Times New Roman" panose="02020603050405020304" pitchFamily="18" charset="0"/>
            </a:endParaRPr>
          </a:p>
        </p:txBody>
      </p:sp>
      <p:sp>
        <p:nvSpPr>
          <p:cNvPr id="43" name="TextBox 42"/>
          <p:cNvSpPr txBox="1"/>
          <p:nvPr/>
        </p:nvSpPr>
        <p:spPr>
          <a:xfrm>
            <a:off x="6309614" y="4250154"/>
            <a:ext cx="5711901" cy="446276"/>
          </a:xfrm>
          <a:prstGeom prst="rect">
            <a:avLst/>
          </a:prstGeom>
          <a:noFill/>
        </p:spPr>
        <p:txBody>
          <a:bodyPr wrap="square" rtlCol="0">
            <a:spAutoFit/>
          </a:bodyPr>
          <a:lstStyle/>
          <a:p>
            <a:pPr marL="901677" indent="-901677">
              <a:lnSpc>
                <a:spcPct val="115000"/>
              </a:lnSpc>
              <a:spcBef>
                <a:spcPts val="600"/>
              </a:spcBef>
              <a:buClr>
                <a:schemeClr val="accent5">
                  <a:lumMod val="75000"/>
                </a:schemeClr>
              </a:buClr>
            </a:pPr>
            <a:r>
              <a:rPr lang="fr-FR" sz="2000" b="1" dirty="0">
                <a:ea typeface="Times New Roman" panose="02020603050405020304" pitchFamily="18" charset="0"/>
              </a:rPr>
              <a:t>Focus 6: </a:t>
            </a:r>
            <a:r>
              <a:rPr lang="fr-FR" sz="2000" dirty="0" err="1">
                <a:ea typeface="Times New Roman" panose="02020603050405020304" pitchFamily="18" charset="0"/>
              </a:rPr>
              <a:t>Tourism</a:t>
            </a:r>
            <a:r>
              <a:rPr lang="fr-FR" sz="2000" dirty="0">
                <a:ea typeface="Times New Roman" panose="02020603050405020304" pitchFamily="18" charset="0"/>
              </a:rPr>
              <a:t> </a:t>
            </a:r>
            <a:r>
              <a:rPr lang="fr-FR" sz="2000" dirty="0" smtClean="0">
                <a:ea typeface="Times New Roman" panose="02020603050405020304" pitchFamily="18" charset="0"/>
              </a:rPr>
              <a:t>Management</a:t>
            </a:r>
            <a:endParaRPr lang="fr-FR" sz="2000" dirty="0">
              <a:ea typeface="Times New Roman" panose="02020603050405020304" pitchFamily="18" charset="0"/>
            </a:endParaRPr>
          </a:p>
        </p:txBody>
      </p:sp>
      <p:sp>
        <p:nvSpPr>
          <p:cNvPr id="44" name="TextBox 43"/>
          <p:cNvSpPr txBox="1"/>
          <p:nvPr/>
        </p:nvSpPr>
        <p:spPr>
          <a:xfrm>
            <a:off x="6309614" y="4723450"/>
            <a:ext cx="5711901" cy="800219"/>
          </a:xfrm>
          <a:prstGeom prst="rect">
            <a:avLst/>
          </a:prstGeom>
          <a:noFill/>
        </p:spPr>
        <p:txBody>
          <a:bodyPr wrap="square" rtlCol="0">
            <a:spAutoFit/>
          </a:bodyPr>
          <a:lstStyle/>
          <a:p>
            <a:pPr marL="901677" indent="-901677">
              <a:lnSpc>
                <a:spcPct val="115000"/>
              </a:lnSpc>
              <a:spcBef>
                <a:spcPts val="600"/>
              </a:spcBef>
              <a:buClr>
                <a:schemeClr val="accent5">
                  <a:lumMod val="75000"/>
                </a:schemeClr>
              </a:buClr>
            </a:pPr>
            <a:r>
              <a:rPr lang="en-US" sz="2000" b="1" dirty="0">
                <a:ea typeface="Times New Roman" panose="02020603050405020304" pitchFamily="18" charset="0"/>
              </a:rPr>
              <a:t>Focus 7: </a:t>
            </a:r>
            <a:r>
              <a:rPr lang="en-US" sz="2000" dirty="0">
                <a:ea typeface="Times New Roman" panose="02020603050405020304" pitchFamily="18" charset="0"/>
              </a:rPr>
              <a:t>Disaster Risk Reduction and Risk </a:t>
            </a:r>
            <a:r>
              <a:rPr lang="en-US" sz="2000" dirty="0" smtClean="0">
                <a:ea typeface="Times New Roman" panose="02020603050405020304" pitchFamily="18" charset="0"/>
              </a:rPr>
              <a:t>Preparedness</a:t>
            </a:r>
            <a:endParaRPr lang="fr-FR" sz="2000" dirty="0">
              <a:ea typeface="Times New Roman" panose="02020603050405020304" pitchFamily="18" charset="0"/>
            </a:endParaRPr>
          </a:p>
        </p:txBody>
      </p:sp>
    </p:spTree>
    <p:extLst>
      <p:ext uri="{BB962C8B-B14F-4D97-AF65-F5344CB8AC3E}">
        <p14:creationId xmlns:p14="http://schemas.microsoft.com/office/powerpoint/2010/main" val="10912433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1890" y="843047"/>
            <a:ext cx="11226905" cy="782627"/>
          </a:xfrm>
          <a:prstGeom prst="rect">
            <a:avLst/>
          </a:prstGeom>
          <a:noFill/>
        </p:spPr>
        <p:txBody>
          <a:bodyPr wrap="square" rtlCol="0">
            <a:noAutofit/>
          </a:bodyPr>
          <a:lstStyle/>
          <a:p>
            <a:pPr>
              <a:lnSpc>
                <a:spcPct val="115000"/>
              </a:lnSpc>
              <a:spcBef>
                <a:spcPts val="600"/>
              </a:spcBef>
              <a:buClr>
                <a:schemeClr val="accent5">
                  <a:lumMod val="75000"/>
                </a:schemeClr>
              </a:buClr>
            </a:pPr>
            <a:r>
              <a:rPr lang="en-US" sz="2000" dirty="0"/>
              <a:t>The curriculum design and theme selection reflect the </a:t>
            </a:r>
            <a:r>
              <a:rPr lang="en-US" sz="2000" b="1" dirty="0"/>
              <a:t>six core thematic areas </a:t>
            </a:r>
            <a:r>
              <a:rPr lang="en-US" sz="2000" dirty="0"/>
              <a:t>of the Periodic Reports and the newly established Monitoring Indicators:</a:t>
            </a:r>
          </a:p>
          <a:p>
            <a:pPr>
              <a:lnSpc>
                <a:spcPct val="115000"/>
              </a:lnSpc>
              <a:spcBef>
                <a:spcPts val="600"/>
              </a:spcBef>
              <a:buClr>
                <a:schemeClr val="accent5">
                  <a:lumMod val="75000"/>
                </a:schemeClr>
              </a:buClr>
            </a:pPr>
            <a:endParaRPr lang="en-GB" sz="2000" dirty="0"/>
          </a:p>
          <a:p>
            <a:pPr marL="901677" indent="-901677">
              <a:lnSpc>
                <a:spcPct val="115000"/>
              </a:lnSpc>
              <a:spcBef>
                <a:spcPts val="600"/>
              </a:spcBef>
              <a:buClr>
                <a:schemeClr val="accent5">
                  <a:lumMod val="75000"/>
                </a:schemeClr>
              </a:buClr>
            </a:pPr>
            <a:endParaRPr lang="fr-FR" sz="2000" b="1" dirty="0">
              <a:ea typeface="Times New Roman" panose="02020603050405020304" pitchFamily="18" charset="0"/>
            </a:endParaRPr>
          </a:p>
        </p:txBody>
      </p:sp>
      <p:grpSp>
        <p:nvGrpSpPr>
          <p:cNvPr id="8" name="Group 7"/>
          <p:cNvGrpSpPr/>
          <p:nvPr/>
        </p:nvGrpSpPr>
        <p:grpSpPr>
          <a:xfrm>
            <a:off x="391890" y="2314181"/>
            <a:ext cx="1349832" cy="584775"/>
            <a:chOff x="493486" y="3432211"/>
            <a:chExt cx="1349831" cy="584775"/>
          </a:xfrm>
        </p:grpSpPr>
        <p:grpSp>
          <p:nvGrpSpPr>
            <p:cNvPr id="55" name="Group 54">
              <a:extLst>
                <a:ext uri="{FF2B5EF4-FFF2-40B4-BE49-F238E27FC236}">
                  <a16:creationId xmlns:a16="http://schemas.microsoft.com/office/drawing/2014/main" id="{93CC9BE7-5948-4992-8D51-1DA23A2E5BF5}"/>
                </a:ext>
              </a:extLst>
            </p:cNvPr>
            <p:cNvGrpSpPr/>
            <p:nvPr/>
          </p:nvGrpSpPr>
          <p:grpSpPr>
            <a:xfrm rot="5400000">
              <a:off x="1258354" y="3432023"/>
              <a:ext cx="584775" cy="585151"/>
              <a:chOff x="6332497" y="2209800"/>
              <a:chExt cx="1945778" cy="1866900"/>
            </a:xfrm>
            <a:effectLst>
              <a:outerShdw blurRad="50800" dist="38100" dir="5400000" algn="t" rotWithShape="0">
                <a:prstClr val="black">
                  <a:alpha val="40000"/>
                </a:prstClr>
              </a:outerShdw>
            </a:effectLst>
          </p:grpSpPr>
          <p:sp>
            <p:nvSpPr>
              <p:cNvPr id="57" name="Rectangle: Top Corners Rounded 2">
                <a:extLst>
                  <a:ext uri="{FF2B5EF4-FFF2-40B4-BE49-F238E27FC236}">
                    <a16:creationId xmlns:a16="http://schemas.microsoft.com/office/drawing/2014/main" id="{FC900C28-FF5B-4738-B15A-DA1A556BE4A0}"/>
                  </a:ext>
                </a:extLst>
              </p:cNvPr>
              <p:cNvSpPr/>
              <p:nvPr/>
            </p:nvSpPr>
            <p:spPr>
              <a:xfrm>
                <a:off x="6488272" y="2209800"/>
                <a:ext cx="1591582" cy="1866900"/>
              </a:xfrm>
              <a:prstGeom prst="round2SameRect">
                <a:avLst>
                  <a:gd name="adj1" fmla="val 12063"/>
                  <a:gd name="adj2" fmla="val 0"/>
                </a:avLst>
              </a:prstGeom>
              <a:ln/>
              <a:effectLst/>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3200" dirty="0"/>
              </a:p>
            </p:txBody>
          </p:sp>
          <p:sp>
            <p:nvSpPr>
              <p:cNvPr id="58" name="TextBox 57">
                <a:extLst>
                  <a:ext uri="{FF2B5EF4-FFF2-40B4-BE49-F238E27FC236}">
                    <a16:creationId xmlns:a16="http://schemas.microsoft.com/office/drawing/2014/main" id="{62698EAD-E879-41D8-AB35-8B0CD1EFF0A9}"/>
                  </a:ext>
                </a:extLst>
              </p:cNvPr>
              <p:cNvSpPr txBox="1"/>
              <p:nvPr/>
            </p:nvSpPr>
            <p:spPr>
              <a:xfrm rot="16200000">
                <a:off x="6876577" y="1915888"/>
                <a:ext cx="857618" cy="1945778"/>
              </a:xfrm>
              <a:prstGeom prst="rect">
                <a:avLst/>
              </a:prstGeom>
              <a:noFill/>
            </p:spPr>
            <p:txBody>
              <a:bodyPr wrap="square" rtlCol="0">
                <a:spAutoFit/>
              </a:bodyPr>
              <a:lstStyle/>
              <a:p>
                <a:pPr algn="ctr"/>
                <a:r>
                  <a:rPr lang="en-US" sz="3200" b="1" dirty="0">
                    <a:solidFill>
                      <a:schemeClr val="bg1"/>
                    </a:solidFill>
                    <a:latin typeface="Tw Cen MT" panose="020B0602020104020603" pitchFamily="34" charset="0"/>
                  </a:rPr>
                  <a:t>2</a:t>
                </a:r>
              </a:p>
            </p:txBody>
          </p:sp>
        </p:grpSp>
        <p:sp>
          <p:nvSpPr>
            <p:cNvPr id="56" name="Freeform: Shape 15">
              <a:extLst>
                <a:ext uri="{FF2B5EF4-FFF2-40B4-BE49-F238E27FC236}">
                  <a16:creationId xmlns:a16="http://schemas.microsoft.com/office/drawing/2014/main" id="{B9361B01-03EA-4A3C-8B61-BEC6A891C530}"/>
                </a:ext>
              </a:extLst>
            </p:cNvPr>
            <p:cNvSpPr/>
            <p:nvPr/>
          </p:nvSpPr>
          <p:spPr>
            <a:xfrm rot="5400000" flipV="1">
              <a:off x="729488" y="3239465"/>
              <a:ext cx="478327" cy="950332"/>
            </a:xfrm>
            <a:custGeom>
              <a:avLst/>
              <a:gdLst>
                <a:gd name="connsiteX0" fmla="*/ 0 w 1591582"/>
                <a:gd name="connsiteY0" fmla="*/ 3031986 h 3031986"/>
                <a:gd name="connsiteX1" fmla="*/ 357641 w 1591582"/>
                <a:gd name="connsiteY1" fmla="*/ 3031986 h 3031986"/>
                <a:gd name="connsiteX2" fmla="*/ 795791 w 1591582"/>
                <a:gd name="connsiteY2" fmla="*/ 2593836 h 3031986"/>
                <a:gd name="connsiteX3" fmla="*/ 1233941 w 1591582"/>
                <a:gd name="connsiteY3" fmla="*/ 3031986 h 3031986"/>
                <a:gd name="connsiteX4" fmla="*/ 1591582 w 1591582"/>
                <a:gd name="connsiteY4" fmla="*/ 3031986 h 3031986"/>
                <a:gd name="connsiteX5" fmla="*/ 1591582 w 1591582"/>
                <a:gd name="connsiteY5" fmla="*/ 314242 h 3031986"/>
                <a:gd name="connsiteX6" fmla="*/ 1277340 w 1591582"/>
                <a:gd name="connsiteY6" fmla="*/ 0 h 3031986"/>
                <a:gd name="connsiteX7" fmla="*/ 314242 w 1591582"/>
                <a:gd name="connsiteY7" fmla="*/ 0 h 3031986"/>
                <a:gd name="connsiteX8" fmla="*/ 0 w 1591582"/>
                <a:gd name="connsiteY8" fmla="*/ 314242 h 3031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1582" h="3031986">
                  <a:moveTo>
                    <a:pt x="0" y="3031986"/>
                  </a:moveTo>
                  <a:lnTo>
                    <a:pt x="357641" y="3031986"/>
                  </a:lnTo>
                  <a:cubicBezTo>
                    <a:pt x="357641" y="2790002"/>
                    <a:pt x="553807" y="2593836"/>
                    <a:pt x="795791" y="2593836"/>
                  </a:cubicBezTo>
                  <a:cubicBezTo>
                    <a:pt x="1037775" y="2593836"/>
                    <a:pt x="1233941" y="2790002"/>
                    <a:pt x="1233941" y="3031986"/>
                  </a:cubicBezTo>
                  <a:lnTo>
                    <a:pt x="1591582" y="3031986"/>
                  </a:lnTo>
                  <a:lnTo>
                    <a:pt x="1591582" y="314242"/>
                  </a:lnTo>
                  <a:cubicBezTo>
                    <a:pt x="1591582" y="140691"/>
                    <a:pt x="1450891" y="0"/>
                    <a:pt x="1277340" y="0"/>
                  </a:cubicBezTo>
                  <a:lnTo>
                    <a:pt x="314242" y="0"/>
                  </a:lnTo>
                  <a:cubicBezTo>
                    <a:pt x="140691" y="0"/>
                    <a:pt x="0" y="140691"/>
                    <a:pt x="0" y="314242"/>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2" name="TextBox 41"/>
            <p:cNvSpPr txBox="1"/>
            <p:nvPr/>
          </p:nvSpPr>
          <p:spPr>
            <a:xfrm>
              <a:off x="647533" y="3600656"/>
              <a:ext cx="707917" cy="254044"/>
            </a:xfrm>
            <a:prstGeom prst="rect">
              <a:avLst/>
            </a:prstGeom>
            <a:noFill/>
          </p:spPr>
          <p:txBody>
            <a:bodyPr wrap="square" rtlCol="0">
              <a:spAutoFit/>
            </a:bodyPr>
            <a:lstStyle/>
            <a:p>
              <a:pPr algn="ctr"/>
              <a:r>
                <a:rPr lang="en-GB" sz="1051" b="1" dirty="0">
                  <a:solidFill>
                    <a:srgbClr val="549ADA"/>
                  </a:solidFill>
                  <a:latin typeface="Tw Cen MT" panose="020B0602020104020603" pitchFamily="34" charset="0"/>
                </a:rPr>
                <a:t>MODULE</a:t>
              </a:r>
              <a:endParaRPr lang="en-US" sz="1051" b="1" dirty="0">
                <a:solidFill>
                  <a:srgbClr val="549ADA"/>
                </a:solidFill>
                <a:latin typeface="Tw Cen MT" panose="020B0602020104020603" pitchFamily="34" charset="0"/>
              </a:endParaRPr>
            </a:p>
          </p:txBody>
        </p:sp>
      </p:grpSp>
      <p:grpSp>
        <p:nvGrpSpPr>
          <p:cNvPr id="7" name="Group 6"/>
          <p:cNvGrpSpPr/>
          <p:nvPr/>
        </p:nvGrpSpPr>
        <p:grpSpPr>
          <a:xfrm>
            <a:off x="391887" y="3669269"/>
            <a:ext cx="1367028" cy="584775"/>
            <a:chOff x="493487" y="5067520"/>
            <a:chExt cx="1367027" cy="584775"/>
          </a:xfrm>
        </p:grpSpPr>
        <p:grpSp>
          <p:nvGrpSpPr>
            <p:cNvPr id="51" name="Group 50">
              <a:extLst>
                <a:ext uri="{FF2B5EF4-FFF2-40B4-BE49-F238E27FC236}">
                  <a16:creationId xmlns:a16="http://schemas.microsoft.com/office/drawing/2014/main" id="{93CC9BE7-5948-4992-8D51-1DA23A2E5BF5}"/>
                </a:ext>
              </a:extLst>
            </p:cNvPr>
            <p:cNvGrpSpPr/>
            <p:nvPr/>
          </p:nvGrpSpPr>
          <p:grpSpPr>
            <a:xfrm rot="5400000">
              <a:off x="1275552" y="5067333"/>
              <a:ext cx="584775" cy="585149"/>
              <a:chOff x="6300805" y="2209800"/>
              <a:chExt cx="1945784" cy="1866900"/>
            </a:xfrm>
            <a:effectLst>
              <a:outerShdw blurRad="50800" dist="38100" dir="5400000" algn="t" rotWithShape="0">
                <a:prstClr val="black">
                  <a:alpha val="40000"/>
                </a:prstClr>
              </a:outerShdw>
            </a:effectLst>
          </p:grpSpPr>
          <p:sp>
            <p:nvSpPr>
              <p:cNvPr id="53" name="Rectangle: Top Corners Rounded 2">
                <a:extLst>
                  <a:ext uri="{FF2B5EF4-FFF2-40B4-BE49-F238E27FC236}">
                    <a16:creationId xmlns:a16="http://schemas.microsoft.com/office/drawing/2014/main" id="{FC900C28-FF5B-4738-B15A-DA1A556BE4A0}"/>
                  </a:ext>
                </a:extLst>
              </p:cNvPr>
              <p:cNvSpPr/>
              <p:nvPr/>
            </p:nvSpPr>
            <p:spPr>
              <a:xfrm>
                <a:off x="6488272" y="2209800"/>
                <a:ext cx="1591582" cy="1866900"/>
              </a:xfrm>
              <a:prstGeom prst="round2SameRect">
                <a:avLst>
                  <a:gd name="adj1" fmla="val 12063"/>
                  <a:gd name="adj2" fmla="val 0"/>
                </a:avLst>
              </a:prstGeom>
              <a:ln/>
              <a:effectLst/>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3200" dirty="0"/>
              </a:p>
            </p:txBody>
          </p:sp>
          <p:sp>
            <p:nvSpPr>
              <p:cNvPr id="54" name="TextBox 53">
                <a:extLst>
                  <a:ext uri="{FF2B5EF4-FFF2-40B4-BE49-F238E27FC236}">
                    <a16:creationId xmlns:a16="http://schemas.microsoft.com/office/drawing/2014/main" id="{62698EAD-E879-41D8-AB35-8B0CD1EFF0A9}"/>
                  </a:ext>
                </a:extLst>
              </p:cNvPr>
              <p:cNvSpPr txBox="1"/>
              <p:nvPr/>
            </p:nvSpPr>
            <p:spPr>
              <a:xfrm rot="16200000">
                <a:off x="6844886" y="1915872"/>
                <a:ext cx="857621" cy="1945784"/>
              </a:xfrm>
              <a:prstGeom prst="rect">
                <a:avLst/>
              </a:prstGeom>
              <a:noFill/>
            </p:spPr>
            <p:txBody>
              <a:bodyPr wrap="square" rtlCol="0">
                <a:spAutoFit/>
              </a:bodyPr>
              <a:lstStyle/>
              <a:p>
                <a:pPr algn="ctr"/>
                <a:r>
                  <a:rPr lang="en-US" sz="3200" b="1" dirty="0">
                    <a:solidFill>
                      <a:schemeClr val="bg1"/>
                    </a:solidFill>
                    <a:latin typeface="Tw Cen MT" panose="020B0602020104020603" pitchFamily="34" charset="0"/>
                  </a:rPr>
                  <a:t>3</a:t>
                </a:r>
              </a:p>
            </p:txBody>
          </p:sp>
        </p:grpSp>
        <p:sp>
          <p:nvSpPr>
            <p:cNvPr id="52" name="Freeform: Shape 15">
              <a:extLst>
                <a:ext uri="{FF2B5EF4-FFF2-40B4-BE49-F238E27FC236}">
                  <a16:creationId xmlns:a16="http://schemas.microsoft.com/office/drawing/2014/main" id="{B9361B01-03EA-4A3C-8B61-BEC6A891C530}"/>
                </a:ext>
              </a:extLst>
            </p:cNvPr>
            <p:cNvSpPr/>
            <p:nvPr/>
          </p:nvSpPr>
          <p:spPr>
            <a:xfrm rot="5400000" flipV="1">
              <a:off x="729489" y="4884281"/>
              <a:ext cx="478323" cy="950327"/>
            </a:xfrm>
            <a:custGeom>
              <a:avLst/>
              <a:gdLst>
                <a:gd name="connsiteX0" fmla="*/ 0 w 1591582"/>
                <a:gd name="connsiteY0" fmla="*/ 3031986 h 3031986"/>
                <a:gd name="connsiteX1" fmla="*/ 357641 w 1591582"/>
                <a:gd name="connsiteY1" fmla="*/ 3031986 h 3031986"/>
                <a:gd name="connsiteX2" fmla="*/ 795791 w 1591582"/>
                <a:gd name="connsiteY2" fmla="*/ 2593836 h 3031986"/>
                <a:gd name="connsiteX3" fmla="*/ 1233941 w 1591582"/>
                <a:gd name="connsiteY3" fmla="*/ 3031986 h 3031986"/>
                <a:gd name="connsiteX4" fmla="*/ 1591582 w 1591582"/>
                <a:gd name="connsiteY4" fmla="*/ 3031986 h 3031986"/>
                <a:gd name="connsiteX5" fmla="*/ 1591582 w 1591582"/>
                <a:gd name="connsiteY5" fmla="*/ 314242 h 3031986"/>
                <a:gd name="connsiteX6" fmla="*/ 1277340 w 1591582"/>
                <a:gd name="connsiteY6" fmla="*/ 0 h 3031986"/>
                <a:gd name="connsiteX7" fmla="*/ 314242 w 1591582"/>
                <a:gd name="connsiteY7" fmla="*/ 0 h 3031986"/>
                <a:gd name="connsiteX8" fmla="*/ 0 w 1591582"/>
                <a:gd name="connsiteY8" fmla="*/ 314242 h 3031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1582" h="3031986">
                  <a:moveTo>
                    <a:pt x="0" y="3031986"/>
                  </a:moveTo>
                  <a:lnTo>
                    <a:pt x="357641" y="3031986"/>
                  </a:lnTo>
                  <a:cubicBezTo>
                    <a:pt x="357641" y="2790002"/>
                    <a:pt x="553807" y="2593836"/>
                    <a:pt x="795791" y="2593836"/>
                  </a:cubicBezTo>
                  <a:cubicBezTo>
                    <a:pt x="1037775" y="2593836"/>
                    <a:pt x="1233941" y="2790002"/>
                    <a:pt x="1233941" y="3031986"/>
                  </a:cubicBezTo>
                  <a:lnTo>
                    <a:pt x="1591582" y="3031986"/>
                  </a:lnTo>
                  <a:lnTo>
                    <a:pt x="1591582" y="314242"/>
                  </a:lnTo>
                  <a:cubicBezTo>
                    <a:pt x="1591582" y="140691"/>
                    <a:pt x="1450891" y="0"/>
                    <a:pt x="1277340" y="0"/>
                  </a:cubicBezTo>
                  <a:lnTo>
                    <a:pt x="314242" y="0"/>
                  </a:lnTo>
                  <a:cubicBezTo>
                    <a:pt x="140691" y="0"/>
                    <a:pt x="0" y="140691"/>
                    <a:pt x="0" y="314242"/>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5" name="TextBox 44"/>
            <p:cNvSpPr txBox="1"/>
            <p:nvPr/>
          </p:nvSpPr>
          <p:spPr>
            <a:xfrm>
              <a:off x="647534" y="5245468"/>
              <a:ext cx="707917" cy="254044"/>
            </a:xfrm>
            <a:prstGeom prst="rect">
              <a:avLst/>
            </a:prstGeom>
            <a:noFill/>
          </p:spPr>
          <p:txBody>
            <a:bodyPr wrap="square" rtlCol="0">
              <a:spAutoFit/>
            </a:bodyPr>
            <a:lstStyle/>
            <a:p>
              <a:pPr algn="ctr"/>
              <a:r>
                <a:rPr lang="en-GB" sz="1051" b="1" dirty="0">
                  <a:solidFill>
                    <a:srgbClr val="FFC72D"/>
                  </a:solidFill>
                  <a:latin typeface="Tw Cen MT" panose="020B0602020104020603" pitchFamily="34" charset="0"/>
                </a:rPr>
                <a:t>MODULE</a:t>
              </a:r>
              <a:endParaRPr lang="en-US" sz="1051" b="1" dirty="0">
                <a:solidFill>
                  <a:srgbClr val="FFC72D"/>
                </a:solidFill>
                <a:latin typeface="Tw Cen MT" panose="020B0602020104020603" pitchFamily="34" charset="0"/>
              </a:endParaRPr>
            </a:p>
          </p:txBody>
        </p:sp>
      </p:grpSp>
      <p:grpSp>
        <p:nvGrpSpPr>
          <p:cNvPr id="6" name="Group 5"/>
          <p:cNvGrpSpPr/>
          <p:nvPr/>
        </p:nvGrpSpPr>
        <p:grpSpPr>
          <a:xfrm>
            <a:off x="391889" y="4377918"/>
            <a:ext cx="1349827" cy="584775"/>
            <a:chOff x="493488" y="6191627"/>
            <a:chExt cx="1349827" cy="584774"/>
          </a:xfrm>
        </p:grpSpPr>
        <p:grpSp>
          <p:nvGrpSpPr>
            <p:cNvPr id="47" name="Group 46">
              <a:extLst>
                <a:ext uri="{FF2B5EF4-FFF2-40B4-BE49-F238E27FC236}">
                  <a16:creationId xmlns:a16="http://schemas.microsoft.com/office/drawing/2014/main" id="{93CC9BE7-5948-4992-8D51-1DA23A2E5BF5}"/>
                </a:ext>
              </a:extLst>
            </p:cNvPr>
            <p:cNvGrpSpPr/>
            <p:nvPr/>
          </p:nvGrpSpPr>
          <p:grpSpPr>
            <a:xfrm rot="5400000">
              <a:off x="1258353" y="6191439"/>
              <a:ext cx="584774" cy="585150"/>
              <a:chOff x="6300813" y="2209800"/>
              <a:chExt cx="1945792" cy="1866900"/>
            </a:xfrm>
            <a:effectLst>
              <a:outerShdw blurRad="50800" dist="38100" dir="5400000" algn="t" rotWithShape="0">
                <a:prstClr val="black">
                  <a:alpha val="40000"/>
                </a:prstClr>
              </a:outerShdw>
            </a:effectLst>
          </p:grpSpPr>
          <p:sp>
            <p:nvSpPr>
              <p:cNvPr id="49" name="Rectangle: Top Corners Rounded 2">
                <a:extLst>
                  <a:ext uri="{FF2B5EF4-FFF2-40B4-BE49-F238E27FC236}">
                    <a16:creationId xmlns:a16="http://schemas.microsoft.com/office/drawing/2014/main" id="{FC900C28-FF5B-4738-B15A-DA1A556BE4A0}"/>
                  </a:ext>
                </a:extLst>
              </p:cNvPr>
              <p:cNvSpPr/>
              <p:nvPr/>
            </p:nvSpPr>
            <p:spPr>
              <a:xfrm>
                <a:off x="6488272" y="2209800"/>
                <a:ext cx="1591582" cy="1866900"/>
              </a:xfrm>
              <a:prstGeom prst="round2SameRect">
                <a:avLst>
                  <a:gd name="adj1" fmla="val 12063"/>
                  <a:gd name="adj2" fmla="val 0"/>
                </a:avLst>
              </a:prstGeom>
              <a:ln/>
              <a:effectLst/>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sz="3200" dirty="0"/>
              </a:p>
            </p:txBody>
          </p:sp>
          <p:sp>
            <p:nvSpPr>
              <p:cNvPr id="50" name="TextBox 49">
                <a:extLst>
                  <a:ext uri="{FF2B5EF4-FFF2-40B4-BE49-F238E27FC236}">
                    <a16:creationId xmlns:a16="http://schemas.microsoft.com/office/drawing/2014/main" id="{62698EAD-E879-41D8-AB35-8B0CD1EFF0A9}"/>
                  </a:ext>
                </a:extLst>
              </p:cNvPr>
              <p:cNvSpPr txBox="1"/>
              <p:nvPr/>
            </p:nvSpPr>
            <p:spPr>
              <a:xfrm rot="16200000">
                <a:off x="6844899" y="1915870"/>
                <a:ext cx="857619" cy="1945792"/>
              </a:xfrm>
              <a:prstGeom prst="rect">
                <a:avLst/>
              </a:prstGeom>
              <a:noFill/>
            </p:spPr>
            <p:txBody>
              <a:bodyPr wrap="square" rtlCol="0">
                <a:spAutoFit/>
              </a:bodyPr>
              <a:lstStyle/>
              <a:p>
                <a:pPr algn="ctr"/>
                <a:r>
                  <a:rPr lang="en-US" sz="3200" b="1" dirty="0">
                    <a:solidFill>
                      <a:schemeClr val="bg1"/>
                    </a:solidFill>
                    <a:latin typeface="Tw Cen MT" panose="020B0602020104020603" pitchFamily="34" charset="0"/>
                  </a:rPr>
                  <a:t>4</a:t>
                </a:r>
              </a:p>
            </p:txBody>
          </p:sp>
        </p:grpSp>
        <p:sp>
          <p:nvSpPr>
            <p:cNvPr id="48" name="Freeform: Shape 15">
              <a:extLst>
                <a:ext uri="{FF2B5EF4-FFF2-40B4-BE49-F238E27FC236}">
                  <a16:creationId xmlns:a16="http://schemas.microsoft.com/office/drawing/2014/main" id="{B9361B01-03EA-4A3C-8B61-BEC6A891C530}"/>
                </a:ext>
              </a:extLst>
            </p:cNvPr>
            <p:cNvSpPr/>
            <p:nvPr/>
          </p:nvSpPr>
          <p:spPr>
            <a:xfrm rot="5400000" flipV="1">
              <a:off x="729491" y="6008391"/>
              <a:ext cx="478324" cy="950329"/>
            </a:xfrm>
            <a:custGeom>
              <a:avLst/>
              <a:gdLst>
                <a:gd name="connsiteX0" fmla="*/ 0 w 1591582"/>
                <a:gd name="connsiteY0" fmla="*/ 3031986 h 3031986"/>
                <a:gd name="connsiteX1" fmla="*/ 357641 w 1591582"/>
                <a:gd name="connsiteY1" fmla="*/ 3031986 h 3031986"/>
                <a:gd name="connsiteX2" fmla="*/ 795791 w 1591582"/>
                <a:gd name="connsiteY2" fmla="*/ 2593836 h 3031986"/>
                <a:gd name="connsiteX3" fmla="*/ 1233941 w 1591582"/>
                <a:gd name="connsiteY3" fmla="*/ 3031986 h 3031986"/>
                <a:gd name="connsiteX4" fmla="*/ 1591582 w 1591582"/>
                <a:gd name="connsiteY4" fmla="*/ 3031986 h 3031986"/>
                <a:gd name="connsiteX5" fmla="*/ 1591582 w 1591582"/>
                <a:gd name="connsiteY5" fmla="*/ 314242 h 3031986"/>
                <a:gd name="connsiteX6" fmla="*/ 1277340 w 1591582"/>
                <a:gd name="connsiteY6" fmla="*/ 0 h 3031986"/>
                <a:gd name="connsiteX7" fmla="*/ 314242 w 1591582"/>
                <a:gd name="connsiteY7" fmla="*/ 0 h 3031986"/>
                <a:gd name="connsiteX8" fmla="*/ 0 w 1591582"/>
                <a:gd name="connsiteY8" fmla="*/ 314242 h 3031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1582" h="3031986">
                  <a:moveTo>
                    <a:pt x="0" y="3031986"/>
                  </a:moveTo>
                  <a:lnTo>
                    <a:pt x="357641" y="3031986"/>
                  </a:lnTo>
                  <a:cubicBezTo>
                    <a:pt x="357641" y="2790002"/>
                    <a:pt x="553807" y="2593836"/>
                    <a:pt x="795791" y="2593836"/>
                  </a:cubicBezTo>
                  <a:cubicBezTo>
                    <a:pt x="1037775" y="2593836"/>
                    <a:pt x="1233941" y="2790002"/>
                    <a:pt x="1233941" y="3031986"/>
                  </a:cubicBezTo>
                  <a:lnTo>
                    <a:pt x="1591582" y="3031986"/>
                  </a:lnTo>
                  <a:lnTo>
                    <a:pt x="1591582" y="314242"/>
                  </a:lnTo>
                  <a:cubicBezTo>
                    <a:pt x="1591582" y="140691"/>
                    <a:pt x="1450891" y="0"/>
                    <a:pt x="1277340" y="0"/>
                  </a:cubicBezTo>
                  <a:lnTo>
                    <a:pt x="314242" y="0"/>
                  </a:lnTo>
                  <a:cubicBezTo>
                    <a:pt x="140691" y="0"/>
                    <a:pt x="0" y="140691"/>
                    <a:pt x="0" y="314242"/>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6" name="TextBox 45"/>
            <p:cNvSpPr txBox="1"/>
            <p:nvPr/>
          </p:nvSpPr>
          <p:spPr>
            <a:xfrm>
              <a:off x="658043" y="6369577"/>
              <a:ext cx="707918" cy="254044"/>
            </a:xfrm>
            <a:prstGeom prst="rect">
              <a:avLst/>
            </a:prstGeom>
            <a:noFill/>
          </p:spPr>
          <p:txBody>
            <a:bodyPr wrap="square" rtlCol="0">
              <a:spAutoFit/>
            </a:bodyPr>
            <a:lstStyle/>
            <a:p>
              <a:pPr algn="ctr"/>
              <a:r>
                <a:rPr lang="en-GB" sz="1051" b="1" dirty="0">
                  <a:solidFill>
                    <a:srgbClr val="78B552"/>
                  </a:solidFill>
                  <a:latin typeface="Tw Cen MT" panose="020B0602020104020603" pitchFamily="34" charset="0"/>
                </a:rPr>
                <a:t>MODULE</a:t>
              </a:r>
              <a:endParaRPr lang="en-US" sz="1051" b="1" dirty="0">
                <a:solidFill>
                  <a:srgbClr val="78B552"/>
                </a:solidFill>
                <a:latin typeface="Tw Cen MT" panose="020B0602020104020603" pitchFamily="34" charset="0"/>
              </a:endParaRPr>
            </a:p>
          </p:txBody>
        </p:sp>
      </p:grpSp>
      <p:sp>
        <p:nvSpPr>
          <p:cNvPr id="71" name="TextBox 70">
            <a:extLst>
              <a:ext uri="{FF2B5EF4-FFF2-40B4-BE49-F238E27FC236}">
                <a16:creationId xmlns:a16="http://schemas.microsoft.com/office/drawing/2014/main" id="{E3F2BC12-D1F6-4F9E-A0DD-F52202C3FF7B}"/>
              </a:ext>
            </a:extLst>
          </p:cNvPr>
          <p:cNvSpPr txBox="1"/>
          <p:nvPr/>
        </p:nvSpPr>
        <p:spPr>
          <a:xfrm>
            <a:off x="391885" y="176304"/>
            <a:ext cx="11226907" cy="707886"/>
          </a:xfrm>
          <a:prstGeom prst="rect">
            <a:avLst/>
          </a:prstGeom>
          <a:noFill/>
        </p:spPr>
        <p:txBody>
          <a:bodyPr wrap="square" rtlCol="0">
            <a:spAutoFit/>
          </a:bodyPr>
          <a:lstStyle/>
          <a:p>
            <a:r>
              <a:rPr lang="en-IN" sz="4000" b="1" dirty="0">
                <a:solidFill>
                  <a:schemeClr val="tx1">
                    <a:lumMod val="50000"/>
                    <a:lumOff val="50000"/>
                  </a:schemeClr>
                </a:solidFill>
                <a:latin typeface="Calibri" panose="020F0502020204030204" pitchFamily="34" charset="0"/>
                <a:ea typeface="Segoe UI Historic" panose="020B0502040204020203" pitchFamily="34" charset="0"/>
                <a:cs typeface="Calibri" panose="020F0502020204030204" pitchFamily="34" charset="0"/>
              </a:rPr>
              <a:t>Thematic areas</a:t>
            </a:r>
          </a:p>
        </p:txBody>
      </p:sp>
      <p:sp>
        <p:nvSpPr>
          <p:cNvPr id="79" name="Rectangle 78"/>
          <p:cNvSpPr/>
          <p:nvPr/>
        </p:nvSpPr>
        <p:spPr>
          <a:xfrm>
            <a:off x="2029039" y="1676959"/>
            <a:ext cx="9680364" cy="185921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tIns="108000" rIns="756000" rtlCol="0" anchor="t">
            <a:noAutofit/>
          </a:bodyPr>
          <a:lstStyle/>
          <a:p>
            <a:pPr marL="342891" indent="-342891">
              <a:spcBef>
                <a:spcPts val="1200"/>
              </a:spcBef>
              <a:buClr>
                <a:schemeClr val="accent5">
                  <a:lumMod val="75000"/>
                </a:schemeClr>
              </a:buClr>
              <a:buSzPct val="120000"/>
              <a:buFont typeface="+mj-lt"/>
              <a:buAutoNum type="arabicPeriod"/>
            </a:pPr>
            <a:r>
              <a:rPr lang="en-US" sz="2000" b="1" dirty="0">
                <a:solidFill>
                  <a:schemeClr val="tx1">
                    <a:lumMod val="65000"/>
                    <a:lumOff val="35000"/>
                  </a:schemeClr>
                </a:solidFill>
              </a:rPr>
              <a:t>State of Conservation of World Heritage properties </a:t>
            </a:r>
            <a:endParaRPr lang="it-IT" sz="2000" b="1" dirty="0">
              <a:solidFill>
                <a:schemeClr val="tx1">
                  <a:lumMod val="65000"/>
                  <a:lumOff val="35000"/>
                </a:schemeClr>
              </a:solidFill>
            </a:endParaRPr>
          </a:p>
          <a:p>
            <a:pPr marL="342891" indent="-342891">
              <a:spcBef>
                <a:spcPts val="1200"/>
              </a:spcBef>
              <a:buClr>
                <a:schemeClr val="accent5">
                  <a:lumMod val="75000"/>
                </a:schemeClr>
              </a:buClr>
              <a:buSzPct val="120000"/>
              <a:buFont typeface="+mj-lt"/>
              <a:buAutoNum type="arabicPeriod"/>
            </a:pPr>
            <a:r>
              <a:rPr lang="en-US" sz="2000" b="1" dirty="0">
                <a:solidFill>
                  <a:schemeClr val="tx1">
                    <a:lumMod val="65000"/>
                    <a:lumOff val="35000"/>
                  </a:schemeClr>
                </a:solidFill>
              </a:rPr>
              <a:t>Management </a:t>
            </a:r>
            <a:endParaRPr lang="it-IT" sz="2000" b="1" dirty="0">
              <a:solidFill>
                <a:schemeClr val="tx1">
                  <a:lumMod val="65000"/>
                  <a:lumOff val="35000"/>
                </a:schemeClr>
              </a:solidFill>
            </a:endParaRPr>
          </a:p>
          <a:p>
            <a:pPr marL="342891" indent="-342891">
              <a:spcBef>
                <a:spcPts val="1200"/>
              </a:spcBef>
              <a:buClr>
                <a:schemeClr val="accent5">
                  <a:lumMod val="75000"/>
                </a:schemeClr>
              </a:buClr>
              <a:buSzPct val="120000"/>
              <a:buFont typeface="+mj-lt"/>
              <a:buAutoNum type="arabicPeriod"/>
            </a:pPr>
            <a:r>
              <a:rPr lang="en-US" sz="2000" b="1" dirty="0">
                <a:solidFill>
                  <a:schemeClr val="tx1">
                    <a:lumMod val="65000"/>
                    <a:lumOff val="35000"/>
                  </a:schemeClr>
                </a:solidFill>
              </a:rPr>
              <a:t>Governance</a:t>
            </a:r>
          </a:p>
          <a:p>
            <a:pPr marL="342891" indent="-342891">
              <a:spcBef>
                <a:spcPts val="1200"/>
              </a:spcBef>
              <a:buClr>
                <a:schemeClr val="accent5">
                  <a:lumMod val="75000"/>
                </a:schemeClr>
              </a:buClr>
              <a:buSzPct val="120000"/>
              <a:buFont typeface="+mj-lt"/>
              <a:buAutoNum type="arabicPeriod"/>
            </a:pPr>
            <a:r>
              <a:rPr lang="en-US" sz="2000" b="1" dirty="0">
                <a:solidFill>
                  <a:schemeClr val="tx1">
                    <a:lumMod val="65000"/>
                    <a:lumOff val="35000"/>
                  </a:schemeClr>
                </a:solidFill>
              </a:rPr>
              <a:t>Capacity Development </a:t>
            </a:r>
            <a:endParaRPr lang="it-IT" sz="2000" b="1" dirty="0">
              <a:solidFill>
                <a:schemeClr val="tx1">
                  <a:lumMod val="65000"/>
                  <a:lumOff val="35000"/>
                </a:schemeClr>
              </a:solidFill>
            </a:endParaRPr>
          </a:p>
          <a:p>
            <a:r>
              <a:rPr lang="en-US" dirty="0">
                <a:solidFill>
                  <a:schemeClr val="tx1">
                    <a:lumMod val="75000"/>
                    <a:lumOff val="25000"/>
                  </a:schemeClr>
                </a:solidFill>
              </a:rPr>
              <a:t> </a:t>
            </a:r>
            <a:endParaRPr lang="it-IT" dirty="0">
              <a:solidFill>
                <a:schemeClr val="tx1">
                  <a:lumMod val="75000"/>
                  <a:lumOff val="25000"/>
                </a:schemeClr>
              </a:solidFill>
            </a:endParaRPr>
          </a:p>
          <a:p>
            <a:endParaRPr lang="en-US" dirty="0">
              <a:solidFill>
                <a:schemeClr val="tx1">
                  <a:lumMod val="75000"/>
                  <a:lumOff val="25000"/>
                </a:schemeClr>
              </a:solidFill>
            </a:endParaRPr>
          </a:p>
        </p:txBody>
      </p:sp>
      <p:sp>
        <p:nvSpPr>
          <p:cNvPr id="80" name="Rectangle 79"/>
          <p:cNvSpPr/>
          <p:nvPr/>
        </p:nvSpPr>
        <p:spPr>
          <a:xfrm>
            <a:off x="2035725" y="3682884"/>
            <a:ext cx="9673675" cy="55754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tIns="108000" rIns="756000" rtlCol="0" anchor="t">
            <a:noAutofit/>
          </a:bodyPr>
          <a:lstStyle/>
          <a:p>
            <a:pPr marL="355591" indent="-355591">
              <a:spcBef>
                <a:spcPts val="1200"/>
              </a:spcBef>
              <a:buClr>
                <a:schemeClr val="accent5">
                  <a:lumMod val="75000"/>
                </a:schemeClr>
              </a:buClr>
              <a:buSzPct val="120000"/>
              <a:buFont typeface="+mj-lt"/>
              <a:buAutoNum type="arabicPeriod" startAt="5"/>
              <a:tabLst>
                <a:tab pos="355591" algn="l"/>
              </a:tabLst>
            </a:pPr>
            <a:r>
              <a:rPr lang="en-US" sz="2000" b="1" dirty="0">
                <a:solidFill>
                  <a:schemeClr val="tx1">
                    <a:lumMod val="65000"/>
                    <a:lumOff val="35000"/>
                  </a:schemeClr>
                </a:solidFill>
              </a:rPr>
              <a:t>Synergies</a:t>
            </a:r>
          </a:p>
        </p:txBody>
      </p:sp>
      <p:sp>
        <p:nvSpPr>
          <p:cNvPr id="81" name="Rectangle 80"/>
          <p:cNvSpPr/>
          <p:nvPr/>
        </p:nvSpPr>
        <p:spPr>
          <a:xfrm>
            <a:off x="2035725" y="4391520"/>
            <a:ext cx="9673675" cy="55754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tIns="108000" rIns="756000" rtlCol="0" anchor="t">
            <a:noAutofit/>
          </a:bodyPr>
          <a:lstStyle/>
          <a:p>
            <a:pPr marL="355591" indent="-355591">
              <a:spcBef>
                <a:spcPts val="1200"/>
              </a:spcBef>
              <a:buClr>
                <a:schemeClr val="accent5">
                  <a:lumMod val="75000"/>
                </a:schemeClr>
              </a:buClr>
              <a:buSzPct val="120000"/>
              <a:buFont typeface="+mj-lt"/>
              <a:buAutoNum type="arabicPeriod" startAt="6"/>
            </a:pPr>
            <a:r>
              <a:rPr lang="en-GB" sz="2000" b="1" dirty="0">
                <a:solidFill>
                  <a:schemeClr val="tx1">
                    <a:lumMod val="65000"/>
                    <a:lumOff val="35000"/>
                  </a:schemeClr>
                </a:solidFill>
              </a:rPr>
              <a:t>Sustainable Development</a:t>
            </a:r>
            <a:endParaRPr lang="en-US" sz="2000" b="1" dirty="0">
              <a:solidFill>
                <a:schemeClr val="tx1">
                  <a:lumMod val="65000"/>
                  <a:lumOff val="35000"/>
                </a:schemeClr>
              </a:solidFill>
            </a:endParaRPr>
          </a:p>
        </p:txBody>
      </p:sp>
      <p:grpSp>
        <p:nvGrpSpPr>
          <p:cNvPr id="82" name="Group 81"/>
          <p:cNvGrpSpPr/>
          <p:nvPr/>
        </p:nvGrpSpPr>
        <p:grpSpPr>
          <a:xfrm>
            <a:off x="409076" y="5394692"/>
            <a:ext cx="1349838" cy="584775"/>
            <a:chOff x="508000" y="2056793"/>
            <a:chExt cx="1349838" cy="584775"/>
          </a:xfrm>
        </p:grpSpPr>
        <p:grpSp>
          <p:nvGrpSpPr>
            <p:cNvPr id="83" name="Group 82">
              <a:extLst>
                <a:ext uri="{FF2B5EF4-FFF2-40B4-BE49-F238E27FC236}">
                  <a16:creationId xmlns:a16="http://schemas.microsoft.com/office/drawing/2014/main" id="{93CC9BE7-5948-4992-8D51-1DA23A2E5BF5}"/>
                </a:ext>
              </a:extLst>
            </p:cNvPr>
            <p:cNvGrpSpPr/>
            <p:nvPr/>
          </p:nvGrpSpPr>
          <p:grpSpPr>
            <a:xfrm rot="5400000">
              <a:off x="1272875" y="2056606"/>
              <a:ext cx="584775" cy="585150"/>
              <a:chOff x="6300785" y="2209799"/>
              <a:chExt cx="1945804" cy="1866901"/>
            </a:xfrm>
            <a:effectLst>
              <a:outerShdw blurRad="50800" dist="38100" dir="5400000" algn="t" rotWithShape="0">
                <a:prstClr val="black">
                  <a:alpha val="40000"/>
                </a:prstClr>
              </a:outerShdw>
            </a:effectLst>
          </p:grpSpPr>
          <p:sp>
            <p:nvSpPr>
              <p:cNvPr id="86" name="Rectangle: Top Corners Rounded 2">
                <a:extLst>
                  <a:ext uri="{FF2B5EF4-FFF2-40B4-BE49-F238E27FC236}">
                    <a16:creationId xmlns:a16="http://schemas.microsoft.com/office/drawing/2014/main" id="{FC900C28-FF5B-4738-B15A-DA1A556BE4A0}"/>
                  </a:ext>
                </a:extLst>
              </p:cNvPr>
              <p:cNvSpPr/>
              <p:nvPr/>
            </p:nvSpPr>
            <p:spPr>
              <a:xfrm>
                <a:off x="6509749" y="2209799"/>
                <a:ext cx="1570132" cy="1866901"/>
              </a:xfrm>
              <a:prstGeom prst="round2SameRect">
                <a:avLst>
                  <a:gd name="adj1" fmla="val 12063"/>
                  <a:gd name="adj2" fmla="val 0"/>
                </a:avLst>
              </a:prstGeom>
              <a:solidFill>
                <a:srgbClr val="D81159"/>
              </a:solidFill>
              <a:ln/>
              <a:effectLst/>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sz="3200" dirty="0"/>
              </a:p>
            </p:txBody>
          </p:sp>
          <p:sp>
            <p:nvSpPr>
              <p:cNvPr id="87" name="TextBox 86">
                <a:extLst>
                  <a:ext uri="{FF2B5EF4-FFF2-40B4-BE49-F238E27FC236}">
                    <a16:creationId xmlns:a16="http://schemas.microsoft.com/office/drawing/2014/main" id="{62698EAD-E879-41D8-AB35-8B0CD1EFF0A9}"/>
                  </a:ext>
                </a:extLst>
              </p:cNvPr>
              <p:cNvSpPr txBox="1"/>
              <p:nvPr/>
            </p:nvSpPr>
            <p:spPr>
              <a:xfrm rot="16200000">
                <a:off x="6844879" y="1915863"/>
                <a:ext cx="857616" cy="1945804"/>
              </a:xfrm>
              <a:prstGeom prst="rect">
                <a:avLst/>
              </a:prstGeom>
              <a:noFill/>
            </p:spPr>
            <p:txBody>
              <a:bodyPr wrap="square" rtlCol="0">
                <a:spAutoFit/>
              </a:bodyPr>
              <a:lstStyle/>
              <a:p>
                <a:pPr algn="ctr"/>
                <a:r>
                  <a:rPr lang="en-US" sz="3200" b="1" dirty="0">
                    <a:solidFill>
                      <a:schemeClr val="bg1"/>
                    </a:solidFill>
                    <a:latin typeface="Tw Cen MT" panose="020B0602020104020603" pitchFamily="34" charset="0"/>
                  </a:rPr>
                  <a:t>1</a:t>
                </a:r>
              </a:p>
            </p:txBody>
          </p:sp>
        </p:grpSp>
        <p:sp>
          <p:nvSpPr>
            <p:cNvPr id="84" name="Freeform: Shape 15">
              <a:extLst>
                <a:ext uri="{FF2B5EF4-FFF2-40B4-BE49-F238E27FC236}">
                  <a16:creationId xmlns:a16="http://schemas.microsoft.com/office/drawing/2014/main" id="{B9361B01-03EA-4A3C-8B61-BEC6A891C530}"/>
                </a:ext>
              </a:extLst>
            </p:cNvPr>
            <p:cNvSpPr/>
            <p:nvPr/>
          </p:nvSpPr>
          <p:spPr>
            <a:xfrm rot="5400000" flipV="1">
              <a:off x="744003" y="1883118"/>
              <a:ext cx="478324" cy="950330"/>
            </a:xfrm>
            <a:custGeom>
              <a:avLst/>
              <a:gdLst>
                <a:gd name="connsiteX0" fmla="*/ 0 w 1591582"/>
                <a:gd name="connsiteY0" fmla="*/ 3031986 h 3031986"/>
                <a:gd name="connsiteX1" fmla="*/ 357641 w 1591582"/>
                <a:gd name="connsiteY1" fmla="*/ 3031986 h 3031986"/>
                <a:gd name="connsiteX2" fmla="*/ 795791 w 1591582"/>
                <a:gd name="connsiteY2" fmla="*/ 2593836 h 3031986"/>
                <a:gd name="connsiteX3" fmla="*/ 1233941 w 1591582"/>
                <a:gd name="connsiteY3" fmla="*/ 3031986 h 3031986"/>
                <a:gd name="connsiteX4" fmla="*/ 1591582 w 1591582"/>
                <a:gd name="connsiteY4" fmla="*/ 3031986 h 3031986"/>
                <a:gd name="connsiteX5" fmla="*/ 1591582 w 1591582"/>
                <a:gd name="connsiteY5" fmla="*/ 314242 h 3031986"/>
                <a:gd name="connsiteX6" fmla="*/ 1277340 w 1591582"/>
                <a:gd name="connsiteY6" fmla="*/ 0 h 3031986"/>
                <a:gd name="connsiteX7" fmla="*/ 314242 w 1591582"/>
                <a:gd name="connsiteY7" fmla="*/ 0 h 3031986"/>
                <a:gd name="connsiteX8" fmla="*/ 0 w 1591582"/>
                <a:gd name="connsiteY8" fmla="*/ 314242 h 3031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1582" h="3031986">
                  <a:moveTo>
                    <a:pt x="0" y="3031986"/>
                  </a:moveTo>
                  <a:lnTo>
                    <a:pt x="357641" y="3031986"/>
                  </a:lnTo>
                  <a:cubicBezTo>
                    <a:pt x="357641" y="2790002"/>
                    <a:pt x="553807" y="2593836"/>
                    <a:pt x="795791" y="2593836"/>
                  </a:cubicBezTo>
                  <a:cubicBezTo>
                    <a:pt x="1037775" y="2593836"/>
                    <a:pt x="1233941" y="2790002"/>
                    <a:pt x="1233941" y="3031986"/>
                  </a:cubicBezTo>
                  <a:lnTo>
                    <a:pt x="1591582" y="3031986"/>
                  </a:lnTo>
                  <a:lnTo>
                    <a:pt x="1591582" y="314242"/>
                  </a:lnTo>
                  <a:cubicBezTo>
                    <a:pt x="1591582" y="140691"/>
                    <a:pt x="1450891" y="0"/>
                    <a:pt x="1277340" y="0"/>
                  </a:cubicBezTo>
                  <a:lnTo>
                    <a:pt x="314242" y="0"/>
                  </a:lnTo>
                  <a:cubicBezTo>
                    <a:pt x="140691" y="0"/>
                    <a:pt x="0" y="140691"/>
                    <a:pt x="0" y="314242"/>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85" name="TextBox 84"/>
            <p:cNvSpPr txBox="1"/>
            <p:nvPr/>
          </p:nvSpPr>
          <p:spPr>
            <a:xfrm>
              <a:off x="662047" y="2244307"/>
              <a:ext cx="707917" cy="254044"/>
            </a:xfrm>
            <a:prstGeom prst="rect">
              <a:avLst/>
            </a:prstGeom>
            <a:noFill/>
          </p:spPr>
          <p:txBody>
            <a:bodyPr wrap="square" rtlCol="0">
              <a:spAutoFit/>
            </a:bodyPr>
            <a:lstStyle/>
            <a:p>
              <a:pPr algn="ctr"/>
              <a:r>
                <a:rPr lang="en-GB" sz="1051" b="1" dirty="0">
                  <a:solidFill>
                    <a:srgbClr val="C00000"/>
                  </a:solidFill>
                  <a:latin typeface="Tw Cen MT" panose="020B0602020104020603" pitchFamily="34" charset="0"/>
                </a:rPr>
                <a:t>MODULE</a:t>
              </a:r>
              <a:endParaRPr lang="en-US" sz="1051" b="1" dirty="0">
                <a:solidFill>
                  <a:srgbClr val="C00000"/>
                </a:solidFill>
                <a:latin typeface="Tw Cen MT" panose="020B0602020104020603" pitchFamily="34" charset="0"/>
              </a:endParaRPr>
            </a:p>
          </p:txBody>
        </p:sp>
      </p:grpSp>
      <p:sp>
        <p:nvSpPr>
          <p:cNvPr id="88" name="Rectangle 87"/>
          <p:cNvSpPr/>
          <p:nvPr/>
        </p:nvSpPr>
        <p:spPr>
          <a:xfrm>
            <a:off x="2035729" y="5143781"/>
            <a:ext cx="9676351" cy="14501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tIns="72000" rIns="756000" rtlCol="0" anchor="t">
            <a:noAutofit/>
          </a:bodyPr>
          <a:lstStyle/>
          <a:p>
            <a:r>
              <a:rPr lang="en-US" sz="2000" i="1" dirty="0">
                <a:solidFill>
                  <a:schemeClr val="tx1">
                    <a:lumMod val="85000"/>
                    <a:lumOff val="15000"/>
                  </a:schemeClr>
                </a:solidFill>
              </a:rPr>
              <a:t>provides an overview of the PR exercise fundamentals, clarifying the objectives, main actors and operational framework. It also provides information about the new elements of the third cycle, the timing of the process, and the improvement made to the PR questionnaire.</a:t>
            </a:r>
          </a:p>
        </p:txBody>
      </p:sp>
    </p:spTree>
    <p:extLst>
      <p:ext uri="{BB962C8B-B14F-4D97-AF65-F5344CB8AC3E}">
        <p14:creationId xmlns:p14="http://schemas.microsoft.com/office/powerpoint/2010/main" val="31527151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fade">
                                      <p:cBhvr>
                                        <p:cTn id="7" dur="500"/>
                                        <p:tgtEl>
                                          <p:spTgt spid="7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Effect transition="in" filter="fade">
                                      <p:cBhvr>
                                        <p:cTn id="11" dur="500"/>
                                        <p:tgtEl>
                                          <p:spTgt spid="8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1"/>
                                        </p:tgtEl>
                                        <p:attrNameLst>
                                          <p:attrName>style.visibility</p:attrName>
                                        </p:attrNameLst>
                                      </p:cBhvr>
                                      <p:to>
                                        <p:strVal val="visible"/>
                                      </p:to>
                                    </p:set>
                                    <p:animEffect transition="in" filter="fade">
                                      <p:cBhvr>
                                        <p:cTn id="15" dur="500"/>
                                        <p:tgtEl>
                                          <p:spTgt spid="81"/>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88"/>
                                        </p:tgtEl>
                                        <p:attrNameLst>
                                          <p:attrName>style.visibility</p:attrName>
                                        </p:attrNameLst>
                                      </p:cBhvr>
                                      <p:to>
                                        <p:strVal val="visible"/>
                                      </p:to>
                                    </p:set>
                                    <p:animEffect transition="in" filter="fade">
                                      <p:cBhvr>
                                        <p:cTn id="19"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381000" y="1977368"/>
            <a:ext cx="1349838" cy="584775"/>
            <a:chOff x="508000" y="2056793"/>
            <a:chExt cx="1349838" cy="584775"/>
          </a:xfrm>
        </p:grpSpPr>
        <p:grpSp>
          <p:nvGrpSpPr>
            <p:cNvPr id="59" name="Group 58">
              <a:extLst>
                <a:ext uri="{FF2B5EF4-FFF2-40B4-BE49-F238E27FC236}">
                  <a16:creationId xmlns:a16="http://schemas.microsoft.com/office/drawing/2014/main" id="{93CC9BE7-5948-4992-8D51-1DA23A2E5BF5}"/>
                </a:ext>
              </a:extLst>
            </p:cNvPr>
            <p:cNvGrpSpPr/>
            <p:nvPr/>
          </p:nvGrpSpPr>
          <p:grpSpPr>
            <a:xfrm rot="5400000">
              <a:off x="1272875" y="2056606"/>
              <a:ext cx="584775" cy="585150"/>
              <a:chOff x="6300785" y="2209799"/>
              <a:chExt cx="1945804" cy="1866901"/>
            </a:xfrm>
            <a:effectLst>
              <a:outerShdw blurRad="50800" dist="38100" dir="5400000" algn="t" rotWithShape="0">
                <a:prstClr val="black">
                  <a:alpha val="40000"/>
                </a:prstClr>
              </a:outerShdw>
            </a:effectLst>
          </p:grpSpPr>
          <p:sp>
            <p:nvSpPr>
              <p:cNvPr id="61" name="Rectangle: Top Corners Rounded 2">
                <a:extLst>
                  <a:ext uri="{FF2B5EF4-FFF2-40B4-BE49-F238E27FC236}">
                    <a16:creationId xmlns:a16="http://schemas.microsoft.com/office/drawing/2014/main" id="{FC900C28-FF5B-4738-B15A-DA1A556BE4A0}"/>
                  </a:ext>
                </a:extLst>
              </p:cNvPr>
              <p:cNvSpPr/>
              <p:nvPr/>
            </p:nvSpPr>
            <p:spPr>
              <a:xfrm>
                <a:off x="6509749" y="2209799"/>
                <a:ext cx="1570132" cy="1866901"/>
              </a:xfrm>
              <a:prstGeom prst="round2SameRect">
                <a:avLst>
                  <a:gd name="adj1" fmla="val 12063"/>
                  <a:gd name="adj2" fmla="val 0"/>
                </a:avLst>
              </a:prstGeom>
              <a:solidFill>
                <a:srgbClr val="F7C100"/>
              </a:solidFill>
              <a:ln/>
              <a:effectLst/>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sz="3200" dirty="0"/>
              </a:p>
            </p:txBody>
          </p:sp>
          <p:sp>
            <p:nvSpPr>
              <p:cNvPr id="62" name="TextBox 61">
                <a:extLst>
                  <a:ext uri="{FF2B5EF4-FFF2-40B4-BE49-F238E27FC236}">
                    <a16:creationId xmlns:a16="http://schemas.microsoft.com/office/drawing/2014/main" id="{62698EAD-E879-41D8-AB35-8B0CD1EFF0A9}"/>
                  </a:ext>
                </a:extLst>
              </p:cNvPr>
              <p:cNvSpPr txBox="1"/>
              <p:nvPr/>
            </p:nvSpPr>
            <p:spPr>
              <a:xfrm rot="16200000">
                <a:off x="6844879" y="1915863"/>
                <a:ext cx="857616" cy="1945804"/>
              </a:xfrm>
              <a:prstGeom prst="rect">
                <a:avLst/>
              </a:prstGeom>
              <a:noFill/>
            </p:spPr>
            <p:txBody>
              <a:bodyPr wrap="square" rtlCol="0">
                <a:spAutoFit/>
              </a:bodyPr>
              <a:lstStyle/>
              <a:p>
                <a:pPr algn="ctr"/>
                <a:r>
                  <a:rPr lang="en-US" sz="3200" b="1" dirty="0">
                    <a:solidFill>
                      <a:schemeClr val="bg1"/>
                    </a:solidFill>
                    <a:latin typeface="Tw Cen MT" panose="020B0602020104020603" pitchFamily="34" charset="0"/>
                  </a:rPr>
                  <a:t>3</a:t>
                </a:r>
              </a:p>
            </p:txBody>
          </p:sp>
        </p:grpSp>
        <p:sp>
          <p:nvSpPr>
            <p:cNvPr id="60" name="Freeform: Shape 15">
              <a:extLst>
                <a:ext uri="{FF2B5EF4-FFF2-40B4-BE49-F238E27FC236}">
                  <a16:creationId xmlns:a16="http://schemas.microsoft.com/office/drawing/2014/main" id="{B9361B01-03EA-4A3C-8B61-BEC6A891C530}"/>
                </a:ext>
              </a:extLst>
            </p:cNvPr>
            <p:cNvSpPr/>
            <p:nvPr/>
          </p:nvSpPr>
          <p:spPr>
            <a:xfrm rot="5400000" flipV="1">
              <a:off x="744003" y="1883118"/>
              <a:ext cx="478324" cy="950330"/>
            </a:xfrm>
            <a:custGeom>
              <a:avLst/>
              <a:gdLst>
                <a:gd name="connsiteX0" fmla="*/ 0 w 1591582"/>
                <a:gd name="connsiteY0" fmla="*/ 3031986 h 3031986"/>
                <a:gd name="connsiteX1" fmla="*/ 357641 w 1591582"/>
                <a:gd name="connsiteY1" fmla="*/ 3031986 h 3031986"/>
                <a:gd name="connsiteX2" fmla="*/ 795791 w 1591582"/>
                <a:gd name="connsiteY2" fmla="*/ 2593836 h 3031986"/>
                <a:gd name="connsiteX3" fmla="*/ 1233941 w 1591582"/>
                <a:gd name="connsiteY3" fmla="*/ 3031986 h 3031986"/>
                <a:gd name="connsiteX4" fmla="*/ 1591582 w 1591582"/>
                <a:gd name="connsiteY4" fmla="*/ 3031986 h 3031986"/>
                <a:gd name="connsiteX5" fmla="*/ 1591582 w 1591582"/>
                <a:gd name="connsiteY5" fmla="*/ 314242 h 3031986"/>
                <a:gd name="connsiteX6" fmla="*/ 1277340 w 1591582"/>
                <a:gd name="connsiteY6" fmla="*/ 0 h 3031986"/>
                <a:gd name="connsiteX7" fmla="*/ 314242 w 1591582"/>
                <a:gd name="connsiteY7" fmla="*/ 0 h 3031986"/>
                <a:gd name="connsiteX8" fmla="*/ 0 w 1591582"/>
                <a:gd name="connsiteY8" fmla="*/ 314242 h 3031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1582" h="3031986">
                  <a:moveTo>
                    <a:pt x="0" y="3031986"/>
                  </a:moveTo>
                  <a:lnTo>
                    <a:pt x="357641" y="3031986"/>
                  </a:lnTo>
                  <a:cubicBezTo>
                    <a:pt x="357641" y="2790002"/>
                    <a:pt x="553807" y="2593836"/>
                    <a:pt x="795791" y="2593836"/>
                  </a:cubicBezTo>
                  <a:cubicBezTo>
                    <a:pt x="1037775" y="2593836"/>
                    <a:pt x="1233941" y="2790002"/>
                    <a:pt x="1233941" y="3031986"/>
                  </a:cubicBezTo>
                  <a:lnTo>
                    <a:pt x="1591582" y="3031986"/>
                  </a:lnTo>
                  <a:lnTo>
                    <a:pt x="1591582" y="314242"/>
                  </a:lnTo>
                  <a:cubicBezTo>
                    <a:pt x="1591582" y="140691"/>
                    <a:pt x="1450891" y="0"/>
                    <a:pt x="1277340" y="0"/>
                  </a:cubicBezTo>
                  <a:lnTo>
                    <a:pt x="314242" y="0"/>
                  </a:lnTo>
                  <a:cubicBezTo>
                    <a:pt x="140691" y="0"/>
                    <a:pt x="0" y="140691"/>
                    <a:pt x="0" y="314242"/>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1" name="TextBox 40"/>
            <p:cNvSpPr txBox="1"/>
            <p:nvPr/>
          </p:nvSpPr>
          <p:spPr>
            <a:xfrm>
              <a:off x="662047" y="2244307"/>
              <a:ext cx="707917" cy="254044"/>
            </a:xfrm>
            <a:prstGeom prst="rect">
              <a:avLst/>
            </a:prstGeom>
            <a:noFill/>
          </p:spPr>
          <p:txBody>
            <a:bodyPr wrap="square" rtlCol="0">
              <a:spAutoFit/>
            </a:bodyPr>
            <a:lstStyle/>
            <a:p>
              <a:pPr algn="ctr"/>
              <a:r>
                <a:rPr lang="en-GB" sz="1051" b="1" dirty="0">
                  <a:solidFill>
                    <a:srgbClr val="EDBA00"/>
                  </a:solidFill>
                  <a:latin typeface="Tw Cen MT" panose="020B0602020104020603" pitchFamily="34" charset="0"/>
                </a:rPr>
                <a:t>MODULE</a:t>
              </a:r>
              <a:endParaRPr lang="en-US" sz="1051" b="1" dirty="0">
                <a:solidFill>
                  <a:srgbClr val="EDBA00"/>
                </a:solidFill>
                <a:latin typeface="Tw Cen MT" panose="020B0602020104020603" pitchFamily="34" charset="0"/>
              </a:endParaRPr>
            </a:p>
          </p:txBody>
        </p:sp>
      </p:grpSp>
      <p:grpSp>
        <p:nvGrpSpPr>
          <p:cNvPr id="6" name="Group 5"/>
          <p:cNvGrpSpPr/>
          <p:nvPr/>
        </p:nvGrpSpPr>
        <p:grpSpPr>
          <a:xfrm>
            <a:off x="366489" y="4658338"/>
            <a:ext cx="1349827" cy="584775"/>
            <a:chOff x="493488" y="6191627"/>
            <a:chExt cx="1349827" cy="584774"/>
          </a:xfrm>
        </p:grpSpPr>
        <p:grpSp>
          <p:nvGrpSpPr>
            <p:cNvPr id="47" name="Group 46">
              <a:extLst>
                <a:ext uri="{FF2B5EF4-FFF2-40B4-BE49-F238E27FC236}">
                  <a16:creationId xmlns:a16="http://schemas.microsoft.com/office/drawing/2014/main" id="{93CC9BE7-5948-4992-8D51-1DA23A2E5BF5}"/>
                </a:ext>
              </a:extLst>
            </p:cNvPr>
            <p:cNvGrpSpPr/>
            <p:nvPr/>
          </p:nvGrpSpPr>
          <p:grpSpPr>
            <a:xfrm rot="5400000">
              <a:off x="1258353" y="6191439"/>
              <a:ext cx="584774" cy="585150"/>
              <a:chOff x="6300813" y="2209800"/>
              <a:chExt cx="1945792" cy="1866900"/>
            </a:xfrm>
            <a:effectLst>
              <a:outerShdw blurRad="50800" dist="38100" dir="5400000" algn="t" rotWithShape="0">
                <a:prstClr val="black">
                  <a:alpha val="40000"/>
                </a:prstClr>
              </a:outerShdw>
            </a:effectLst>
          </p:grpSpPr>
          <p:sp>
            <p:nvSpPr>
              <p:cNvPr id="49" name="Rectangle: Top Corners Rounded 2">
                <a:extLst>
                  <a:ext uri="{FF2B5EF4-FFF2-40B4-BE49-F238E27FC236}">
                    <a16:creationId xmlns:a16="http://schemas.microsoft.com/office/drawing/2014/main" id="{FC900C28-FF5B-4738-B15A-DA1A556BE4A0}"/>
                  </a:ext>
                </a:extLst>
              </p:cNvPr>
              <p:cNvSpPr/>
              <p:nvPr/>
            </p:nvSpPr>
            <p:spPr>
              <a:xfrm>
                <a:off x="6488272" y="2209800"/>
                <a:ext cx="1591582" cy="1866900"/>
              </a:xfrm>
              <a:prstGeom prst="round2SameRect">
                <a:avLst>
                  <a:gd name="adj1" fmla="val 12063"/>
                  <a:gd name="adj2" fmla="val 0"/>
                </a:avLst>
              </a:prstGeom>
              <a:ln/>
              <a:effectLst/>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sz="3200" dirty="0"/>
              </a:p>
            </p:txBody>
          </p:sp>
          <p:sp>
            <p:nvSpPr>
              <p:cNvPr id="50" name="TextBox 49">
                <a:extLst>
                  <a:ext uri="{FF2B5EF4-FFF2-40B4-BE49-F238E27FC236}">
                    <a16:creationId xmlns:a16="http://schemas.microsoft.com/office/drawing/2014/main" id="{62698EAD-E879-41D8-AB35-8B0CD1EFF0A9}"/>
                  </a:ext>
                </a:extLst>
              </p:cNvPr>
              <p:cNvSpPr txBox="1"/>
              <p:nvPr/>
            </p:nvSpPr>
            <p:spPr>
              <a:xfrm rot="16200000">
                <a:off x="6844899" y="1915870"/>
                <a:ext cx="857619" cy="1945792"/>
              </a:xfrm>
              <a:prstGeom prst="rect">
                <a:avLst/>
              </a:prstGeom>
              <a:noFill/>
            </p:spPr>
            <p:txBody>
              <a:bodyPr wrap="square" rtlCol="0">
                <a:spAutoFit/>
              </a:bodyPr>
              <a:lstStyle/>
              <a:p>
                <a:pPr algn="ctr"/>
                <a:r>
                  <a:rPr lang="en-US" sz="3200" b="1" dirty="0">
                    <a:solidFill>
                      <a:schemeClr val="bg1"/>
                    </a:solidFill>
                    <a:latin typeface="Tw Cen MT" panose="020B0602020104020603" pitchFamily="34" charset="0"/>
                  </a:rPr>
                  <a:t>4</a:t>
                </a:r>
              </a:p>
            </p:txBody>
          </p:sp>
        </p:grpSp>
        <p:sp>
          <p:nvSpPr>
            <p:cNvPr id="48" name="Freeform: Shape 15">
              <a:extLst>
                <a:ext uri="{FF2B5EF4-FFF2-40B4-BE49-F238E27FC236}">
                  <a16:creationId xmlns:a16="http://schemas.microsoft.com/office/drawing/2014/main" id="{B9361B01-03EA-4A3C-8B61-BEC6A891C530}"/>
                </a:ext>
              </a:extLst>
            </p:cNvPr>
            <p:cNvSpPr/>
            <p:nvPr/>
          </p:nvSpPr>
          <p:spPr>
            <a:xfrm rot="5400000" flipV="1">
              <a:off x="729491" y="6008391"/>
              <a:ext cx="478324" cy="950329"/>
            </a:xfrm>
            <a:custGeom>
              <a:avLst/>
              <a:gdLst>
                <a:gd name="connsiteX0" fmla="*/ 0 w 1591582"/>
                <a:gd name="connsiteY0" fmla="*/ 3031986 h 3031986"/>
                <a:gd name="connsiteX1" fmla="*/ 357641 w 1591582"/>
                <a:gd name="connsiteY1" fmla="*/ 3031986 h 3031986"/>
                <a:gd name="connsiteX2" fmla="*/ 795791 w 1591582"/>
                <a:gd name="connsiteY2" fmla="*/ 2593836 h 3031986"/>
                <a:gd name="connsiteX3" fmla="*/ 1233941 w 1591582"/>
                <a:gd name="connsiteY3" fmla="*/ 3031986 h 3031986"/>
                <a:gd name="connsiteX4" fmla="*/ 1591582 w 1591582"/>
                <a:gd name="connsiteY4" fmla="*/ 3031986 h 3031986"/>
                <a:gd name="connsiteX5" fmla="*/ 1591582 w 1591582"/>
                <a:gd name="connsiteY5" fmla="*/ 314242 h 3031986"/>
                <a:gd name="connsiteX6" fmla="*/ 1277340 w 1591582"/>
                <a:gd name="connsiteY6" fmla="*/ 0 h 3031986"/>
                <a:gd name="connsiteX7" fmla="*/ 314242 w 1591582"/>
                <a:gd name="connsiteY7" fmla="*/ 0 h 3031986"/>
                <a:gd name="connsiteX8" fmla="*/ 0 w 1591582"/>
                <a:gd name="connsiteY8" fmla="*/ 314242 h 3031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1582" h="3031986">
                  <a:moveTo>
                    <a:pt x="0" y="3031986"/>
                  </a:moveTo>
                  <a:lnTo>
                    <a:pt x="357641" y="3031986"/>
                  </a:lnTo>
                  <a:cubicBezTo>
                    <a:pt x="357641" y="2790002"/>
                    <a:pt x="553807" y="2593836"/>
                    <a:pt x="795791" y="2593836"/>
                  </a:cubicBezTo>
                  <a:cubicBezTo>
                    <a:pt x="1037775" y="2593836"/>
                    <a:pt x="1233941" y="2790002"/>
                    <a:pt x="1233941" y="3031986"/>
                  </a:cubicBezTo>
                  <a:lnTo>
                    <a:pt x="1591582" y="3031986"/>
                  </a:lnTo>
                  <a:lnTo>
                    <a:pt x="1591582" y="314242"/>
                  </a:lnTo>
                  <a:cubicBezTo>
                    <a:pt x="1591582" y="140691"/>
                    <a:pt x="1450891" y="0"/>
                    <a:pt x="1277340" y="0"/>
                  </a:cubicBezTo>
                  <a:lnTo>
                    <a:pt x="314242" y="0"/>
                  </a:lnTo>
                  <a:cubicBezTo>
                    <a:pt x="140691" y="0"/>
                    <a:pt x="0" y="140691"/>
                    <a:pt x="0" y="314242"/>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6" name="TextBox 45"/>
            <p:cNvSpPr txBox="1"/>
            <p:nvPr/>
          </p:nvSpPr>
          <p:spPr>
            <a:xfrm>
              <a:off x="658043" y="6369577"/>
              <a:ext cx="707918" cy="254044"/>
            </a:xfrm>
            <a:prstGeom prst="rect">
              <a:avLst/>
            </a:prstGeom>
            <a:noFill/>
          </p:spPr>
          <p:txBody>
            <a:bodyPr wrap="square" rtlCol="0">
              <a:spAutoFit/>
            </a:bodyPr>
            <a:lstStyle/>
            <a:p>
              <a:pPr algn="ctr"/>
              <a:r>
                <a:rPr lang="en-GB" sz="1051" b="1" dirty="0">
                  <a:solidFill>
                    <a:srgbClr val="78B552"/>
                  </a:solidFill>
                  <a:latin typeface="Tw Cen MT" panose="020B0602020104020603" pitchFamily="34" charset="0"/>
                </a:rPr>
                <a:t>MODULE</a:t>
              </a:r>
              <a:endParaRPr lang="en-US" sz="1051" b="1" dirty="0">
                <a:solidFill>
                  <a:srgbClr val="78B552"/>
                </a:solidFill>
                <a:latin typeface="Tw Cen MT" panose="020B0602020104020603" pitchFamily="34" charset="0"/>
              </a:endParaRPr>
            </a:p>
          </p:txBody>
        </p:sp>
      </p:grpSp>
      <p:sp>
        <p:nvSpPr>
          <p:cNvPr id="71" name="TextBox 70">
            <a:extLst>
              <a:ext uri="{FF2B5EF4-FFF2-40B4-BE49-F238E27FC236}">
                <a16:creationId xmlns:a16="http://schemas.microsoft.com/office/drawing/2014/main" id="{E3F2BC12-D1F6-4F9E-A0DD-F52202C3FF7B}"/>
              </a:ext>
            </a:extLst>
          </p:cNvPr>
          <p:cNvSpPr txBox="1"/>
          <p:nvPr/>
        </p:nvSpPr>
        <p:spPr>
          <a:xfrm>
            <a:off x="381005" y="176304"/>
            <a:ext cx="11237791" cy="707886"/>
          </a:xfrm>
          <a:prstGeom prst="rect">
            <a:avLst/>
          </a:prstGeom>
          <a:noFill/>
        </p:spPr>
        <p:txBody>
          <a:bodyPr wrap="square" rtlCol="0">
            <a:spAutoFit/>
          </a:bodyPr>
          <a:lstStyle/>
          <a:p>
            <a:r>
              <a:rPr lang="en-IN" sz="4000" b="1" dirty="0">
                <a:solidFill>
                  <a:schemeClr val="tx1">
                    <a:lumMod val="50000"/>
                    <a:lumOff val="50000"/>
                  </a:schemeClr>
                </a:solidFill>
                <a:latin typeface="Calibri" panose="020F0502020204030204" pitchFamily="34" charset="0"/>
                <a:ea typeface="Segoe UI Historic" panose="020B0502040204020203" pitchFamily="34" charset="0"/>
                <a:cs typeface="Calibri" panose="020F0502020204030204" pitchFamily="34" charset="0"/>
              </a:rPr>
              <a:t>New training Modules for new themes</a:t>
            </a:r>
          </a:p>
        </p:txBody>
      </p:sp>
      <p:sp>
        <p:nvSpPr>
          <p:cNvPr id="5" name="Rectangle 4"/>
          <p:cNvSpPr/>
          <p:nvPr/>
        </p:nvSpPr>
        <p:spPr>
          <a:xfrm>
            <a:off x="2007651" y="1059708"/>
            <a:ext cx="9611141" cy="242009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tIns="72000" rIns="756000" rtlCol="0" anchor="t">
            <a:noAutofit/>
          </a:bodyPr>
          <a:lstStyle/>
          <a:p>
            <a:r>
              <a:rPr lang="en-GB" sz="2000" b="1" dirty="0">
                <a:solidFill>
                  <a:schemeClr val="tx1">
                    <a:lumMod val="65000"/>
                    <a:lumOff val="35000"/>
                  </a:schemeClr>
                </a:solidFill>
              </a:rPr>
              <a:t>Synergies with other cultural and biodiversity-related Conventions and programmes</a:t>
            </a:r>
          </a:p>
          <a:p>
            <a:endParaRPr lang="en-GB" sz="500" b="1" dirty="0">
              <a:solidFill>
                <a:schemeClr val="tx1">
                  <a:lumMod val="65000"/>
                  <a:lumOff val="35000"/>
                </a:schemeClr>
              </a:solidFill>
            </a:endParaRPr>
          </a:p>
          <a:p>
            <a:endParaRPr lang="en-GB" sz="500" b="1" dirty="0">
              <a:solidFill>
                <a:schemeClr val="tx1">
                  <a:lumMod val="65000"/>
                  <a:lumOff val="35000"/>
                </a:schemeClr>
              </a:solidFill>
            </a:endParaRPr>
          </a:p>
          <a:p>
            <a:endParaRPr lang="en-GB" sz="500" b="1" dirty="0">
              <a:solidFill>
                <a:schemeClr val="tx1">
                  <a:lumMod val="65000"/>
                  <a:lumOff val="35000"/>
                </a:schemeClr>
              </a:solidFill>
            </a:endParaRPr>
          </a:p>
          <a:p>
            <a:pPr marL="444489" lvl="1" indent="-444489">
              <a:lnSpc>
                <a:spcPct val="120000"/>
              </a:lnSpc>
              <a:buSzPct val="120000"/>
              <a:buFont typeface="Wingdings 2" panose="05020102010507070707" pitchFamily="18" charset="2"/>
              <a:buChar char=""/>
            </a:pPr>
            <a:r>
              <a:rPr lang="en-US" sz="2000" dirty="0">
                <a:solidFill>
                  <a:schemeClr val="tx1">
                    <a:lumMod val="65000"/>
                    <a:lumOff val="35000"/>
                  </a:schemeClr>
                </a:solidFill>
              </a:rPr>
              <a:t>to raise awareness on the possible coordination room, as a first step to promote or reinforce synergies in action. </a:t>
            </a:r>
            <a:endParaRPr lang="it-IT" sz="2000" dirty="0">
              <a:solidFill>
                <a:schemeClr val="tx1">
                  <a:lumMod val="65000"/>
                  <a:lumOff val="35000"/>
                </a:schemeClr>
              </a:solidFill>
            </a:endParaRPr>
          </a:p>
          <a:p>
            <a:pPr marL="444489" lvl="1" indent="-444489">
              <a:lnSpc>
                <a:spcPct val="120000"/>
              </a:lnSpc>
              <a:buSzPct val="120000"/>
              <a:buFont typeface="Wingdings 2" panose="05020102010507070707" pitchFamily="18" charset="2"/>
              <a:buChar char=""/>
            </a:pPr>
            <a:r>
              <a:rPr lang="en-US" sz="2000" dirty="0">
                <a:solidFill>
                  <a:schemeClr val="tx1">
                    <a:lumMod val="65000"/>
                    <a:lumOff val="35000"/>
                  </a:schemeClr>
                </a:solidFill>
              </a:rPr>
              <a:t>Synergies as crucial for an integrated approach to sustainable development from the perspective of World Heritage  (ref. IOS/EVS/PI/145 REV.5</a:t>
            </a:r>
            <a:r>
              <a:rPr lang="it-IT" sz="2000" dirty="0">
                <a:solidFill>
                  <a:schemeClr val="tx1">
                    <a:lumMod val="65000"/>
                    <a:lumOff val="35000"/>
                  </a:schemeClr>
                </a:solidFill>
              </a:rPr>
              <a:t> </a:t>
            </a:r>
            <a:r>
              <a:rPr lang="en-US" sz="2000" dirty="0">
                <a:solidFill>
                  <a:schemeClr val="tx1">
                    <a:lumMod val="65000"/>
                    <a:lumOff val="35000"/>
                  </a:schemeClr>
                </a:solidFill>
              </a:rPr>
              <a:t>)</a:t>
            </a:r>
          </a:p>
          <a:p>
            <a:endParaRPr lang="en-GB" sz="2000" b="1" dirty="0">
              <a:solidFill>
                <a:schemeClr val="tx1">
                  <a:lumMod val="65000"/>
                  <a:lumOff val="35000"/>
                </a:schemeClr>
              </a:solidFill>
            </a:endParaRPr>
          </a:p>
        </p:txBody>
      </p:sp>
      <p:sp>
        <p:nvSpPr>
          <p:cNvPr id="79" name="Rectangle 78"/>
          <p:cNvSpPr/>
          <p:nvPr/>
        </p:nvSpPr>
        <p:spPr>
          <a:xfrm>
            <a:off x="2005646" y="4021106"/>
            <a:ext cx="9613148" cy="185921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tIns="108000" rIns="756000" rtlCol="0" anchor="t">
            <a:noAutofit/>
          </a:bodyPr>
          <a:lstStyle/>
          <a:p>
            <a:r>
              <a:rPr lang="en-GB" sz="2000" b="1" dirty="0">
                <a:solidFill>
                  <a:schemeClr val="tx1">
                    <a:lumMod val="65000"/>
                    <a:lumOff val="35000"/>
                  </a:schemeClr>
                </a:solidFill>
              </a:rPr>
              <a:t>Integration of the Sustainable Development approach</a:t>
            </a:r>
          </a:p>
          <a:p>
            <a:endParaRPr lang="en-GB" sz="2000" b="1" dirty="0">
              <a:solidFill>
                <a:schemeClr val="tx1">
                  <a:lumMod val="65000"/>
                  <a:lumOff val="35000"/>
                </a:schemeClr>
              </a:solidFill>
            </a:endParaRPr>
          </a:p>
          <a:p>
            <a:pPr marL="285744" indent="-285744">
              <a:buClr>
                <a:schemeClr val="tx1">
                  <a:lumMod val="75000"/>
                  <a:lumOff val="25000"/>
                </a:schemeClr>
              </a:buClr>
              <a:buSzPct val="120000"/>
              <a:buFont typeface="Wingdings 2" panose="05020102010507070707" pitchFamily="18" charset="2"/>
              <a:buChar char="R"/>
            </a:pPr>
            <a:r>
              <a:rPr lang="en-US" sz="2000" dirty="0">
                <a:solidFill>
                  <a:schemeClr val="tx1">
                    <a:lumMod val="65000"/>
                    <a:lumOff val="35000"/>
                  </a:schemeClr>
                </a:solidFill>
              </a:rPr>
              <a:t>where, in the questionnaire, that perspective is operationalized, in order to both acquire measurable data and raise awareness on this topic</a:t>
            </a:r>
          </a:p>
        </p:txBody>
      </p:sp>
    </p:spTree>
    <p:extLst>
      <p:ext uri="{BB962C8B-B14F-4D97-AF65-F5344CB8AC3E}">
        <p14:creationId xmlns:p14="http://schemas.microsoft.com/office/powerpoint/2010/main" val="1010239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733530" y="3351394"/>
            <a:ext cx="1663972" cy="478325"/>
            <a:chOff x="657326" y="2119121"/>
            <a:chExt cx="1898814" cy="478325"/>
          </a:xfrm>
        </p:grpSpPr>
        <p:grpSp>
          <p:nvGrpSpPr>
            <p:cNvPr id="59" name="Group 58">
              <a:extLst>
                <a:ext uri="{FF2B5EF4-FFF2-40B4-BE49-F238E27FC236}">
                  <a16:creationId xmlns:a16="http://schemas.microsoft.com/office/drawing/2014/main" id="{93CC9BE7-5948-4992-8D51-1DA23A2E5BF5}"/>
                </a:ext>
              </a:extLst>
            </p:cNvPr>
            <p:cNvGrpSpPr/>
            <p:nvPr/>
          </p:nvGrpSpPr>
          <p:grpSpPr>
            <a:xfrm rot="5400000">
              <a:off x="1546458" y="1587764"/>
              <a:ext cx="471874" cy="1547490"/>
              <a:chOff x="6529651" y="-18097"/>
              <a:chExt cx="1570133" cy="4937216"/>
            </a:xfrm>
            <a:effectLst>
              <a:outerShdw blurRad="50800" dist="38100" dir="5400000" algn="t" rotWithShape="0">
                <a:prstClr val="black">
                  <a:alpha val="40000"/>
                </a:prstClr>
              </a:outerShdw>
            </a:effectLst>
          </p:grpSpPr>
          <p:sp>
            <p:nvSpPr>
              <p:cNvPr id="61" name="Rectangle: Top Corners Rounded 2">
                <a:extLst>
                  <a:ext uri="{FF2B5EF4-FFF2-40B4-BE49-F238E27FC236}">
                    <a16:creationId xmlns:a16="http://schemas.microsoft.com/office/drawing/2014/main" id="{FC900C28-FF5B-4738-B15A-DA1A556BE4A0}"/>
                  </a:ext>
                </a:extLst>
              </p:cNvPr>
              <p:cNvSpPr/>
              <p:nvPr/>
            </p:nvSpPr>
            <p:spPr>
              <a:xfrm>
                <a:off x="6529651" y="1216927"/>
                <a:ext cx="1570133" cy="2467166"/>
              </a:xfrm>
              <a:prstGeom prst="round2SameRect">
                <a:avLst>
                  <a:gd name="adj1" fmla="val 12063"/>
                  <a:gd name="adj2" fmla="val 0"/>
                </a:avLst>
              </a:prstGeom>
              <a:solidFill>
                <a:srgbClr val="9966FF"/>
              </a:solidFill>
              <a:ln/>
              <a:effectLst/>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sz="3200" dirty="0"/>
              </a:p>
            </p:txBody>
          </p:sp>
          <p:sp>
            <p:nvSpPr>
              <p:cNvPr id="62" name="TextBox 61">
                <a:extLst>
                  <a:ext uri="{FF2B5EF4-FFF2-40B4-BE49-F238E27FC236}">
                    <a16:creationId xmlns:a16="http://schemas.microsoft.com/office/drawing/2014/main" id="{62698EAD-E879-41D8-AB35-8B0CD1EFF0A9}"/>
                  </a:ext>
                </a:extLst>
              </p:cNvPr>
              <p:cNvSpPr txBox="1"/>
              <p:nvPr/>
            </p:nvSpPr>
            <p:spPr>
              <a:xfrm rot="16200000">
                <a:off x="4859479" y="1989662"/>
                <a:ext cx="4937216" cy="921698"/>
              </a:xfrm>
              <a:prstGeom prst="rect">
                <a:avLst/>
              </a:prstGeom>
              <a:noFill/>
            </p:spPr>
            <p:txBody>
              <a:bodyPr wrap="square" rtlCol="0">
                <a:spAutoFit/>
              </a:bodyPr>
              <a:lstStyle/>
              <a:p>
                <a:pPr algn="ctr"/>
                <a:r>
                  <a:rPr lang="en-GB" sz="1200" b="1" dirty="0">
                    <a:solidFill>
                      <a:schemeClr val="bg1"/>
                    </a:solidFill>
                  </a:rPr>
                  <a:t>Modules</a:t>
                </a:r>
                <a:endParaRPr lang="en-US" sz="1600" b="1" dirty="0">
                  <a:solidFill>
                    <a:schemeClr val="bg1"/>
                  </a:solidFill>
                </a:endParaRPr>
              </a:p>
            </p:txBody>
          </p:sp>
        </p:grpSp>
        <p:sp>
          <p:nvSpPr>
            <p:cNvPr id="60" name="Freeform: Shape 15">
              <a:extLst>
                <a:ext uri="{FF2B5EF4-FFF2-40B4-BE49-F238E27FC236}">
                  <a16:creationId xmlns:a16="http://schemas.microsoft.com/office/drawing/2014/main" id="{B9361B01-03EA-4A3C-8B61-BEC6A891C530}"/>
                </a:ext>
              </a:extLst>
            </p:cNvPr>
            <p:cNvSpPr/>
            <p:nvPr/>
          </p:nvSpPr>
          <p:spPr>
            <a:xfrm rot="5400000" flipV="1">
              <a:off x="852678" y="1930833"/>
              <a:ext cx="478324" cy="854900"/>
            </a:xfrm>
            <a:custGeom>
              <a:avLst/>
              <a:gdLst>
                <a:gd name="connsiteX0" fmla="*/ 0 w 1591582"/>
                <a:gd name="connsiteY0" fmla="*/ 3031986 h 3031986"/>
                <a:gd name="connsiteX1" fmla="*/ 357641 w 1591582"/>
                <a:gd name="connsiteY1" fmla="*/ 3031986 h 3031986"/>
                <a:gd name="connsiteX2" fmla="*/ 795791 w 1591582"/>
                <a:gd name="connsiteY2" fmla="*/ 2593836 h 3031986"/>
                <a:gd name="connsiteX3" fmla="*/ 1233941 w 1591582"/>
                <a:gd name="connsiteY3" fmla="*/ 3031986 h 3031986"/>
                <a:gd name="connsiteX4" fmla="*/ 1591582 w 1591582"/>
                <a:gd name="connsiteY4" fmla="*/ 3031986 h 3031986"/>
                <a:gd name="connsiteX5" fmla="*/ 1591582 w 1591582"/>
                <a:gd name="connsiteY5" fmla="*/ 314242 h 3031986"/>
                <a:gd name="connsiteX6" fmla="*/ 1277340 w 1591582"/>
                <a:gd name="connsiteY6" fmla="*/ 0 h 3031986"/>
                <a:gd name="connsiteX7" fmla="*/ 314242 w 1591582"/>
                <a:gd name="connsiteY7" fmla="*/ 0 h 3031986"/>
                <a:gd name="connsiteX8" fmla="*/ 0 w 1591582"/>
                <a:gd name="connsiteY8" fmla="*/ 314242 h 3031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1582" h="3031986">
                  <a:moveTo>
                    <a:pt x="0" y="3031986"/>
                  </a:moveTo>
                  <a:lnTo>
                    <a:pt x="357641" y="3031986"/>
                  </a:lnTo>
                  <a:cubicBezTo>
                    <a:pt x="357641" y="2790002"/>
                    <a:pt x="553807" y="2593836"/>
                    <a:pt x="795791" y="2593836"/>
                  </a:cubicBezTo>
                  <a:cubicBezTo>
                    <a:pt x="1037775" y="2593836"/>
                    <a:pt x="1233941" y="2790002"/>
                    <a:pt x="1233941" y="3031986"/>
                  </a:cubicBezTo>
                  <a:lnTo>
                    <a:pt x="1591582" y="3031986"/>
                  </a:lnTo>
                  <a:lnTo>
                    <a:pt x="1591582" y="314242"/>
                  </a:lnTo>
                  <a:cubicBezTo>
                    <a:pt x="1591582" y="140691"/>
                    <a:pt x="1450891" y="0"/>
                    <a:pt x="1277340" y="0"/>
                  </a:cubicBezTo>
                  <a:lnTo>
                    <a:pt x="314242" y="0"/>
                  </a:lnTo>
                  <a:cubicBezTo>
                    <a:pt x="140691" y="0"/>
                    <a:pt x="0" y="140691"/>
                    <a:pt x="0" y="314242"/>
                  </a:cubicBezTo>
                  <a:close/>
                </a:path>
              </a:pathLst>
            </a:custGeom>
            <a:solidFill>
              <a:schemeClr val="bg1"/>
            </a:solidFill>
            <a:ln>
              <a:noFill/>
            </a:ln>
            <a:effectLst>
              <a:outerShdw dist="38100" dir="66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1" name="TextBox 40"/>
            <p:cNvSpPr txBox="1"/>
            <p:nvPr/>
          </p:nvSpPr>
          <p:spPr>
            <a:xfrm>
              <a:off x="657326" y="2196249"/>
              <a:ext cx="861964" cy="307777"/>
            </a:xfrm>
            <a:prstGeom prst="rect">
              <a:avLst/>
            </a:prstGeom>
            <a:noFill/>
          </p:spPr>
          <p:txBody>
            <a:bodyPr wrap="square" rtlCol="0">
              <a:spAutoFit/>
            </a:bodyPr>
            <a:lstStyle/>
            <a:p>
              <a:pPr algn="ctr"/>
              <a:r>
                <a:rPr lang="en-GB" sz="1400" b="1" dirty="0">
                  <a:solidFill>
                    <a:srgbClr val="9966FF"/>
                  </a:solidFill>
                </a:rPr>
                <a:t>Focus</a:t>
              </a:r>
              <a:endParaRPr lang="en-US" sz="1400" b="1" dirty="0">
                <a:solidFill>
                  <a:srgbClr val="9966FF"/>
                </a:solidFill>
              </a:endParaRPr>
            </a:p>
          </p:txBody>
        </p:sp>
      </p:grpSp>
      <p:sp>
        <p:nvSpPr>
          <p:cNvPr id="71" name="TextBox 70">
            <a:extLst>
              <a:ext uri="{FF2B5EF4-FFF2-40B4-BE49-F238E27FC236}">
                <a16:creationId xmlns:a16="http://schemas.microsoft.com/office/drawing/2014/main" id="{E3F2BC12-D1F6-4F9E-A0DD-F52202C3FF7B}"/>
              </a:ext>
            </a:extLst>
          </p:cNvPr>
          <p:cNvSpPr txBox="1"/>
          <p:nvPr/>
        </p:nvSpPr>
        <p:spPr>
          <a:xfrm>
            <a:off x="464821" y="176304"/>
            <a:ext cx="11153971" cy="707886"/>
          </a:xfrm>
          <a:prstGeom prst="rect">
            <a:avLst/>
          </a:prstGeom>
          <a:noFill/>
        </p:spPr>
        <p:txBody>
          <a:bodyPr wrap="square" rtlCol="0">
            <a:spAutoFit/>
          </a:bodyPr>
          <a:lstStyle/>
          <a:p>
            <a:r>
              <a:rPr lang="en-IN" sz="4000" b="1" dirty="0">
                <a:solidFill>
                  <a:schemeClr val="tx1">
                    <a:lumMod val="50000"/>
                    <a:lumOff val="50000"/>
                  </a:schemeClr>
                </a:solidFill>
                <a:latin typeface="Calibri" panose="020F0502020204030204" pitchFamily="34" charset="0"/>
                <a:ea typeface="Segoe UI Historic" panose="020B0502040204020203" pitchFamily="34" charset="0"/>
                <a:cs typeface="Calibri" panose="020F0502020204030204" pitchFamily="34" charset="0"/>
              </a:rPr>
              <a:t>Focus Modules</a:t>
            </a:r>
          </a:p>
        </p:txBody>
      </p:sp>
      <p:sp>
        <p:nvSpPr>
          <p:cNvPr id="5" name="Rectangle 4"/>
          <p:cNvSpPr/>
          <p:nvPr/>
        </p:nvSpPr>
        <p:spPr>
          <a:xfrm>
            <a:off x="2353917" y="1059708"/>
            <a:ext cx="9264875" cy="506169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tIns="72000" rIns="756000" rtlCol="0" anchor="t">
            <a:noAutofit/>
          </a:bodyPr>
          <a:lstStyle/>
          <a:p>
            <a:pPr>
              <a:spcBef>
                <a:spcPts val="1200"/>
              </a:spcBef>
            </a:pPr>
            <a:r>
              <a:rPr lang="en-US" sz="2000" b="1" dirty="0">
                <a:solidFill>
                  <a:schemeClr val="tx1">
                    <a:lumMod val="65000"/>
                    <a:lumOff val="35000"/>
                  </a:schemeClr>
                </a:solidFill>
              </a:rPr>
              <a:t>Focus modules focus on the various aspects of Periodic Reporting for the application of the World Heritage Convention, such as: </a:t>
            </a:r>
          </a:p>
          <a:p>
            <a:endParaRPr lang="en-GB" sz="500" b="1" dirty="0">
              <a:solidFill>
                <a:schemeClr val="tx1">
                  <a:lumMod val="65000"/>
                  <a:lumOff val="35000"/>
                </a:schemeClr>
              </a:solidFill>
            </a:endParaRPr>
          </a:p>
          <a:p>
            <a:endParaRPr lang="en-GB" sz="500" b="1" dirty="0">
              <a:solidFill>
                <a:schemeClr val="tx1">
                  <a:lumMod val="65000"/>
                  <a:lumOff val="35000"/>
                </a:schemeClr>
              </a:solidFill>
            </a:endParaRPr>
          </a:p>
          <a:p>
            <a:endParaRPr lang="en-GB" sz="500" b="1" dirty="0">
              <a:solidFill>
                <a:schemeClr val="tx1">
                  <a:lumMod val="65000"/>
                  <a:lumOff val="35000"/>
                </a:schemeClr>
              </a:solidFill>
            </a:endParaRPr>
          </a:p>
          <a:p>
            <a:pPr marL="444489" lvl="1" indent="-444489">
              <a:lnSpc>
                <a:spcPct val="120000"/>
              </a:lnSpc>
              <a:buClr>
                <a:schemeClr val="accent5">
                  <a:lumMod val="75000"/>
                </a:schemeClr>
              </a:buClr>
              <a:buSzPct val="120000"/>
              <a:buFont typeface="Symbol" panose="05050102010706020507" pitchFamily="18" charset="2"/>
              <a:buChar char="·"/>
            </a:pPr>
            <a:r>
              <a:rPr lang="en-GB" sz="2000" dirty="0">
                <a:solidFill>
                  <a:schemeClr val="tx1">
                    <a:lumMod val="65000"/>
                    <a:lumOff val="35000"/>
                  </a:schemeClr>
                </a:solidFill>
              </a:rPr>
              <a:t>Statement of Outstanding Universal Value (SOUV)</a:t>
            </a:r>
          </a:p>
          <a:p>
            <a:pPr marL="444489" lvl="1" indent="-444489">
              <a:lnSpc>
                <a:spcPct val="120000"/>
              </a:lnSpc>
              <a:buClr>
                <a:schemeClr val="accent5">
                  <a:lumMod val="75000"/>
                </a:schemeClr>
              </a:buClr>
              <a:buSzPct val="120000"/>
              <a:buFont typeface="Symbol" panose="05050102010706020507" pitchFamily="18" charset="2"/>
              <a:buChar char="·"/>
            </a:pPr>
            <a:r>
              <a:rPr lang="en-GB" sz="2000" dirty="0">
                <a:solidFill>
                  <a:schemeClr val="tx1">
                    <a:lumMod val="65000"/>
                    <a:lumOff val="35000"/>
                  </a:schemeClr>
                </a:solidFill>
              </a:rPr>
              <a:t>Attributes</a:t>
            </a:r>
          </a:p>
          <a:p>
            <a:pPr marL="444489" lvl="1" indent="-444489">
              <a:lnSpc>
                <a:spcPct val="120000"/>
              </a:lnSpc>
              <a:buClr>
                <a:schemeClr val="accent5">
                  <a:lumMod val="75000"/>
                </a:schemeClr>
              </a:buClr>
              <a:buSzPct val="120000"/>
              <a:buFont typeface="Symbol" panose="05050102010706020507" pitchFamily="18" charset="2"/>
              <a:buChar char="·"/>
            </a:pPr>
            <a:r>
              <a:rPr lang="en-GB" sz="2000" dirty="0">
                <a:solidFill>
                  <a:schemeClr val="tx1">
                    <a:lumMod val="65000"/>
                    <a:lumOff val="35000"/>
                  </a:schemeClr>
                </a:solidFill>
              </a:rPr>
              <a:t>Monitoring Indicators</a:t>
            </a:r>
          </a:p>
          <a:p>
            <a:pPr marL="444489" lvl="1" indent="-444489">
              <a:lnSpc>
                <a:spcPct val="120000"/>
              </a:lnSpc>
              <a:buClr>
                <a:schemeClr val="accent5">
                  <a:lumMod val="75000"/>
                </a:schemeClr>
              </a:buClr>
              <a:buSzPct val="120000"/>
              <a:buFont typeface="Symbol" panose="05050102010706020507" pitchFamily="18" charset="2"/>
              <a:buChar char="·"/>
            </a:pPr>
            <a:r>
              <a:rPr lang="en-GB" sz="2000" dirty="0">
                <a:solidFill>
                  <a:schemeClr val="tx1">
                    <a:lumMod val="65000"/>
                    <a:lumOff val="35000"/>
                  </a:schemeClr>
                </a:solidFill>
              </a:rPr>
              <a:t>Boundary Clarifications</a:t>
            </a:r>
          </a:p>
          <a:p>
            <a:pPr marL="444489" lvl="1" indent="-444489">
              <a:lnSpc>
                <a:spcPct val="120000"/>
              </a:lnSpc>
              <a:buClr>
                <a:schemeClr val="accent5">
                  <a:lumMod val="75000"/>
                </a:schemeClr>
              </a:buClr>
              <a:buSzPct val="120000"/>
              <a:buFont typeface="Symbol" panose="05050102010706020507" pitchFamily="18" charset="2"/>
              <a:buChar char="·"/>
            </a:pPr>
            <a:r>
              <a:rPr lang="en-GB" sz="2000" dirty="0">
                <a:solidFill>
                  <a:schemeClr val="tx1">
                    <a:lumMod val="65000"/>
                    <a:lumOff val="35000"/>
                  </a:schemeClr>
                </a:solidFill>
              </a:rPr>
              <a:t>Factors Affecting the Property</a:t>
            </a:r>
          </a:p>
          <a:p>
            <a:pPr marL="444489" lvl="1" indent="-444489">
              <a:lnSpc>
                <a:spcPct val="120000"/>
              </a:lnSpc>
              <a:buClr>
                <a:schemeClr val="accent5">
                  <a:lumMod val="75000"/>
                </a:schemeClr>
              </a:buClr>
              <a:buSzPct val="120000"/>
              <a:buFont typeface="Symbol" panose="05050102010706020507" pitchFamily="18" charset="2"/>
              <a:buChar char="·"/>
            </a:pPr>
            <a:r>
              <a:rPr lang="en-GB" sz="2000" dirty="0">
                <a:solidFill>
                  <a:schemeClr val="tx1">
                    <a:lumMod val="65000"/>
                    <a:lumOff val="35000"/>
                  </a:schemeClr>
                </a:solidFill>
              </a:rPr>
              <a:t>Regional Action Plans</a:t>
            </a:r>
          </a:p>
          <a:p>
            <a:pPr marL="444489" lvl="1" indent="-444489">
              <a:lnSpc>
                <a:spcPct val="120000"/>
              </a:lnSpc>
              <a:buClr>
                <a:schemeClr val="accent5">
                  <a:lumMod val="75000"/>
                </a:schemeClr>
              </a:buClr>
              <a:buSzPct val="120000"/>
              <a:buFont typeface="Symbol" panose="05050102010706020507" pitchFamily="18" charset="2"/>
              <a:buChar char="·"/>
            </a:pPr>
            <a:r>
              <a:rPr lang="en-GB" sz="2000" dirty="0">
                <a:solidFill>
                  <a:schemeClr val="tx1">
                    <a:lumMod val="65000"/>
                    <a:lumOff val="35000"/>
                  </a:schemeClr>
                </a:solidFill>
              </a:rPr>
              <a:t>Tourism Management</a:t>
            </a:r>
          </a:p>
          <a:p>
            <a:pPr marL="444489" lvl="1" indent="-444489">
              <a:lnSpc>
                <a:spcPct val="120000"/>
              </a:lnSpc>
              <a:buClr>
                <a:schemeClr val="accent5">
                  <a:lumMod val="75000"/>
                </a:schemeClr>
              </a:buClr>
              <a:buSzPct val="120000"/>
              <a:buFont typeface="Symbol" panose="05050102010706020507" pitchFamily="18" charset="2"/>
              <a:buChar char="·"/>
            </a:pPr>
            <a:r>
              <a:rPr lang="en-GB" sz="2000" dirty="0">
                <a:solidFill>
                  <a:schemeClr val="tx1">
                    <a:lumMod val="65000"/>
                    <a:lumOff val="35000"/>
                  </a:schemeClr>
                </a:solidFill>
              </a:rPr>
              <a:t>Disaster Risk Reduction</a:t>
            </a:r>
          </a:p>
          <a:p>
            <a:pPr marL="444489" lvl="1" indent="-444489">
              <a:lnSpc>
                <a:spcPct val="120000"/>
              </a:lnSpc>
              <a:buClr>
                <a:schemeClr val="accent5">
                  <a:lumMod val="75000"/>
                </a:schemeClr>
              </a:buClr>
              <a:buSzPct val="120000"/>
              <a:buFont typeface="Symbol" panose="05050102010706020507" pitchFamily="18" charset="2"/>
              <a:buChar char="·"/>
            </a:pPr>
            <a:r>
              <a:rPr lang="en-GB" sz="2000" dirty="0">
                <a:solidFill>
                  <a:schemeClr val="tx1">
                    <a:lumMod val="65000"/>
                    <a:lumOff val="35000"/>
                  </a:schemeClr>
                </a:solidFill>
              </a:rPr>
              <a:t>Risk Preparedness</a:t>
            </a:r>
          </a:p>
          <a:p>
            <a:endParaRPr lang="en-GB" sz="2000" b="1" dirty="0">
              <a:solidFill>
                <a:schemeClr val="tx1">
                  <a:lumMod val="65000"/>
                  <a:lumOff val="35000"/>
                </a:schemeClr>
              </a:solidFill>
            </a:endParaRPr>
          </a:p>
        </p:txBody>
      </p:sp>
    </p:spTree>
    <p:extLst>
      <p:ext uri="{BB962C8B-B14F-4D97-AF65-F5344CB8AC3E}">
        <p14:creationId xmlns:p14="http://schemas.microsoft.com/office/powerpoint/2010/main" val="13423852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TextBox 70">
            <a:extLst>
              <a:ext uri="{FF2B5EF4-FFF2-40B4-BE49-F238E27FC236}">
                <a16:creationId xmlns:a16="http://schemas.microsoft.com/office/drawing/2014/main" id="{E3F2BC12-D1F6-4F9E-A0DD-F52202C3FF7B}"/>
              </a:ext>
            </a:extLst>
          </p:cNvPr>
          <p:cNvSpPr txBox="1"/>
          <p:nvPr/>
        </p:nvSpPr>
        <p:spPr>
          <a:xfrm>
            <a:off x="508005" y="176304"/>
            <a:ext cx="11110791" cy="707886"/>
          </a:xfrm>
          <a:prstGeom prst="rect">
            <a:avLst/>
          </a:prstGeom>
          <a:noFill/>
        </p:spPr>
        <p:txBody>
          <a:bodyPr wrap="square" rtlCol="0">
            <a:spAutoFit/>
          </a:bodyPr>
          <a:lstStyle/>
          <a:p>
            <a:r>
              <a:rPr lang="en-IN" sz="4000" b="1" dirty="0">
                <a:solidFill>
                  <a:schemeClr val="tx1">
                    <a:lumMod val="50000"/>
                    <a:lumOff val="50000"/>
                  </a:schemeClr>
                </a:solidFill>
                <a:latin typeface="Calibri" panose="020F0502020204030204" pitchFamily="34" charset="0"/>
                <a:ea typeface="Segoe UI Historic" panose="020B0502040204020203" pitchFamily="34" charset="0"/>
                <a:cs typeface="Calibri" panose="020F0502020204030204" pitchFamily="34" charset="0"/>
              </a:rPr>
              <a:t>Contents of a Module</a:t>
            </a:r>
          </a:p>
        </p:txBody>
      </p:sp>
      <p:sp>
        <p:nvSpPr>
          <p:cNvPr id="5" name="Rectangle 4"/>
          <p:cNvSpPr/>
          <p:nvPr/>
        </p:nvSpPr>
        <p:spPr>
          <a:xfrm>
            <a:off x="508005" y="1034308"/>
            <a:ext cx="11110791" cy="506169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tIns="72000" rIns="756000" rtlCol="0" anchor="t">
            <a:noAutofit/>
          </a:bodyPr>
          <a:lstStyle/>
          <a:p>
            <a:pPr marL="342891" indent="-342891">
              <a:lnSpc>
                <a:spcPct val="130000"/>
              </a:lnSpc>
              <a:buSzPct val="120000"/>
              <a:buFont typeface="Wingdings 2" panose="05020102010507070707" pitchFamily="18" charset="2"/>
              <a:buChar char="R"/>
            </a:pPr>
            <a:r>
              <a:rPr lang="en-US" sz="2000" dirty="0">
                <a:solidFill>
                  <a:schemeClr val="tx1">
                    <a:lumMod val="75000"/>
                    <a:lumOff val="25000"/>
                  </a:schemeClr>
                </a:solidFill>
              </a:rPr>
              <a:t>Subjects</a:t>
            </a:r>
            <a:endParaRPr lang="it-IT" sz="2000" dirty="0">
              <a:solidFill>
                <a:schemeClr val="tx1">
                  <a:lumMod val="75000"/>
                  <a:lumOff val="25000"/>
                </a:schemeClr>
              </a:solidFill>
            </a:endParaRPr>
          </a:p>
          <a:p>
            <a:pPr marL="342891" indent="-342891">
              <a:lnSpc>
                <a:spcPct val="130000"/>
              </a:lnSpc>
              <a:buSzPct val="120000"/>
              <a:buFont typeface="Wingdings 2" panose="05020102010507070707" pitchFamily="18" charset="2"/>
              <a:buChar char="R"/>
            </a:pPr>
            <a:r>
              <a:rPr lang="en-US" sz="2000" dirty="0">
                <a:solidFill>
                  <a:schemeClr val="tx1">
                    <a:lumMod val="75000"/>
                    <a:lumOff val="25000"/>
                  </a:schemeClr>
                </a:solidFill>
              </a:rPr>
              <a:t>Learning objectives</a:t>
            </a:r>
            <a:endParaRPr lang="it-IT" sz="2000" dirty="0">
              <a:solidFill>
                <a:schemeClr val="tx1">
                  <a:lumMod val="75000"/>
                  <a:lumOff val="25000"/>
                </a:schemeClr>
              </a:solidFill>
            </a:endParaRPr>
          </a:p>
          <a:p>
            <a:pPr marL="342891" indent="-342891">
              <a:lnSpc>
                <a:spcPct val="130000"/>
              </a:lnSpc>
              <a:buSzPct val="120000"/>
              <a:buFont typeface="Wingdings 2" panose="05020102010507070707" pitchFamily="18" charset="2"/>
              <a:buChar char="R"/>
            </a:pPr>
            <a:r>
              <a:rPr lang="en-US" sz="2000" dirty="0">
                <a:solidFill>
                  <a:schemeClr val="tx1">
                    <a:lumMod val="75000"/>
                    <a:lumOff val="25000"/>
                  </a:schemeClr>
                </a:solidFill>
              </a:rPr>
              <a:t>Level </a:t>
            </a:r>
          </a:p>
          <a:p>
            <a:pPr marL="342891" indent="-342891">
              <a:lnSpc>
                <a:spcPct val="130000"/>
              </a:lnSpc>
              <a:buSzPct val="120000"/>
              <a:buFont typeface="Wingdings 2" panose="05020102010507070707" pitchFamily="18" charset="2"/>
              <a:buChar char="R"/>
            </a:pPr>
            <a:r>
              <a:rPr lang="it-IT" sz="2000" dirty="0">
                <a:solidFill>
                  <a:schemeClr val="tx1">
                    <a:lumMod val="75000"/>
                    <a:lumOff val="25000"/>
                  </a:schemeClr>
                </a:solidFill>
              </a:rPr>
              <a:t>Core/Optional</a:t>
            </a:r>
          </a:p>
          <a:p>
            <a:pPr marL="342891" indent="-342891">
              <a:lnSpc>
                <a:spcPct val="130000"/>
              </a:lnSpc>
              <a:buSzPct val="120000"/>
              <a:buFont typeface="Wingdings 2" panose="05020102010507070707" pitchFamily="18" charset="2"/>
              <a:buChar char="R"/>
            </a:pPr>
            <a:r>
              <a:rPr lang="en-US" sz="2000" dirty="0">
                <a:solidFill>
                  <a:schemeClr val="tx1">
                    <a:lumMod val="75000"/>
                    <a:lumOff val="25000"/>
                  </a:schemeClr>
                </a:solidFill>
              </a:rPr>
              <a:t>Pre-requisites</a:t>
            </a:r>
            <a:endParaRPr lang="it-IT" sz="2000" dirty="0">
              <a:solidFill>
                <a:schemeClr val="tx1">
                  <a:lumMod val="75000"/>
                  <a:lumOff val="25000"/>
                </a:schemeClr>
              </a:solidFill>
            </a:endParaRPr>
          </a:p>
          <a:p>
            <a:pPr marL="342891" indent="-342891">
              <a:lnSpc>
                <a:spcPct val="130000"/>
              </a:lnSpc>
              <a:buSzPct val="120000"/>
              <a:buFont typeface="Wingdings 2" panose="05020102010507070707" pitchFamily="18" charset="2"/>
              <a:buChar char="R"/>
            </a:pPr>
            <a:r>
              <a:rPr lang="en-US" sz="2000" dirty="0">
                <a:solidFill>
                  <a:schemeClr val="tx1">
                    <a:lumMod val="75000"/>
                    <a:lumOff val="25000"/>
                  </a:schemeClr>
                </a:solidFill>
              </a:rPr>
              <a:t>Suggested timing</a:t>
            </a:r>
            <a:endParaRPr lang="it-IT" sz="2000" dirty="0">
              <a:solidFill>
                <a:schemeClr val="tx1">
                  <a:lumMod val="75000"/>
                  <a:lumOff val="25000"/>
                </a:schemeClr>
              </a:solidFill>
            </a:endParaRPr>
          </a:p>
          <a:p>
            <a:pPr marL="342891" indent="-342891">
              <a:lnSpc>
                <a:spcPct val="130000"/>
              </a:lnSpc>
              <a:buSzPct val="120000"/>
              <a:buFont typeface="Wingdings 2" panose="05020102010507070707" pitchFamily="18" charset="2"/>
              <a:buChar char="R"/>
            </a:pPr>
            <a:r>
              <a:rPr lang="en-US" sz="2000" dirty="0">
                <a:solidFill>
                  <a:schemeClr val="tx1">
                    <a:lumMod val="75000"/>
                    <a:lumOff val="25000"/>
                  </a:schemeClr>
                </a:solidFill>
              </a:rPr>
              <a:t>References to the Index of key terms</a:t>
            </a:r>
            <a:endParaRPr lang="it-IT" sz="2000" dirty="0">
              <a:solidFill>
                <a:schemeClr val="tx1">
                  <a:lumMod val="75000"/>
                  <a:lumOff val="25000"/>
                </a:schemeClr>
              </a:solidFill>
            </a:endParaRPr>
          </a:p>
          <a:p>
            <a:pPr marL="342891" indent="-342891">
              <a:lnSpc>
                <a:spcPct val="130000"/>
              </a:lnSpc>
              <a:buSzPct val="120000"/>
              <a:buFont typeface="Wingdings 2" panose="05020102010507070707" pitchFamily="18" charset="2"/>
              <a:buChar char="R"/>
            </a:pPr>
            <a:r>
              <a:rPr lang="en-US" sz="2000" dirty="0">
                <a:solidFill>
                  <a:schemeClr val="tx1">
                    <a:lumMod val="75000"/>
                    <a:lumOff val="25000"/>
                  </a:schemeClr>
                </a:solidFill>
              </a:rPr>
              <a:t>Case studies and best practices</a:t>
            </a:r>
            <a:endParaRPr lang="it-IT" sz="2000" dirty="0">
              <a:solidFill>
                <a:schemeClr val="tx1">
                  <a:lumMod val="75000"/>
                  <a:lumOff val="25000"/>
                </a:schemeClr>
              </a:solidFill>
            </a:endParaRPr>
          </a:p>
          <a:p>
            <a:pPr marL="342891" indent="-342891">
              <a:lnSpc>
                <a:spcPct val="130000"/>
              </a:lnSpc>
              <a:buSzPct val="120000"/>
              <a:buFont typeface="Wingdings 2" panose="05020102010507070707" pitchFamily="18" charset="2"/>
              <a:buChar char="R"/>
            </a:pPr>
            <a:r>
              <a:rPr lang="en-US" sz="2000" dirty="0">
                <a:solidFill>
                  <a:schemeClr val="tx1">
                    <a:lumMod val="75000"/>
                    <a:lumOff val="25000"/>
                  </a:schemeClr>
                </a:solidFill>
              </a:rPr>
              <a:t>Operational content </a:t>
            </a:r>
            <a:endParaRPr lang="it-IT" sz="2000" dirty="0">
              <a:solidFill>
                <a:schemeClr val="tx1">
                  <a:lumMod val="75000"/>
                  <a:lumOff val="25000"/>
                </a:schemeClr>
              </a:solidFill>
            </a:endParaRPr>
          </a:p>
          <a:p>
            <a:pPr marL="342891" indent="-342891">
              <a:lnSpc>
                <a:spcPct val="130000"/>
              </a:lnSpc>
              <a:buSzPct val="120000"/>
              <a:buFont typeface="Wingdings 2" panose="05020102010507070707" pitchFamily="18" charset="2"/>
              <a:buChar char="R"/>
            </a:pPr>
            <a:r>
              <a:rPr lang="en-US" sz="2000" dirty="0">
                <a:solidFill>
                  <a:schemeClr val="tx1">
                    <a:lumMod val="75000"/>
                    <a:lumOff val="25000"/>
                  </a:schemeClr>
                </a:solidFill>
              </a:rPr>
              <a:t>Reference package for trainees</a:t>
            </a:r>
          </a:p>
          <a:p>
            <a:pPr marL="342891" indent="-342891">
              <a:lnSpc>
                <a:spcPct val="130000"/>
              </a:lnSpc>
              <a:buSzPct val="120000"/>
              <a:buFont typeface="Wingdings 2" panose="05020102010507070707" pitchFamily="18" charset="2"/>
              <a:buChar char="R"/>
            </a:pPr>
            <a:r>
              <a:rPr lang="en-US" sz="2000" dirty="0">
                <a:solidFill>
                  <a:schemeClr val="tx1">
                    <a:lumMod val="75000"/>
                    <a:lumOff val="25000"/>
                  </a:schemeClr>
                </a:solidFill>
              </a:rPr>
              <a:t>Teaching Resources package for trainers</a:t>
            </a:r>
            <a:endParaRPr lang="it-IT" sz="2000" dirty="0">
              <a:solidFill>
                <a:schemeClr val="tx1">
                  <a:lumMod val="75000"/>
                  <a:lumOff val="25000"/>
                </a:schemeClr>
              </a:solidFill>
            </a:endParaRPr>
          </a:p>
        </p:txBody>
      </p:sp>
    </p:spTree>
    <p:extLst>
      <p:ext uri="{BB962C8B-B14F-4D97-AF65-F5344CB8AC3E}">
        <p14:creationId xmlns:p14="http://schemas.microsoft.com/office/powerpoint/2010/main" val="32684538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TextBox 70">
            <a:extLst>
              <a:ext uri="{FF2B5EF4-FFF2-40B4-BE49-F238E27FC236}">
                <a16:creationId xmlns:a16="http://schemas.microsoft.com/office/drawing/2014/main" id="{E3F2BC12-D1F6-4F9E-A0DD-F52202C3FF7B}"/>
              </a:ext>
            </a:extLst>
          </p:cNvPr>
          <p:cNvSpPr txBox="1"/>
          <p:nvPr/>
        </p:nvSpPr>
        <p:spPr>
          <a:xfrm>
            <a:off x="1120035" y="128177"/>
            <a:ext cx="11153279" cy="707886"/>
          </a:xfrm>
          <a:prstGeom prst="rect">
            <a:avLst/>
          </a:prstGeom>
          <a:noFill/>
        </p:spPr>
        <p:txBody>
          <a:bodyPr wrap="square" rtlCol="0">
            <a:spAutoFit/>
          </a:bodyPr>
          <a:lstStyle/>
          <a:p>
            <a:r>
              <a:rPr lang="en-IN" sz="4000" b="1" dirty="0">
                <a:solidFill>
                  <a:schemeClr val="tx1">
                    <a:lumMod val="50000"/>
                    <a:lumOff val="50000"/>
                  </a:schemeClr>
                </a:solidFill>
                <a:latin typeface="Calibri" panose="020F0502020204030204" pitchFamily="34" charset="0"/>
                <a:ea typeface="Segoe UI Historic" panose="020B0502040204020203" pitchFamily="34" charset="0"/>
                <a:cs typeface="Calibri" panose="020F0502020204030204" pitchFamily="34" charset="0"/>
              </a:rPr>
              <a:t>Standard 1-day </a:t>
            </a:r>
            <a:r>
              <a:rPr lang="en-IN" sz="4000" b="1" dirty="0" smtClean="0">
                <a:solidFill>
                  <a:schemeClr val="tx1">
                    <a:lumMod val="50000"/>
                    <a:lumOff val="50000"/>
                  </a:schemeClr>
                </a:solidFill>
                <a:latin typeface="Calibri" panose="020F0502020204030204" pitchFamily="34" charset="0"/>
                <a:ea typeface="Segoe UI Historic" panose="020B0502040204020203" pitchFamily="34" charset="0"/>
                <a:cs typeface="Calibri" panose="020F0502020204030204" pitchFamily="34" charset="0"/>
              </a:rPr>
              <a:t>training </a:t>
            </a:r>
            <a:r>
              <a:rPr lang="en-IN" sz="2400" dirty="0" smtClean="0">
                <a:solidFill>
                  <a:schemeClr val="accent2">
                    <a:lumMod val="75000"/>
                  </a:schemeClr>
                </a:solidFill>
                <a:latin typeface="Calibri" panose="020F0502020204030204" pitchFamily="34" charset="0"/>
                <a:ea typeface="Segoe UI Historic" panose="020B0502040204020203" pitchFamily="34" charset="0"/>
                <a:cs typeface="Calibri" panose="020F0502020204030204" pitchFamily="34" charset="0"/>
              </a:rPr>
              <a:t>(4 core + Focus 1)</a:t>
            </a:r>
            <a:endParaRPr lang="en-IN" sz="2400" dirty="0">
              <a:solidFill>
                <a:schemeClr val="accent2">
                  <a:lumMod val="75000"/>
                </a:schemeClr>
              </a:solidFill>
              <a:latin typeface="Calibri" panose="020F0502020204030204" pitchFamily="34" charset="0"/>
              <a:ea typeface="Segoe UI Historic" panose="020B0502040204020203" pitchFamily="34" charset="0"/>
              <a:cs typeface="Calibri" panose="020F050202020403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680456958"/>
              </p:ext>
            </p:extLst>
          </p:nvPr>
        </p:nvGraphicFramePr>
        <p:xfrm>
          <a:off x="465514" y="884194"/>
          <a:ext cx="11153279" cy="5557018"/>
        </p:xfrm>
        <a:graphic>
          <a:graphicData uri="http://schemas.openxmlformats.org/drawingml/2006/table">
            <a:tbl>
              <a:tblPr firstRow="1" bandRow="1"/>
              <a:tblGrid>
                <a:gridCol w="844223">
                  <a:extLst>
                    <a:ext uri="{9D8B030D-6E8A-4147-A177-3AD203B41FA5}">
                      <a16:colId xmlns:a16="http://schemas.microsoft.com/office/drawing/2014/main" val="2252224240"/>
                    </a:ext>
                  </a:extLst>
                </a:gridCol>
                <a:gridCol w="1831136">
                  <a:extLst>
                    <a:ext uri="{9D8B030D-6E8A-4147-A177-3AD203B41FA5}">
                      <a16:colId xmlns:a16="http://schemas.microsoft.com/office/drawing/2014/main" val="760663962"/>
                    </a:ext>
                  </a:extLst>
                </a:gridCol>
                <a:gridCol w="7574243">
                  <a:extLst>
                    <a:ext uri="{9D8B030D-6E8A-4147-A177-3AD203B41FA5}">
                      <a16:colId xmlns:a16="http://schemas.microsoft.com/office/drawing/2014/main" val="326713427"/>
                    </a:ext>
                  </a:extLst>
                </a:gridCol>
                <a:gridCol w="903677">
                  <a:extLst>
                    <a:ext uri="{9D8B030D-6E8A-4147-A177-3AD203B41FA5}">
                      <a16:colId xmlns:a16="http://schemas.microsoft.com/office/drawing/2014/main" val="4290995847"/>
                    </a:ext>
                  </a:extLst>
                </a:gridCol>
              </a:tblGrid>
              <a:tr h="371119">
                <a:tc>
                  <a:txBody>
                    <a:bodyPr/>
                    <a:lstStyle>
                      <a:lvl1pPr marL="0" algn="l" defTabSz="914377" rtl="0" eaLnBrk="1" latinLnBrk="0" hangingPunct="1">
                        <a:defRPr sz="1800" b="1" kern="1200">
                          <a:solidFill>
                            <a:schemeClr val="lt1"/>
                          </a:solidFill>
                          <a:latin typeface="Calibri"/>
                        </a:defRPr>
                      </a:lvl1pPr>
                      <a:lvl2pPr marL="457189" algn="l" defTabSz="914377" rtl="0" eaLnBrk="1" latinLnBrk="0" hangingPunct="1">
                        <a:defRPr sz="1800" b="1" kern="1200">
                          <a:solidFill>
                            <a:schemeClr val="lt1"/>
                          </a:solidFill>
                          <a:latin typeface="Calibri"/>
                        </a:defRPr>
                      </a:lvl2pPr>
                      <a:lvl3pPr marL="914377" algn="l" defTabSz="914377" rtl="0" eaLnBrk="1" latinLnBrk="0" hangingPunct="1">
                        <a:defRPr sz="1800" b="1" kern="1200">
                          <a:solidFill>
                            <a:schemeClr val="lt1"/>
                          </a:solidFill>
                          <a:latin typeface="Calibri"/>
                        </a:defRPr>
                      </a:lvl3pPr>
                      <a:lvl4pPr marL="1371566" algn="l" defTabSz="914377" rtl="0" eaLnBrk="1" latinLnBrk="0" hangingPunct="1">
                        <a:defRPr sz="1800" b="1" kern="1200">
                          <a:solidFill>
                            <a:schemeClr val="lt1"/>
                          </a:solidFill>
                          <a:latin typeface="Calibri"/>
                        </a:defRPr>
                      </a:lvl4pPr>
                      <a:lvl5pPr marL="1828754" algn="l" defTabSz="914377" rtl="0" eaLnBrk="1" latinLnBrk="0" hangingPunct="1">
                        <a:defRPr sz="1800" b="1" kern="1200">
                          <a:solidFill>
                            <a:schemeClr val="lt1"/>
                          </a:solidFill>
                          <a:latin typeface="Calibri"/>
                        </a:defRPr>
                      </a:lvl5pPr>
                      <a:lvl6pPr marL="2285943" algn="l" defTabSz="914377" rtl="0" eaLnBrk="1" latinLnBrk="0" hangingPunct="1">
                        <a:defRPr sz="1800" b="1" kern="1200">
                          <a:solidFill>
                            <a:schemeClr val="lt1"/>
                          </a:solidFill>
                          <a:latin typeface="Calibri"/>
                        </a:defRPr>
                      </a:lvl6pPr>
                      <a:lvl7pPr marL="2743131" algn="l" defTabSz="914377" rtl="0" eaLnBrk="1" latinLnBrk="0" hangingPunct="1">
                        <a:defRPr sz="1800" b="1" kern="1200">
                          <a:solidFill>
                            <a:schemeClr val="lt1"/>
                          </a:solidFill>
                          <a:latin typeface="Calibri"/>
                        </a:defRPr>
                      </a:lvl7pPr>
                      <a:lvl8pPr marL="3200320" algn="l" defTabSz="914377" rtl="0" eaLnBrk="1" latinLnBrk="0" hangingPunct="1">
                        <a:defRPr sz="1800" b="1" kern="1200">
                          <a:solidFill>
                            <a:schemeClr val="lt1"/>
                          </a:solidFill>
                          <a:latin typeface="Calibri"/>
                        </a:defRPr>
                      </a:lvl8pPr>
                      <a:lvl9pPr marL="3657509" algn="l" defTabSz="914377" rtl="0" eaLnBrk="1" latinLnBrk="0" hangingPunct="1">
                        <a:defRPr sz="1800" b="1" kern="1200">
                          <a:solidFill>
                            <a:schemeClr val="lt1"/>
                          </a:solidFill>
                          <a:latin typeface="Calibri"/>
                        </a:defRPr>
                      </a:lvl9pPr>
                    </a:lstStyle>
                    <a:p>
                      <a:endParaRPr lang="fr-FR" sz="90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noFill/>
                  </a:tcPr>
                </a:tc>
                <a:tc>
                  <a:txBody>
                    <a:bodyPr/>
                    <a:lstStyle>
                      <a:lvl1pPr marL="0" algn="l" defTabSz="914377" rtl="0" eaLnBrk="1" latinLnBrk="0" hangingPunct="1">
                        <a:defRPr sz="1800" b="1" kern="1200">
                          <a:solidFill>
                            <a:schemeClr val="lt1"/>
                          </a:solidFill>
                          <a:latin typeface="Calibri"/>
                        </a:defRPr>
                      </a:lvl1pPr>
                      <a:lvl2pPr marL="457189" algn="l" defTabSz="914377" rtl="0" eaLnBrk="1" latinLnBrk="0" hangingPunct="1">
                        <a:defRPr sz="1800" b="1" kern="1200">
                          <a:solidFill>
                            <a:schemeClr val="lt1"/>
                          </a:solidFill>
                          <a:latin typeface="Calibri"/>
                        </a:defRPr>
                      </a:lvl2pPr>
                      <a:lvl3pPr marL="914377" algn="l" defTabSz="914377" rtl="0" eaLnBrk="1" latinLnBrk="0" hangingPunct="1">
                        <a:defRPr sz="1800" b="1" kern="1200">
                          <a:solidFill>
                            <a:schemeClr val="lt1"/>
                          </a:solidFill>
                          <a:latin typeface="Calibri"/>
                        </a:defRPr>
                      </a:lvl3pPr>
                      <a:lvl4pPr marL="1371566" algn="l" defTabSz="914377" rtl="0" eaLnBrk="1" latinLnBrk="0" hangingPunct="1">
                        <a:defRPr sz="1800" b="1" kern="1200">
                          <a:solidFill>
                            <a:schemeClr val="lt1"/>
                          </a:solidFill>
                          <a:latin typeface="Calibri"/>
                        </a:defRPr>
                      </a:lvl4pPr>
                      <a:lvl5pPr marL="1828754" algn="l" defTabSz="914377" rtl="0" eaLnBrk="1" latinLnBrk="0" hangingPunct="1">
                        <a:defRPr sz="1800" b="1" kern="1200">
                          <a:solidFill>
                            <a:schemeClr val="lt1"/>
                          </a:solidFill>
                          <a:latin typeface="Calibri"/>
                        </a:defRPr>
                      </a:lvl5pPr>
                      <a:lvl6pPr marL="2285943" algn="l" defTabSz="914377" rtl="0" eaLnBrk="1" latinLnBrk="0" hangingPunct="1">
                        <a:defRPr sz="1800" b="1" kern="1200">
                          <a:solidFill>
                            <a:schemeClr val="lt1"/>
                          </a:solidFill>
                          <a:latin typeface="Calibri"/>
                        </a:defRPr>
                      </a:lvl6pPr>
                      <a:lvl7pPr marL="2743131" algn="l" defTabSz="914377" rtl="0" eaLnBrk="1" latinLnBrk="0" hangingPunct="1">
                        <a:defRPr sz="1800" b="1" kern="1200">
                          <a:solidFill>
                            <a:schemeClr val="lt1"/>
                          </a:solidFill>
                          <a:latin typeface="Calibri"/>
                        </a:defRPr>
                      </a:lvl7pPr>
                      <a:lvl8pPr marL="3200320" algn="l" defTabSz="914377" rtl="0" eaLnBrk="1" latinLnBrk="0" hangingPunct="1">
                        <a:defRPr sz="1800" b="1" kern="1200">
                          <a:solidFill>
                            <a:schemeClr val="lt1"/>
                          </a:solidFill>
                          <a:latin typeface="Calibri"/>
                        </a:defRPr>
                      </a:lvl8pPr>
                      <a:lvl9pPr marL="3657509" algn="l" defTabSz="914377" rtl="0" eaLnBrk="1" latinLnBrk="0" hangingPunct="1">
                        <a:defRPr sz="1800" b="1" kern="1200">
                          <a:solidFill>
                            <a:schemeClr val="lt1"/>
                          </a:solidFill>
                          <a:latin typeface="Calibri"/>
                        </a:defRPr>
                      </a:lvl9pPr>
                    </a:lstStyle>
                    <a:p>
                      <a:pPr algn="ctr">
                        <a:lnSpc>
                          <a:spcPct val="115000"/>
                        </a:lnSpc>
                        <a:spcAft>
                          <a:spcPts val="0"/>
                        </a:spcAft>
                      </a:pPr>
                      <a:r>
                        <a:rPr lang="en-US" sz="900" b="1" dirty="0">
                          <a:solidFill>
                            <a:srgbClr val="000000"/>
                          </a:solidFill>
                          <a:effectLst/>
                          <a:latin typeface="+mn-lt"/>
                          <a:ea typeface="Times New Roman" panose="02020603050405020304" pitchFamily="18" charset="0"/>
                        </a:rPr>
                        <a:t>Subjects</a:t>
                      </a:r>
                      <a:endParaRPr lang="fr-FR" sz="900" dirty="0">
                        <a:effectLst/>
                        <a:latin typeface="+mn-lt"/>
                        <a:ea typeface="Times New Roman" panose="02020603050405020304" pitchFamily="18" charset="0"/>
                      </a:endParaRPr>
                    </a:p>
                  </a:txBody>
                  <a:tcPr marL="44451" marR="44451"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377" rtl="0" eaLnBrk="1" latinLnBrk="0" hangingPunct="1">
                        <a:defRPr sz="1800" b="1" kern="1200">
                          <a:solidFill>
                            <a:schemeClr val="lt1"/>
                          </a:solidFill>
                          <a:latin typeface="Calibri"/>
                        </a:defRPr>
                      </a:lvl1pPr>
                      <a:lvl2pPr marL="457189" algn="l" defTabSz="914377" rtl="0" eaLnBrk="1" latinLnBrk="0" hangingPunct="1">
                        <a:defRPr sz="1800" b="1" kern="1200">
                          <a:solidFill>
                            <a:schemeClr val="lt1"/>
                          </a:solidFill>
                          <a:latin typeface="Calibri"/>
                        </a:defRPr>
                      </a:lvl2pPr>
                      <a:lvl3pPr marL="914377" algn="l" defTabSz="914377" rtl="0" eaLnBrk="1" latinLnBrk="0" hangingPunct="1">
                        <a:defRPr sz="1800" b="1" kern="1200">
                          <a:solidFill>
                            <a:schemeClr val="lt1"/>
                          </a:solidFill>
                          <a:latin typeface="Calibri"/>
                        </a:defRPr>
                      </a:lvl3pPr>
                      <a:lvl4pPr marL="1371566" algn="l" defTabSz="914377" rtl="0" eaLnBrk="1" latinLnBrk="0" hangingPunct="1">
                        <a:defRPr sz="1800" b="1" kern="1200">
                          <a:solidFill>
                            <a:schemeClr val="lt1"/>
                          </a:solidFill>
                          <a:latin typeface="Calibri"/>
                        </a:defRPr>
                      </a:lvl4pPr>
                      <a:lvl5pPr marL="1828754" algn="l" defTabSz="914377" rtl="0" eaLnBrk="1" latinLnBrk="0" hangingPunct="1">
                        <a:defRPr sz="1800" b="1" kern="1200">
                          <a:solidFill>
                            <a:schemeClr val="lt1"/>
                          </a:solidFill>
                          <a:latin typeface="Calibri"/>
                        </a:defRPr>
                      </a:lvl5pPr>
                      <a:lvl6pPr marL="2285943" algn="l" defTabSz="914377" rtl="0" eaLnBrk="1" latinLnBrk="0" hangingPunct="1">
                        <a:defRPr sz="1800" b="1" kern="1200">
                          <a:solidFill>
                            <a:schemeClr val="lt1"/>
                          </a:solidFill>
                          <a:latin typeface="Calibri"/>
                        </a:defRPr>
                      </a:lvl6pPr>
                      <a:lvl7pPr marL="2743131" algn="l" defTabSz="914377" rtl="0" eaLnBrk="1" latinLnBrk="0" hangingPunct="1">
                        <a:defRPr sz="1800" b="1" kern="1200">
                          <a:solidFill>
                            <a:schemeClr val="lt1"/>
                          </a:solidFill>
                          <a:latin typeface="Calibri"/>
                        </a:defRPr>
                      </a:lvl7pPr>
                      <a:lvl8pPr marL="3200320" algn="l" defTabSz="914377" rtl="0" eaLnBrk="1" latinLnBrk="0" hangingPunct="1">
                        <a:defRPr sz="1800" b="1" kern="1200">
                          <a:solidFill>
                            <a:schemeClr val="lt1"/>
                          </a:solidFill>
                          <a:latin typeface="Calibri"/>
                        </a:defRPr>
                      </a:lvl8pPr>
                      <a:lvl9pPr marL="3657509" algn="l" defTabSz="914377" rtl="0" eaLnBrk="1" latinLnBrk="0" hangingPunct="1">
                        <a:defRPr sz="1800" b="1" kern="1200">
                          <a:solidFill>
                            <a:schemeClr val="lt1"/>
                          </a:solidFill>
                          <a:latin typeface="Calibri"/>
                        </a:defRPr>
                      </a:lvl9pPr>
                    </a:lstStyle>
                    <a:p>
                      <a:pPr algn="ctr">
                        <a:lnSpc>
                          <a:spcPct val="115000"/>
                        </a:lnSpc>
                        <a:spcAft>
                          <a:spcPts val="0"/>
                        </a:spcAft>
                      </a:pPr>
                      <a:r>
                        <a:rPr lang="en-US" sz="900" b="1">
                          <a:solidFill>
                            <a:srgbClr val="000000"/>
                          </a:solidFill>
                          <a:effectLst/>
                          <a:latin typeface="+mn-lt"/>
                          <a:ea typeface="Times New Roman" panose="02020603050405020304" pitchFamily="18" charset="0"/>
                        </a:rPr>
                        <a:t>Learning objectives for trainees</a:t>
                      </a:r>
                      <a:endParaRPr lang="fr-FR" sz="900">
                        <a:effectLst/>
                        <a:latin typeface="+mn-lt"/>
                        <a:ea typeface="Times New Roman" panose="02020603050405020304" pitchFamily="18" charset="0"/>
                      </a:endParaRPr>
                    </a:p>
                  </a:txBody>
                  <a:tcPr marL="44451" marR="44451"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377" rtl="0" eaLnBrk="1" latinLnBrk="0" hangingPunct="1">
                        <a:defRPr sz="1800" b="1" kern="1200">
                          <a:solidFill>
                            <a:schemeClr val="lt1"/>
                          </a:solidFill>
                          <a:latin typeface="Calibri"/>
                        </a:defRPr>
                      </a:lvl1pPr>
                      <a:lvl2pPr marL="457189" algn="l" defTabSz="914377" rtl="0" eaLnBrk="1" latinLnBrk="0" hangingPunct="1">
                        <a:defRPr sz="1800" b="1" kern="1200">
                          <a:solidFill>
                            <a:schemeClr val="lt1"/>
                          </a:solidFill>
                          <a:latin typeface="Calibri"/>
                        </a:defRPr>
                      </a:lvl2pPr>
                      <a:lvl3pPr marL="914377" algn="l" defTabSz="914377" rtl="0" eaLnBrk="1" latinLnBrk="0" hangingPunct="1">
                        <a:defRPr sz="1800" b="1" kern="1200">
                          <a:solidFill>
                            <a:schemeClr val="lt1"/>
                          </a:solidFill>
                          <a:latin typeface="Calibri"/>
                        </a:defRPr>
                      </a:lvl3pPr>
                      <a:lvl4pPr marL="1371566" algn="l" defTabSz="914377" rtl="0" eaLnBrk="1" latinLnBrk="0" hangingPunct="1">
                        <a:defRPr sz="1800" b="1" kern="1200">
                          <a:solidFill>
                            <a:schemeClr val="lt1"/>
                          </a:solidFill>
                          <a:latin typeface="Calibri"/>
                        </a:defRPr>
                      </a:lvl4pPr>
                      <a:lvl5pPr marL="1828754" algn="l" defTabSz="914377" rtl="0" eaLnBrk="1" latinLnBrk="0" hangingPunct="1">
                        <a:defRPr sz="1800" b="1" kern="1200">
                          <a:solidFill>
                            <a:schemeClr val="lt1"/>
                          </a:solidFill>
                          <a:latin typeface="Calibri"/>
                        </a:defRPr>
                      </a:lvl5pPr>
                      <a:lvl6pPr marL="2285943" algn="l" defTabSz="914377" rtl="0" eaLnBrk="1" latinLnBrk="0" hangingPunct="1">
                        <a:defRPr sz="1800" b="1" kern="1200">
                          <a:solidFill>
                            <a:schemeClr val="lt1"/>
                          </a:solidFill>
                          <a:latin typeface="Calibri"/>
                        </a:defRPr>
                      </a:lvl6pPr>
                      <a:lvl7pPr marL="2743131" algn="l" defTabSz="914377" rtl="0" eaLnBrk="1" latinLnBrk="0" hangingPunct="1">
                        <a:defRPr sz="1800" b="1" kern="1200">
                          <a:solidFill>
                            <a:schemeClr val="lt1"/>
                          </a:solidFill>
                          <a:latin typeface="Calibri"/>
                        </a:defRPr>
                      </a:lvl7pPr>
                      <a:lvl8pPr marL="3200320" algn="l" defTabSz="914377" rtl="0" eaLnBrk="1" latinLnBrk="0" hangingPunct="1">
                        <a:defRPr sz="1800" b="1" kern="1200">
                          <a:solidFill>
                            <a:schemeClr val="lt1"/>
                          </a:solidFill>
                          <a:latin typeface="Calibri"/>
                        </a:defRPr>
                      </a:lvl8pPr>
                      <a:lvl9pPr marL="3657509" algn="l" defTabSz="914377" rtl="0" eaLnBrk="1" latinLnBrk="0" hangingPunct="1">
                        <a:defRPr sz="1800" b="1" kern="1200">
                          <a:solidFill>
                            <a:schemeClr val="lt1"/>
                          </a:solidFill>
                          <a:latin typeface="Calibri"/>
                        </a:defRPr>
                      </a:lvl9pPr>
                    </a:lstStyle>
                    <a:p>
                      <a:pPr algn="ctr">
                        <a:lnSpc>
                          <a:spcPct val="115000"/>
                        </a:lnSpc>
                        <a:spcAft>
                          <a:spcPts val="0"/>
                        </a:spcAft>
                      </a:pPr>
                      <a:r>
                        <a:rPr lang="en-US" sz="900" b="1">
                          <a:solidFill>
                            <a:srgbClr val="000000"/>
                          </a:solidFill>
                          <a:effectLst/>
                          <a:latin typeface="+mn-lt"/>
                          <a:ea typeface="Times New Roman" panose="02020603050405020304" pitchFamily="18" charset="0"/>
                        </a:rPr>
                        <a:t>Suggested Timing</a:t>
                      </a:r>
                      <a:r>
                        <a:rPr lang="en-US" sz="900">
                          <a:solidFill>
                            <a:srgbClr val="000000"/>
                          </a:solidFill>
                          <a:effectLst/>
                          <a:latin typeface="+mn-lt"/>
                          <a:ea typeface="Times New Roman" panose="02020603050405020304" pitchFamily="18" charset="0"/>
                        </a:rPr>
                        <a:t> </a:t>
                      </a:r>
                      <a:endParaRPr lang="fr-FR" sz="900">
                        <a:effectLst/>
                        <a:latin typeface="+mn-lt"/>
                        <a:ea typeface="Times New Roman" panose="02020603050405020304" pitchFamily="18" charset="0"/>
                      </a:endParaRPr>
                    </a:p>
                  </a:txBody>
                  <a:tcPr marL="44451" marR="44451"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987392829"/>
                  </a:ext>
                </a:extLst>
              </a:tr>
              <a:tr h="515881">
                <a:tc>
                  <a:txBody>
                    <a:bodyPr/>
                    <a:lstStyle>
                      <a:lvl1pPr marL="0" algn="l" defTabSz="914377" rtl="0" eaLnBrk="1" latinLnBrk="0" hangingPunct="1">
                        <a:defRPr sz="1800" kern="1200">
                          <a:solidFill>
                            <a:schemeClr val="dk1"/>
                          </a:solidFill>
                          <a:latin typeface="Calibri"/>
                        </a:defRPr>
                      </a:lvl1pPr>
                      <a:lvl2pPr marL="457189" algn="l" defTabSz="914377" rtl="0" eaLnBrk="1" latinLnBrk="0" hangingPunct="1">
                        <a:defRPr sz="1800" kern="1200">
                          <a:solidFill>
                            <a:schemeClr val="dk1"/>
                          </a:solidFill>
                          <a:latin typeface="Calibri"/>
                        </a:defRPr>
                      </a:lvl2pPr>
                      <a:lvl3pPr marL="914377" algn="l" defTabSz="914377" rtl="0" eaLnBrk="1" latinLnBrk="0" hangingPunct="1">
                        <a:defRPr sz="1800" kern="1200">
                          <a:solidFill>
                            <a:schemeClr val="dk1"/>
                          </a:solidFill>
                          <a:latin typeface="Calibri"/>
                        </a:defRPr>
                      </a:lvl3pPr>
                      <a:lvl4pPr marL="1371566" algn="l" defTabSz="914377" rtl="0" eaLnBrk="1" latinLnBrk="0" hangingPunct="1">
                        <a:defRPr sz="1800" kern="1200">
                          <a:solidFill>
                            <a:schemeClr val="dk1"/>
                          </a:solidFill>
                          <a:latin typeface="Calibri"/>
                        </a:defRPr>
                      </a:lvl4pPr>
                      <a:lvl5pPr marL="1828754" algn="l" defTabSz="914377" rtl="0" eaLnBrk="1" latinLnBrk="0" hangingPunct="1">
                        <a:defRPr sz="1800" kern="1200">
                          <a:solidFill>
                            <a:schemeClr val="dk1"/>
                          </a:solidFill>
                          <a:latin typeface="Calibri"/>
                        </a:defRPr>
                      </a:lvl5pPr>
                      <a:lvl6pPr marL="2285943" algn="l" defTabSz="914377" rtl="0" eaLnBrk="1" latinLnBrk="0" hangingPunct="1">
                        <a:defRPr sz="1800" kern="1200">
                          <a:solidFill>
                            <a:schemeClr val="dk1"/>
                          </a:solidFill>
                          <a:latin typeface="Calibri"/>
                        </a:defRPr>
                      </a:lvl6pPr>
                      <a:lvl7pPr marL="2743131" algn="l" defTabSz="914377" rtl="0" eaLnBrk="1" latinLnBrk="0" hangingPunct="1">
                        <a:defRPr sz="1800" kern="1200">
                          <a:solidFill>
                            <a:schemeClr val="dk1"/>
                          </a:solidFill>
                          <a:latin typeface="Calibri"/>
                        </a:defRPr>
                      </a:lvl7pPr>
                      <a:lvl8pPr marL="3200320" algn="l" defTabSz="914377" rtl="0" eaLnBrk="1" latinLnBrk="0" hangingPunct="1">
                        <a:defRPr sz="1800" kern="1200">
                          <a:solidFill>
                            <a:schemeClr val="dk1"/>
                          </a:solidFill>
                          <a:latin typeface="Calibri"/>
                        </a:defRPr>
                      </a:lvl8pPr>
                      <a:lvl9pPr marL="3657509" algn="l" defTabSz="914377" rtl="0" eaLnBrk="1" latinLnBrk="0" hangingPunct="1">
                        <a:defRPr sz="1800" kern="1200">
                          <a:solidFill>
                            <a:schemeClr val="dk1"/>
                          </a:solidFill>
                          <a:latin typeface="Calibri"/>
                        </a:defRPr>
                      </a:lvl9pPr>
                    </a:lstStyle>
                    <a:p>
                      <a:endParaRPr lang="fr-FR" sz="900" dirty="0">
                        <a:latin typeface="+mn-lt"/>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Calibri"/>
                        </a:defRPr>
                      </a:lvl1pPr>
                      <a:lvl2pPr marL="457189" algn="l" defTabSz="914377" rtl="0" eaLnBrk="1" latinLnBrk="0" hangingPunct="1">
                        <a:defRPr sz="1800" kern="1200">
                          <a:solidFill>
                            <a:schemeClr val="dk1"/>
                          </a:solidFill>
                          <a:latin typeface="Calibri"/>
                        </a:defRPr>
                      </a:lvl2pPr>
                      <a:lvl3pPr marL="914377" algn="l" defTabSz="914377" rtl="0" eaLnBrk="1" latinLnBrk="0" hangingPunct="1">
                        <a:defRPr sz="1800" kern="1200">
                          <a:solidFill>
                            <a:schemeClr val="dk1"/>
                          </a:solidFill>
                          <a:latin typeface="Calibri"/>
                        </a:defRPr>
                      </a:lvl3pPr>
                      <a:lvl4pPr marL="1371566" algn="l" defTabSz="914377" rtl="0" eaLnBrk="1" latinLnBrk="0" hangingPunct="1">
                        <a:defRPr sz="1800" kern="1200">
                          <a:solidFill>
                            <a:schemeClr val="dk1"/>
                          </a:solidFill>
                          <a:latin typeface="Calibri"/>
                        </a:defRPr>
                      </a:lvl4pPr>
                      <a:lvl5pPr marL="1828754" algn="l" defTabSz="914377" rtl="0" eaLnBrk="1" latinLnBrk="0" hangingPunct="1">
                        <a:defRPr sz="1800" kern="1200">
                          <a:solidFill>
                            <a:schemeClr val="dk1"/>
                          </a:solidFill>
                          <a:latin typeface="Calibri"/>
                        </a:defRPr>
                      </a:lvl5pPr>
                      <a:lvl6pPr marL="2285943" algn="l" defTabSz="914377" rtl="0" eaLnBrk="1" latinLnBrk="0" hangingPunct="1">
                        <a:defRPr sz="1800" kern="1200">
                          <a:solidFill>
                            <a:schemeClr val="dk1"/>
                          </a:solidFill>
                          <a:latin typeface="Calibri"/>
                        </a:defRPr>
                      </a:lvl6pPr>
                      <a:lvl7pPr marL="2743131" algn="l" defTabSz="914377" rtl="0" eaLnBrk="1" latinLnBrk="0" hangingPunct="1">
                        <a:defRPr sz="1800" kern="1200">
                          <a:solidFill>
                            <a:schemeClr val="dk1"/>
                          </a:solidFill>
                          <a:latin typeface="Calibri"/>
                        </a:defRPr>
                      </a:lvl7pPr>
                      <a:lvl8pPr marL="3200320" algn="l" defTabSz="914377" rtl="0" eaLnBrk="1" latinLnBrk="0" hangingPunct="1">
                        <a:defRPr sz="1800" kern="1200">
                          <a:solidFill>
                            <a:schemeClr val="dk1"/>
                          </a:solidFill>
                          <a:latin typeface="Calibri"/>
                        </a:defRPr>
                      </a:lvl8pPr>
                      <a:lvl9pPr marL="3657509" algn="l" defTabSz="914377" rtl="0" eaLnBrk="1" latinLnBrk="0" hangingPunct="1">
                        <a:defRPr sz="1800" kern="1200">
                          <a:solidFill>
                            <a:schemeClr val="dk1"/>
                          </a:solidFill>
                          <a:latin typeface="Calibri"/>
                        </a:defRPr>
                      </a:lvl9pPr>
                    </a:lstStyle>
                    <a:p>
                      <a:pPr algn="ctr">
                        <a:lnSpc>
                          <a:spcPct val="115000"/>
                        </a:lnSpc>
                        <a:spcAft>
                          <a:spcPts val="0"/>
                        </a:spcAft>
                      </a:pPr>
                      <a:r>
                        <a:rPr lang="en-US" sz="900" b="1" dirty="0">
                          <a:solidFill>
                            <a:srgbClr val="000000"/>
                          </a:solidFill>
                          <a:effectLst/>
                          <a:latin typeface="+mn-lt"/>
                          <a:ea typeface="Times New Roman" panose="02020603050405020304" pitchFamily="18" charset="0"/>
                        </a:rPr>
                        <a:t>Introduction</a:t>
                      </a:r>
                      <a:endParaRPr lang="fr-FR" sz="900" dirty="0">
                        <a:effectLst/>
                        <a:latin typeface="+mn-lt"/>
                        <a:ea typeface="Times New Roman" panose="02020603050405020304" pitchFamily="18" charset="0"/>
                      </a:endParaRPr>
                    </a:p>
                  </a:txBody>
                  <a:tcPr marL="44451" marR="44451"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377" rtl="0" eaLnBrk="1" latinLnBrk="0" hangingPunct="1">
                        <a:defRPr sz="1800" kern="1200">
                          <a:solidFill>
                            <a:schemeClr val="dk1"/>
                          </a:solidFill>
                          <a:latin typeface="Calibri"/>
                        </a:defRPr>
                      </a:lvl1pPr>
                      <a:lvl2pPr marL="457189" algn="l" defTabSz="914377" rtl="0" eaLnBrk="1" latinLnBrk="0" hangingPunct="1">
                        <a:defRPr sz="1800" kern="1200">
                          <a:solidFill>
                            <a:schemeClr val="dk1"/>
                          </a:solidFill>
                          <a:latin typeface="Calibri"/>
                        </a:defRPr>
                      </a:lvl2pPr>
                      <a:lvl3pPr marL="914377" algn="l" defTabSz="914377" rtl="0" eaLnBrk="1" latinLnBrk="0" hangingPunct="1">
                        <a:defRPr sz="1800" kern="1200">
                          <a:solidFill>
                            <a:schemeClr val="dk1"/>
                          </a:solidFill>
                          <a:latin typeface="Calibri"/>
                        </a:defRPr>
                      </a:lvl3pPr>
                      <a:lvl4pPr marL="1371566" algn="l" defTabSz="914377" rtl="0" eaLnBrk="1" latinLnBrk="0" hangingPunct="1">
                        <a:defRPr sz="1800" kern="1200">
                          <a:solidFill>
                            <a:schemeClr val="dk1"/>
                          </a:solidFill>
                          <a:latin typeface="Calibri"/>
                        </a:defRPr>
                      </a:lvl4pPr>
                      <a:lvl5pPr marL="1828754" algn="l" defTabSz="914377" rtl="0" eaLnBrk="1" latinLnBrk="0" hangingPunct="1">
                        <a:defRPr sz="1800" kern="1200">
                          <a:solidFill>
                            <a:schemeClr val="dk1"/>
                          </a:solidFill>
                          <a:latin typeface="Calibri"/>
                        </a:defRPr>
                      </a:lvl5pPr>
                      <a:lvl6pPr marL="2285943" algn="l" defTabSz="914377" rtl="0" eaLnBrk="1" latinLnBrk="0" hangingPunct="1">
                        <a:defRPr sz="1800" kern="1200">
                          <a:solidFill>
                            <a:schemeClr val="dk1"/>
                          </a:solidFill>
                          <a:latin typeface="Calibri"/>
                        </a:defRPr>
                      </a:lvl6pPr>
                      <a:lvl7pPr marL="2743131" algn="l" defTabSz="914377" rtl="0" eaLnBrk="1" latinLnBrk="0" hangingPunct="1">
                        <a:defRPr sz="1800" kern="1200">
                          <a:solidFill>
                            <a:schemeClr val="dk1"/>
                          </a:solidFill>
                          <a:latin typeface="Calibri"/>
                        </a:defRPr>
                      </a:lvl7pPr>
                      <a:lvl8pPr marL="3200320" algn="l" defTabSz="914377" rtl="0" eaLnBrk="1" latinLnBrk="0" hangingPunct="1">
                        <a:defRPr sz="1800" kern="1200">
                          <a:solidFill>
                            <a:schemeClr val="dk1"/>
                          </a:solidFill>
                          <a:latin typeface="Calibri"/>
                        </a:defRPr>
                      </a:lvl8pPr>
                      <a:lvl9pPr marL="3657509" algn="l" defTabSz="914377" rtl="0" eaLnBrk="1" latinLnBrk="0" hangingPunct="1">
                        <a:defRPr sz="1800" kern="1200">
                          <a:solidFill>
                            <a:schemeClr val="dk1"/>
                          </a:solidFill>
                          <a:latin typeface="Calibri"/>
                        </a:defRPr>
                      </a:lvl9pPr>
                    </a:lstStyle>
                    <a:p>
                      <a:pPr algn="just">
                        <a:lnSpc>
                          <a:spcPct val="115000"/>
                        </a:lnSpc>
                        <a:spcAft>
                          <a:spcPts val="0"/>
                        </a:spcAft>
                      </a:pPr>
                      <a:r>
                        <a:rPr lang="en-US" sz="900" dirty="0">
                          <a:solidFill>
                            <a:srgbClr val="000000"/>
                          </a:solidFill>
                          <a:effectLst/>
                          <a:latin typeface="+mn-lt"/>
                          <a:ea typeface="Times New Roman" panose="02020603050405020304" pitchFamily="18" charset="0"/>
                        </a:rPr>
                        <a:t>To gain an overview of the curriculum, the objectives and methodology of the modules and the use of the resources proposed. </a:t>
                      </a:r>
                      <a:endParaRPr lang="fr-FR" sz="900" dirty="0">
                        <a:effectLst/>
                        <a:latin typeface="+mn-lt"/>
                        <a:ea typeface="Times New Roman" panose="02020603050405020304" pitchFamily="18" charset="0"/>
                      </a:endParaRPr>
                    </a:p>
                    <a:p>
                      <a:pPr algn="just">
                        <a:lnSpc>
                          <a:spcPct val="115000"/>
                        </a:lnSpc>
                        <a:spcAft>
                          <a:spcPts val="0"/>
                        </a:spcAft>
                      </a:pPr>
                      <a:r>
                        <a:rPr lang="en-US" sz="900" dirty="0">
                          <a:solidFill>
                            <a:srgbClr val="000000"/>
                          </a:solidFill>
                          <a:effectLst/>
                          <a:latin typeface="+mn-lt"/>
                          <a:ea typeface="Times New Roman" panose="02020603050405020304" pitchFamily="18" charset="0"/>
                        </a:rPr>
                        <a:t>To define learning expectations in relation to the training.</a:t>
                      </a:r>
                      <a:endParaRPr lang="fr-FR" sz="900" dirty="0">
                        <a:effectLst/>
                        <a:latin typeface="+mn-lt"/>
                        <a:ea typeface="Times New Roman" panose="02020603050405020304" pitchFamily="18" charset="0"/>
                      </a:endParaRPr>
                    </a:p>
                  </a:txBody>
                  <a:tcPr marL="44451" marR="44451"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377" rtl="0" eaLnBrk="1" latinLnBrk="0" hangingPunct="1">
                        <a:defRPr sz="1800" kern="1200">
                          <a:solidFill>
                            <a:schemeClr val="dk1"/>
                          </a:solidFill>
                          <a:latin typeface="Calibri"/>
                        </a:defRPr>
                      </a:lvl1pPr>
                      <a:lvl2pPr marL="457189" algn="l" defTabSz="914377" rtl="0" eaLnBrk="1" latinLnBrk="0" hangingPunct="1">
                        <a:defRPr sz="1800" kern="1200">
                          <a:solidFill>
                            <a:schemeClr val="dk1"/>
                          </a:solidFill>
                          <a:latin typeface="Calibri"/>
                        </a:defRPr>
                      </a:lvl2pPr>
                      <a:lvl3pPr marL="914377" algn="l" defTabSz="914377" rtl="0" eaLnBrk="1" latinLnBrk="0" hangingPunct="1">
                        <a:defRPr sz="1800" kern="1200">
                          <a:solidFill>
                            <a:schemeClr val="dk1"/>
                          </a:solidFill>
                          <a:latin typeface="Calibri"/>
                        </a:defRPr>
                      </a:lvl3pPr>
                      <a:lvl4pPr marL="1371566" algn="l" defTabSz="914377" rtl="0" eaLnBrk="1" latinLnBrk="0" hangingPunct="1">
                        <a:defRPr sz="1800" kern="1200">
                          <a:solidFill>
                            <a:schemeClr val="dk1"/>
                          </a:solidFill>
                          <a:latin typeface="Calibri"/>
                        </a:defRPr>
                      </a:lvl4pPr>
                      <a:lvl5pPr marL="1828754" algn="l" defTabSz="914377" rtl="0" eaLnBrk="1" latinLnBrk="0" hangingPunct="1">
                        <a:defRPr sz="1800" kern="1200">
                          <a:solidFill>
                            <a:schemeClr val="dk1"/>
                          </a:solidFill>
                          <a:latin typeface="Calibri"/>
                        </a:defRPr>
                      </a:lvl5pPr>
                      <a:lvl6pPr marL="2285943" algn="l" defTabSz="914377" rtl="0" eaLnBrk="1" latinLnBrk="0" hangingPunct="1">
                        <a:defRPr sz="1800" kern="1200">
                          <a:solidFill>
                            <a:schemeClr val="dk1"/>
                          </a:solidFill>
                          <a:latin typeface="Calibri"/>
                        </a:defRPr>
                      </a:lvl6pPr>
                      <a:lvl7pPr marL="2743131" algn="l" defTabSz="914377" rtl="0" eaLnBrk="1" latinLnBrk="0" hangingPunct="1">
                        <a:defRPr sz="1800" kern="1200">
                          <a:solidFill>
                            <a:schemeClr val="dk1"/>
                          </a:solidFill>
                          <a:latin typeface="Calibri"/>
                        </a:defRPr>
                      </a:lvl7pPr>
                      <a:lvl8pPr marL="3200320" algn="l" defTabSz="914377" rtl="0" eaLnBrk="1" latinLnBrk="0" hangingPunct="1">
                        <a:defRPr sz="1800" kern="1200">
                          <a:solidFill>
                            <a:schemeClr val="dk1"/>
                          </a:solidFill>
                          <a:latin typeface="Calibri"/>
                        </a:defRPr>
                      </a:lvl8pPr>
                      <a:lvl9pPr marL="3657509" algn="l" defTabSz="914377" rtl="0" eaLnBrk="1" latinLnBrk="0" hangingPunct="1">
                        <a:defRPr sz="1800" kern="1200">
                          <a:solidFill>
                            <a:schemeClr val="dk1"/>
                          </a:solidFill>
                          <a:latin typeface="Calibri"/>
                        </a:defRPr>
                      </a:lvl9pPr>
                    </a:lstStyle>
                    <a:p>
                      <a:pPr algn="ctr">
                        <a:lnSpc>
                          <a:spcPct val="115000"/>
                        </a:lnSpc>
                        <a:spcAft>
                          <a:spcPts val="0"/>
                        </a:spcAft>
                      </a:pPr>
                      <a:r>
                        <a:rPr lang="en-US" sz="900" dirty="0">
                          <a:solidFill>
                            <a:srgbClr val="000000"/>
                          </a:solidFill>
                          <a:effectLst/>
                          <a:latin typeface="+mn-lt"/>
                          <a:ea typeface="Times New Roman" panose="02020603050405020304" pitchFamily="18" charset="0"/>
                        </a:rPr>
                        <a:t>10'</a:t>
                      </a:r>
                      <a:endParaRPr lang="fr-FR" sz="900" dirty="0">
                        <a:effectLst/>
                        <a:latin typeface="+mn-lt"/>
                        <a:ea typeface="Times New Roman" panose="02020603050405020304" pitchFamily="18" charset="0"/>
                      </a:endParaRPr>
                    </a:p>
                  </a:txBody>
                  <a:tcPr marL="44451" marR="44451"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25297507"/>
                  </a:ext>
                </a:extLst>
              </a:tr>
              <a:tr h="901664">
                <a:tc>
                  <a:txBody>
                    <a:bodyPr/>
                    <a:lstStyle>
                      <a:lvl1pPr marL="0" algn="l" defTabSz="914377" rtl="0" eaLnBrk="1" latinLnBrk="0" hangingPunct="1">
                        <a:defRPr sz="1800" kern="1200">
                          <a:solidFill>
                            <a:schemeClr val="dk1"/>
                          </a:solidFill>
                          <a:latin typeface="Calibri"/>
                        </a:defRPr>
                      </a:lvl1pPr>
                      <a:lvl2pPr marL="457189" algn="l" defTabSz="914377" rtl="0" eaLnBrk="1" latinLnBrk="0" hangingPunct="1">
                        <a:defRPr sz="1800" kern="1200">
                          <a:solidFill>
                            <a:schemeClr val="dk1"/>
                          </a:solidFill>
                          <a:latin typeface="Calibri"/>
                        </a:defRPr>
                      </a:lvl2pPr>
                      <a:lvl3pPr marL="914377" algn="l" defTabSz="914377" rtl="0" eaLnBrk="1" latinLnBrk="0" hangingPunct="1">
                        <a:defRPr sz="1800" kern="1200">
                          <a:solidFill>
                            <a:schemeClr val="dk1"/>
                          </a:solidFill>
                          <a:latin typeface="Calibri"/>
                        </a:defRPr>
                      </a:lvl3pPr>
                      <a:lvl4pPr marL="1371566" algn="l" defTabSz="914377" rtl="0" eaLnBrk="1" latinLnBrk="0" hangingPunct="1">
                        <a:defRPr sz="1800" kern="1200">
                          <a:solidFill>
                            <a:schemeClr val="dk1"/>
                          </a:solidFill>
                          <a:latin typeface="Calibri"/>
                        </a:defRPr>
                      </a:lvl4pPr>
                      <a:lvl5pPr marL="1828754" algn="l" defTabSz="914377" rtl="0" eaLnBrk="1" latinLnBrk="0" hangingPunct="1">
                        <a:defRPr sz="1800" kern="1200">
                          <a:solidFill>
                            <a:schemeClr val="dk1"/>
                          </a:solidFill>
                          <a:latin typeface="Calibri"/>
                        </a:defRPr>
                      </a:lvl5pPr>
                      <a:lvl6pPr marL="2285943" algn="l" defTabSz="914377" rtl="0" eaLnBrk="1" latinLnBrk="0" hangingPunct="1">
                        <a:defRPr sz="1800" kern="1200">
                          <a:solidFill>
                            <a:schemeClr val="dk1"/>
                          </a:solidFill>
                          <a:latin typeface="Calibri"/>
                        </a:defRPr>
                      </a:lvl6pPr>
                      <a:lvl7pPr marL="2743131" algn="l" defTabSz="914377" rtl="0" eaLnBrk="1" latinLnBrk="0" hangingPunct="1">
                        <a:defRPr sz="1800" kern="1200">
                          <a:solidFill>
                            <a:schemeClr val="dk1"/>
                          </a:solidFill>
                          <a:latin typeface="Calibri"/>
                        </a:defRPr>
                      </a:lvl7pPr>
                      <a:lvl8pPr marL="3200320" algn="l" defTabSz="914377" rtl="0" eaLnBrk="1" latinLnBrk="0" hangingPunct="1">
                        <a:defRPr sz="1800" kern="1200">
                          <a:solidFill>
                            <a:schemeClr val="dk1"/>
                          </a:solidFill>
                          <a:latin typeface="Calibri"/>
                        </a:defRPr>
                      </a:lvl8pPr>
                      <a:lvl9pPr marL="3657509" algn="l" defTabSz="914377" rtl="0" eaLnBrk="1" latinLnBrk="0" hangingPunct="1">
                        <a:defRPr sz="1800" kern="1200">
                          <a:solidFill>
                            <a:schemeClr val="dk1"/>
                          </a:solidFill>
                          <a:latin typeface="Calibri"/>
                        </a:defRPr>
                      </a:lvl9pPr>
                    </a:lstStyle>
                    <a:p>
                      <a:pPr algn="ctr">
                        <a:lnSpc>
                          <a:spcPct val="115000"/>
                        </a:lnSpc>
                        <a:spcAft>
                          <a:spcPts val="0"/>
                        </a:spcAft>
                      </a:pPr>
                      <a:r>
                        <a:rPr lang="en-US" sz="900" b="1" dirty="0">
                          <a:solidFill>
                            <a:srgbClr val="000000"/>
                          </a:solidFill>
                          <a:effectLst/>
                          <a:latin typeface="+mn-lt"/>
                          <a:ea typeface="Times New Roman" panose="02020603050405020304" pitchFamily="18" charset="0"/>
                        </a:rPr>
                        <a:t>Module 1  </a:t>
                      </a:r>
                      <a:endParaRPr lang="fr-FR" sz="900" dirty="0">
                        <a:effectLst/>
                        <a:latin typeface="+mn-lt"/>
                        <a:ea typeface="Times New Roman" panose="02020603050405020304" pitchFamily="18" charset="0"/>
                      </a:endParaRPr>
                    </a:p>
                  </a:txBody>
                  <a:tcPr marL="44451" marR="4445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377" rtl="0" eaLnBrk="1" latinLnBrk="0" hangingPunct="1">
                        <a:defRPr sz="1800" kern="1200">
                          <a:solidFill>
                            <a:schemeClr val="dk1"/>
                          </a:solidFill>
                          <a:latin typeface="Calibri"/>
                        </a:defRPr>
                      </a:lvl1pPr>
                      <a:lvl2pPr marL="457189" algn="l" defTabSz="914377" rtl="0" eaLnBrk="1" latinLnBrk="0" hangingPunct="1">
                        <a:defRPr sz="1800" kern="1200">
                          <a:solidFill>
                            <a:schemeClr val="dk1"/>
                          </a:solidFill>
                          <a:latin typeface="Calibri"/>
                        </a:defRPr>
                      </a:lvl2pPr>
                      <a:lvl3pPr marL="914377" algn="l" defTabSz="914377" rtl="0" eaLnBrk="1" latinLnBrk="0" hangingPunct="1">
                        <a:defRPr sz="1800" kern="1200">
                          <a:solidFill>
                            <a:schemeClr val="dk1"/>
                          </a:solidFill>
                          <a:latin typeface="Calibri"/>
                        </a:defRPr>
                      </a:lvl3pPr>
                      <a:lvl4pPr marL="1371566" algn="l" defTabSz="914377" rtl="0" eaLnBrk="1" latinLnBrk="0" hangingPunct="1">
                        <a:defRPr sz="1800" kern="1200">
                          <a:solidFill>
                            <a:schemeClr val="dk1"/>
                          </a:solidFill>
                          <a:latin typeface="Calibri"/>
                        </a:defRPr>
                      </a:lvl4pPr>
                      <a:lvl5pPr marL="1828754" algn="l" defTabSz="914377" rtl="0" eaLnBrk="1" latinLnBrk="0" hangingPunct="1">
                        <a:defRPr sz="1800" kern="1200">
                          <a:solidFill>
                            <a:schemeClr val="dk1"/>
                          </a:solidFill>
                          <a:latin typeface="Calibri"/>
                        </a:defRPr>
                      </a:lvl5pPr>
                      <a:lvl6pPr marL="2285943" algn="l" defTabSz="914377" rtl="0" eaLnBrk="1" latinLnBrk="0" hangingPunct="1">
                        <a:defRPr sz="1800" kern="1200">
                          <a:solidFill>
                            <a:schemeClr val="dk1"/>
                          </a:solidFill>
                          <a:latin typeface="Calibri"/>
                        </a:defRPr>
                      </a:lvl6pPr>
                      <a:lvl7pPr marL="2743131" algn="l" defTabSz="914377" rtl="0" eaLnBrk="1" latinLnBrk="0" hangingPunct="1">
                        <a:defRPr sz="1800" kern="1200">
                          <a:solidFill>
                            <a:schemeClr val="dk1"/>
                          </a:solidFill>
                          <a:latin typeface="Calibri"/>
                        </a:defRPr>
                      </a:lvl7pPr>
                      <a:lvl8pPr marL="3200320" algn="l" defTabSz="914377" rtl="0" eaLnBrk="1" latinLnBrk="0" hangingPunct="1">
                        <a:defRPr sz="1800" kern="1200">
                          <a:solidFill>
                            <a:schemeClr val="dk1"/>
                          </a:solidFill>
                          <a:latin typeface="Calibri"/>
                        </a:defRPr>
                      </a:lvl8pPr>
                      <a:lvl9pPr marL="3657509" algn="l" defTabSz="914377" rtl="0" eaLnBrk="1" latinLnBrk="0" hangingPunct="1">
                        <a:defRPr sz="1800" kern="1200">
                          <a:solidFill>
                            <a:schemeClr val="dk1"/>
                          </a:solidFill>
                          <a:latin typeface="Calibri"/>
                        </a:defRPr>
                      </a:lvl9pPr>
                    </a:lstStyle>
                    <a:p>
                      <a:pPr algn="ctr">
                        <a:lnSpc>
                          <a:spcPct val="115000"/>
                        </a:lnSpc>
                        <a:spcAft>
                          <a:spcPts val="0"/>
                        </a:spcAft>
                      </a:pPr>
                      <a:r>
                        <a:rPr lang="en-US" sz="900" b="1" dirty="0">
                          <a:solidFill>
                            <a:srgbClr val="000000"/>
                          </a:solidFill>
                          <a:effectLst/>
                          <a:latin typeface="+mn-lt"/>
                          <a:ea typeface="Times New Roman" panose="02020603050405020304" pitchFamily="18" charset="0"/>
                        </a:rPr>
                        <a:t>The Periodic Reporting exercise fundamentals</a:t>
                      </a:r>
                      <a:endParaRPr lang="fr-FR" sz="900" dirty="0">
                        <a:effectLst/>
                        <a:latin typeface="+mn-lt"/>
                        <a:ea typeface="Times New Roman" panose="02020603050405020304" pitchFamily="18" charset="0"/>
                      </a:endParaRPr>
                    </a:p>
                  </a:txBody>
                  <a:tcPr marL="44451" marR="4445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377" rtl="0" eaLnBrk="1" latinLnBrk="0" hangingPunct="1">
                        <a:defRPr sz="1800" kern="1200">
                          <a:solidFill>
                            <a:schemeClr val="dk1"/>
                          </a:solidFill>
                          <a:latin typeface="Calibri"/>
                        </a:defRPr>
                      </a:lvl1pPr>
                      <a:lvl2pPr marL="457189" algn="l" defTabSz="914377" rtl="0" eaLnBrk="1" latinLnBrk="0" hangingPunct="1">
                        <a:defRPr sz="1800" kern="1200">
                          <a:solidFill>
                            <a:schemeClr val="dk1"/>
                          </a:solidFill>
                          <a:latin typeface="Calibri"/>
                        </a:defRPr>
                      </a:lvl2pPr>
                      <a:lvl3pPr marL="914377" algn="l" defTabSz="914377" rtl="0" eaLnBrk="1" latinLnBrk="0" hangingPunct="1">
                        <a:defRPr sz="1800" kern="1200">
                          <a:solidFill>
                            <a:schemeClr val="dk1"/>
                          </a:solidFill>
                          <a:latin typeface="Calibri"/>
                        </a:defRPr>
                      </a:lvl3pPr>
                      <a:lvl4pPr marL="1371566" algn="l" defTabSz="914377" rtl="0" eaLnBrk="1" latinLnBrk="0" hangingPunct="1">
                        <a:defRPr sz="1800" kern="1200">
                          <a:solidFill>
                            <a:schemeClr val="dk1"/>
                          </a:solidFill>
                          <a:latin typeface="Calibri"/>
                        </a:defRPr>
                      </a:lvl4pPr>
                      <a:lvl5pPr marL="1828754" algn="l" defTabSz="914377" rtl="0" eaLnBrk="1" latinLnBrk="0" hangingPunct="1">
                        <a:defRPr sz="1800" kern="1200">
                          <a:solidFill>
                            <a:schemeClr val="dk1"/>
                          </a:solidFill>
                          <a:latin typeface="Calibri"/>
                        </a:defRPr>
                      </a:lvl5pPr>
                      <a:lvl6pPr marL="2285943" algn="l" defTabSz="914377" rtl="0" eaLnBrk="1" latinLnBrk="0" hangingPunct="1">
                        <a:defRPr sz="1800" kern="1200">
                          <a:solidFill>
                            <a:schemeClr val="dk1"/>
                          </a:solidFill>
                          <a:latin typeface="Calibri"/>
                        </a:defRPr>
                      </a:lvl6pPr>
                      <a:lvl7pPr marL="2743131" algn="l" defTabSz="914377" rtl="0" eaLnBrk="1" latinLnBrk="0" hangingPunct="1">
                        <a:defRPr sz="1800" kern="1200">
                          <a:solidFill>
                            <a:schemeClr val="dk1"/>
                          </a:solidFill>
                          <a:latin typeface="Calibri"/>
                        </a:defRPr>
                      </a:lvl7pPr>
                      <a:lvl8pPr marL="3200320" algn="l" defTabSz="914377" rtl="0" eaLnBrk="1" latinLnBrk="0" hangingPunct="1">
                        <a:defRPr sz="1800" kern="1200">
                          <a:solidFill>
                            <a:schemeClr val="dk1"/>
                          </a:solidFill>
                          <a:latin typeface="Calibri"/>
                        </a:defRPr>
                      </a:lvl8pPr>
                      <a:lvl9pPr marL="3657509" algn="l" defTabSz="914377" rtl="0" eaLnBrk="1" latinLnBrk="0" hangingPunct="1">
                        <a:defRPr sz="1800" kern="1200">
                          <a:solidFill>
                            <a:schemeClr val="dk1"/>
                          </a:solidFill>
                          <a:latin typeface="Calibri"/>
                        </a:defRPr>
                      </a:lvl9pPr>
                    </a:lstStyle>
                    <a:p>
                      <a:pPr algn="just">
                        <a:lnSpc>
                          <a:spcPct val="115000"/>
                        </a:lnSpc>
                        <a:spcAft>
                          <a:spcPts val="0"/>
                        </a:spcAft>
                      </a:pPr>
                      <a:r>
                        <a:rPr lang="en-US" sz="900" dirty="0">
                          <a:solidFill>
                            <a:srgbClr val="000000"/>
                          </a:solidFill>
                          <a:effectLst/>
                          <a:latin typeface="+mn-lt"/>
                          <a:ea typeface="Times New Roman" panose="02020603050405020304" pitchFamily="18" charset="0"/>
                        </a:rPr>
                        <a:t>To gain a clear understanding of who is involved in the PR exercise and what the respective roles are.</a:t>
                      </a:r>
                      <a:endParaRPr lang="fr-FR" sz="900" dirty="0">
                        <a:effectLst/>
                        <a:latin typeface="+mn-lt"/>
                        <a:ea typeface="Times New Roman" panose="02020603050405020304" pitchFamily="18" charset="0"/>
                      </a:endParaRPr>
                    </a:p>
                    <a:p>
                      <a:pPr algn="just">
                        <a:lnSpc>
                          <a:spcPct val="115000"/>
                        </a:lnSpc>
                        <a:spcAft>
                          <a:spcPts val="0"/>
                        </a:spcAft>
                      </a:pPr>
                      <a:r>
                        <a:rPr lang="en-US" sz="900" dirty="0">
                          <a:solidFill>
                            <a:srgbClr val="000000"/>
                          </a:solidFill>
                          <a:effectLst/>
                          <a:latin typeface="+mn-lt"/>
                          <a:ea typeface="Times New Roman" panose="02020603050405020304" pitchFamily="18" charset="0"/>
                        </a:rPr>
                        <a:t>To </a:t>
                      </a:r>
                      <a:r>
                        <a:rPr lang="en-GB" sz="900" dirty="0">
                          <a:solidFill>
                            <a:srgbClr val="000000"/>
                          </a:solidFill>
                          <a:effectLst/>
                          <a:latin typeface="+mn-lt"/>
                          <a:ea typeface="Times New Roman" panose="02020603050405020304" pitchFamily="18" charset="0"/>
                        </a:rPr>
                        <a:t>gain a clear view about the new elements of the third cycle, the timing of the process, and the improvement made to the PR questionnaire. </a:t>
                      </a:r>
                      <a:endParaRPr lang="fr-FR" sz="900" dirty="0">
                        <a:effectLst/>
                        <a:latin typeface="+mn-lt"/>
                        <a:ea typeface="Times New Roman" panose="02020603050405020304" pitchFamily="18" charset="0"/>
                      </a:endParaRPr>
                    </a:p>
                    <a:p>
                      <a:pPr algn="just">
                        <a:lnSpc>
                          <a:spcPct val="115000"/>
                        </a:lnSpc>
                        <a:spcAft>
                          <a:spcPts val="0"/>
                        </a:spcAft>
                      </a:pPr>
                      <a:r>
                        <a:rPr lang="en-US" sz="900" dirty="0">
                          <a:solidFill>
                            <a:srgbClr val="000000"/>
                          </a:solidFill>
                          <a:effectLst/>
                          <a:latin typeface="+mn-lt"/>
                          <a:ea typeface="Times New Roman" panose="02020603050405020304" pitchFamily="18" charset="0"/>
                        </a:rPr>
                        <a:t>To be able to access tools, instruments and offline/online source of information available to answer the questions in the PR Questionnaire.</a:t>
                      </a:r>
                      <a:endParaRPr lang="fr-FR" sz="900" dirty="0">
                        <a:effectLst/>
                        <a:latin typeface="+mn-lt"/>
                        <a:ea typeface="Times New Roman" panose="02020603050405020304" pitchFamily="18" charset="0"/>
                      </a:endParaRPr>
                    </a:p>
                  </a:txBody>
                  <a:tcPr marL="44451" marR="4445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377" rtl="0" eaLnBrk="1" latinLnBrk="0" hangingPunct="1">
                        <a:defRPr sz="1800" kern="1200">
                          <a:solidFill>
                            <a:schemeClr val="dk1"/>
                          </a:solidFill>
                          <a:latin typeface="Calibri"/>
                        </a:defRPr>
                      </a:lvl1pPr>
                      <a:lvl2pPr marL="457189" algn="l" defTabSz="914377" rtl="0" eaLnBrk="1" latinLnBrk="0" hangingPunct="1">
                        <a:defRPr sz="1800" kern="1200">
                          <a:solidFill>
                            <a:schemeClr val="dk1"/>
                          </a:solidFill>
                          <a:latin typeface="Calibri"/>
                        </a:defRPr>
                      </a:lvl2pPr>
                      <a:lvl3pPr marL="914377" algn="l" defTabSz="914377" rtl="0" eaLnBrk="1" latinLnBrk="0" hangingPunct="1">
                        <a:defRPr sz="1800" kern="1200">
                          <a:solidFill>
                            <a:schemeClr val="dk1"/>
                          </a:solidFill>
                          <a:latin typeface="Calibri"/>
                        </a:defRPr>
                      </a:lvl3pPr>
                      <a:lvl4pPr marL="1371566" algn="l" defTabSz="914377" rtl="0" eaLnBrk="1" latinLnBrk="0" hangingPunct="1">
                        <a:defRPr sz="1800" kern="1200">
                          <a:solidFill>
                            <a:schemeClr val="dk1"/>
                          </a:solidFill>
                          <a:latin typeface="Calibri"/>
                        </a:defRPr>
                      </a:lvl4pPr>
                      <a:lvl5pPr marL="1828754" algn="l" defTabSz="914377" rtl="0" eaLnBrk="1" latinLnBrk="0" hangingPunct="1">
                        <a:defRPr sz="1800" kern="1200">
                          <a:solidFill>
                            <a:schemeClr val="dk1"/>
                          </a:solidFill>
                          <a:latin typeface="Calibri"/>
                        </a:defRPr>
                      </a:lvl5pPr>
                      <a:lvl6pPr marL="2285943" algn="l" defTabSz="914377" rtl="0" eaLnBrk="1" latinLnBrk="0" hangingPunct="1">
                        <a:defRPr sz="1800" kern="1200">
                          <a:solidFill>
                            <a:schemeClr val="dk1"/>
                          </a:solidFill>
                          <a:latin typeface="Calibri"/>
                        </a:defRPr>
                      </a:lvl6pPr>
                      <a:lvl7pPr marL="2743131" algn="l" defTabSz="914377" rtl="0" eaLnBrk="1" latinLnBrk="0" hangingPunct="1">
                        <a:defRPr sz="1800" kern="1200">
                          <a:solidFill>
                            <a:schemeClr val="dk1"/>
                          </a:solidFill>
                          <a:latin typeface="Calibri"/>
                        </a:defRPr>
                      </a:lvl7pPr>
                      <a:lvl8pPr marL="3200320" algn="l" defTabSz="914377" rtl="0" eaLnBrk="1" latinLnBrk="0" hangingPunct="1">
                        <a:defRPr sz="1800" kern="1200">
                          <a:solidFill>
                            <a:schemeClr val="dk1"/>
                          </a:solidFill>
                          <a:latin typeface="Calibri"/>
                        </a:defRPr>
                      </a:lvl8pPr>
                      <a:lvl9pPr marL="3657509" algn="l" defTabSz="914377" rtl="0" eaLnBrk="1" latinLnBrk="0" hangingPunct="1">
                        <a:defRPr sz="1800" kern="1200">
                          <a:solidFill>
                            <a:schemeClr val="dk1"/>
                          </a:solidFill>
                          <a:latin typeface="Calibri"/>
                        </a:defRPr>
                      </a:lvl9pPr>
                    </a:lstStyle>
                    <a:p>
                      <a:pPr algn="ctr">
                        <a:lnSpc>
                          <a:spcPct val="115000"/>
                        </a:lnSpc>
                        <a:spcAft>
                          <a:spcPts val="0"/>
                        </a:spcAft>
                      </a:pPr>
                      <a:r>
                        <a:rPr lang="en-US" sz="900">
                          <a:solidFill>
                            <a:srgbClr val="000000"/>
                          </a:solidFill>
                          <a:effectLst/>
                          <a:latin typeface="+mn-lt"/>
                          <a:ea typeface="Times New Roman" panose="02020603050405020304" pitchFamily="18" charset="0"/>
                        </a:rPr>
                        <a:t>20'</a:t>
                      </a:r>
                      <a:endParaRPr lang="fr-FR" sz="900">
                        <a:effectLst/>
                        <a:latin typeface="+mn-lt"/>
                        <a:ea typeface="Times New Roman" panose="02020603050405020304" pitchFamily="18" charset="0"/>
                      </a:endParaRPr>
                    </a:p>
                  </a:txBody>
                  <a:tcPr marL="44451" marR="4445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114335526"/>
                  </a:ext>
                </a:extLst>
              </a:tr>
              <a:tr h="1059307">
                <a:tc>
                  <a:txBody>
                    <a:bodyPr/>
                    <a:lstStyle>
                      <a:lvl1pPr marL="0" algn="l" defTabSz="914377" rtl="0" eaLnBrk="1" latinLnBrk="0" hangingPunct="1">
                        <a:defRPr sz="1800" kern="1200">
                          <a:solidFill>
                            <a:schemeClr val="dk1"/>
                          </a:solidFill>
                          <a:latin typeface="Calibri"/>
                        </a:defRPr>
                      </a:lvl1pPr>
                      <a:lvl2pPr marL="457189" algn="l" defTabSz="914377" rtl="0" eaLnBrk="1" latinLnBrk="0" hangingPunct="1">
                        <a:defRPr sz="1800" kern="1200">
                          <a:solidFill>
                            <a:schemeClr val="dk1"/>
                          </a:solidFill>
                          <a:latin typeface="Calibri"/>
                        </a:defRPr>
                      </a:lvl2pPr>
                      <a:lvl3pPr marL="914377" algn="l" defTabSz="914377" rtl="0" eaLnBrk="1" latinLnBrk="0" hangingPunct="1">
                        <a:defRPr sz="1800" kern="1200">
                          <a:solidFill>
                            <a:schemeClr val="dk1"/>
                          </a:solidFill>
                          <a:latin typeface="Calibri"/>
                        </a:defRPr>
                      </a:lvl3pPr>
                      <a:lvl4pPr marL="1371566" algn="l" defTabSz="914377" rtl="0" eaLnBrk="1" latinLnBrk="0" hangingPunct="1">
                        <a:defRPr sz="1800" kern="1200">
                          <a:solidFill>
                            <a:schemeClr val="dk1"/>
                          </a:solidFill>
                          <a:latin typeface="Calibri"/>
                        </a:defRPr>
                      </a:lvl4pPr>
                      <a:lvl5pPr marL="1828754" algn="l" defTabSz="914377" rtl="0" eaLnBrk="1" latinLnBrk="0" hangingPunct="1">
                        <a:defRPr sz="1800" kern="1200">
                          <a:solidFill>
                            <a:schemeClr val="dk1"/>
                          </a:solidFill>
                          <a:latin typeface="Calibri"/>
                        </a:defRPr>
                      </a:lvl5pPr>
                      <a:lvl6pPr marL="2285943" algn="l" defTabSz="914377" rtl="0" eaLnBrk="1" latinLnBrk="0" hangingPunct="1">
                        <a:defRPr sz="1800" kern="1200">
                          <a:solidFill>
                            <a:schemeClr val="dk1"/>
                          </a:solidFill>
                          <a:latin typeface="Calibri"/>
                        </a:defRPr>
                      </a:lvl6pPr>
                      <a:lvl7pPr marL="2743131" algn="l" defTabSz="914377" rtl="0" eaLnBrk="1" latinLnBrk="0" hangingPunct="1">
                        <a:defRPr sz="1800" kern="1200">
                          <a:solidFill>
                            <a:schemeClr val="dk1"/>
                          </a:solidFill>
                          <a:latin typeface="Calibri"/>
                        </a:defRPr>
                      </a:lvl7pPr>
                      <a:lvl8pPr marL="3200320" algn="l" defTabSz="914377" rtl="0" eaLnBrk="1" latinLnBrk="0" hangingPunct="1">
                        <a:defRPr sz="1800" kern="1200">
                          <a:solidFill>
                            <a:schemeClr val="dk1"/>
                          </a:solidFill>
                          <a:latin typeface="Calibri"/>
                        </a:defRPr>
                      </a:lvl8pPr>
                      <a:lvl9pPr marL="3657509" algn="l" defTabSz="914377" rtl="0" eaLnBrk="1" latinLnBrk="0" hangingPunct="1">
                        <a:defRPr sz="1800" kern="1200">
                          <a:solidFill>
                            <a:schemeClr val="dk1"/>
                          </a:solidFill>
                          <a:latin typeface="Calibri"/>
                        </a:defRPr>
                      </a:lvl9pPr>
                    </a:lstStyle>
                    <a:p>
                      <a:pPr algn="ctr">
                        <a:lnSpc>
                          <a:spcPct val="115000"/>
                        </a:lnSpc>
                        <a:spcAft>
                          <a:spcPts val="0"/>
                        </a:spcAft>
                      </a:pPr>
                      <a:r>
                        <a:rPr lang="en-US" sz="900" b="1">
                          <a:solidFill>
                            <a:srgbClr val="000000"/>
                          </a:solidFill>
                          <a:effectLst/>
                          <a:latin typeface="+mn-lt"/>
                          <a:ea typeface="Times New Roman" panose="02020603050405020304" pitchFamily="18" charset="0"/>
                        </a:rPr>
                        <a:t>Focus 1</a:t>
                      </a:r>
                      <a:endParaRPr lang="fr-FR" sz="900">
                        <a:effectLst/>
                        <a:latin typeface="+mn-lt"/>
                        <a:ea typeface="Times New Roman" panose="02020603050405020304" pitchFamily="18" charset="0"/>
                      </a:endParaRPr>
                    </a:p>
                  </a:txBody>
                  <a:tcPr marL="44451" marR="4445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377" rtl="0" eaLnBrk="1" latinLnBrk="0" hangingPunct="1">
                        <a:defRPr sz="1800" kern="1200">
                          <a:solidFill>
                            <a:schemeClr val="dk1"/>
                          </a:solidFill>
                          <a:latin typeface="Calibri"/>
                        </a:defRPr>
                      </a:lvl1pPr>
                      <a:lvl2pPr marL="457189" algn="l" defTabSz="914377" rtl="0" eaLnBrk="1" latinLnBrk="0" hangingPunct="1">
                        <a:defRPr sz="1800" kern="1200">
                          <a:solidFill>
                            <a:schemeClr val="dk1"/>
                          </a:solidFill>
                          <a:latin typeface="Calibri"/>
                        </a:defRPr>
                      </a:lvl2pPr>
                      <a:lvl3pPr marL="914377" algn="l" defTabSz="914377" rtl="0" eaLnBrk="1" latinLnBrk="0" hangingPunct="1">
                        <a:defRPr sz="1800" kern="1200">
                          <a:solidFill>
                            <a:schemeClr val="dk1"/>
                          </a:solidFill>
                          <a:latin typeface="Calibri"/>
                        </a:defRPr>
                      </a:lvl3pPr>
                      <a:lvl4pPr marL="1371566" algn="l" defTabSz="914377" rtl="0" eaLnBrk="1" latinLnBrk="0" hangingPunct="1">
                        <a:defRPr sz="1800" kern="1200">
                          <a:solidFill>
                            <a:schemeClr val="dk1"/>
                          </a:solidFill>
                          <a:latin typeface="Calibri"/>
                        </a:defRPr>
                      </a:lvl4pPr>
                      <a:lvl5pPr marL="1828754" algn="l" defTabSz="914377" rtl="0" eaLnBrk="1" latinLnBrk="0" hangingPunct="1">
                        <a:defRPr sz="1800" kern="1200">
                          <a:solidFill>
                            <a:schemeClr val="dk1"/>
                          </a:solidFill>
                          <a:latin typeface="Calibri"/>
                        </a:defRPr>
                      </a:lvl5pPr>
                      <a:lvl6pPr marL="2285943" algn="l" defTabSz="914377" rtl="0" eaLnBrk="1" latinLnBrk="0" hangingPunct="1">
                        <a:defRPr sz="1800" kern="1200">
                          <a:solidFill>
                            <a:schemeClr val="dk1"/>
                          </a:solidFill>
                          <a:latin typeface="Calibri"/>
                        </a:defRPr>
                      </a:lvl6pPr>
                      <a:lvl7pPr marL="2743131" algn="l" defTabSz="914377" rtl="0" eaLnBrk="1" latinLnBrk="0" hangingPunct="1">
                        <a:defRPr sz="1800" kern="1200">
                          <a:solidFill>
                            <a:schemeClr val="dk1"/>
                          </a:solidFill>
                          <a:latin typeface="Calibri"/>
                        </a:defRPr>
                      </a:lvl7pPr>
                      <a:lvl8pPr marL="3200320" algn="l" defTabSz="914377" rtl="0" eaLnBrk="1" latinLnBrk="0" hangingPunct="1">
                        <a:defRPr sz="1800" kern="1200">
                          <a:solidFill>
                            <a:schemeClr val="dk1"/>
                          </a:solidFill>
                          <a:latin typeface="Calibri"/>
                        </a:defRPr>
                      </a:lvl8pPr>
                      <a:lvl9pPr marL="3657509" algn="l" defTabSz="914377" rtl="0" eaLnBrk="1" latinLnBrk="0" hangingPunct="1">
                        <a:defRPr sz="1800" kern="1200">
                          <a:solidFill>
                            <a:schemeClr val="dk1"/>
                          </a:solidFill>
                          <a:latin typeface="Calibri"/>
                        </a:defRPr>
                      </a:lvl9pPr>
                    </a:lstStyle>
                    <a:p>
                      <a:pPr algn="ctr">
                        <a:lnSpc>
                          <a:spcPct val="115000"/>
                        </a:lnSpc>
                        <a:spcAft>
                          <a:spcPts val="0"/>
                        </a:spcAft>
                      </a:pPr>
                      <a:r>
                        <a:rPr lang="en-US" sz="900" b="1">
                          <a:solidFill>
                            <a:srgbClr val="000000"/>
                          </a:solidFill>
                          <a:effectLst/>
                          <a:latin typeface="+mn-lt"/>
                          <a:ea typeface="Times New Roman" panose="02020603050405020304" pitchFamily="18" charset="0"/>
                        </a:rPr>
                        <a:t>Statement of Outstanding Universal Value and identifying attributes</a:t>
                      </a:r>
                      <a:endParaRPr lang="fr-FR" sz="900">
                        <a:effectLst/>
                        <a:latin typeface="+mn-lt"/>
                        <a:ea typeface="Times New Roman" panose="02020603050405020304" pitchFamily="18" charset="0"/>
                      </a:endParaRPr>
                    </a:p>
                  </a:txBody>
                  <a:tcPr marL="44451" marR="4445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377" rtl="0" eaLnBrk="1" latinLnBrk="0" hangingPunct="1">
                        <a:defRPr sz="1800" kern="1200">
                          <a:solidFill>
                            <a:schemeClr val="dk1"/>
                          </a:solidFill>
                          <a:latin typeface="Calibri"/>
                        </a:defRPr>
                      </a:lvl1pPr>
                      <a:lvl2pPr marL="457189" algn="l" defTabSz="914377" rtl="0" eaLnBrk="1" latinLnBrk="0" hangingPunct="1">
                        <a:defRPr sz="1800" kern="1200">
                          <a:solidFill>
                            <a:schemeClr val="dk1"/>
                          </a:solidFill>
                          <a:latin typeface="Calibri"/>
                        </a:defRPr>
                      </a:lvl2pPr>
                      <a:lvl3pPr marL="914377" algn="l" defTabSz="914377" rtl="0" eaLnBrk="1" latinLnBrk="0" hangingPunct="1">
                        <a:defRPr sz="1800" kern="1200">
                          <a:solidFill>
                            <a:schemeClr val="dk1"/>
                          </a:solidFill>
                          <a:latin typeface="Calibri"/>
                        </a:defRPr>
                      </a:lvl3pPr>
                      <a:lvl4pPr marL="1371566" algn="l" defTabSz="914377" rtl="0" eaLnBrk="1" latinLnBrk="0" hangingPunct="1">
                        <a:defRPr sz="1800" kern="1200">
                          <a:solidFill>
                            <a:schemeClr val="dk1"/>
                          </a:solidFill>
                          <a:latin typeface="Calibri"/>
                        </a:defRPr>
                      </a:lvl4pPr>
                      <a:lvl5pPr marL="1828754" algn="l" defTabSz="914377" rtl="0" eaLnBrk="1" latinLnBrk="0" hangingPunct="1">
                        <a:defRPr sz="1800" kern="1200">
                          <a:solidFill>
                            <a:schemeClr val="dk1"/>
                          </a:solidFill>
                          <a:latin typeface="Calibri"/>
                        </a:defRPr>
                      </a:lvl5pPr>
                      <a:lvl6pPr marL="2285943" algn="l" defTabSz="914377" rtl="0" eaLnBrk="1" latinLnBrk="0" hangingPunct="1">
                        <a:defRPr sz="1800" kern="1200">
                          <a:solidFill>
                            <a:schemeClr val="dk1"/>
                          </a:solidFill>
                          <a:latin typeface="Calibri"/>
                        </a:defRPr>
                      </a:lvl6pPr>
                      <a:lvl7pPr marL="2743131" algn="l" defTabSz="914377" rtl="0" eaLnBrk="1" latinLnBrk="0" hangingPunct="1">
                        <a:defRPr sz="1800" kern="1200">
                          <a:solidFill>
                            <a:schemeClr val="dk1"/>
                          </a:solidFill>
                          <a:latin typeface="Calibri"/>
                        </a:defRPr>
                      </a:lvl7pPr>
                      <a:lvl8pPr marL="3200320" algn="l" defTabSz="914377" rtl="0" eaLnBrk="1" latinLnBrk="0" hangingPunct="1">
                        <a:defRPr sz="1800" kern="1200">
                          <a:solidFill>
                            <a:schemeClr val="dk1"/>
                          </a:solidFill>
                          <a:latin typeface="Calibri"/>
                        </a:defRPr>
                      </a:lvl8pPr>
                      <a:lvl9pPr marL="3657509" algn="l" defTabSz="914377" rtl="0" eaLnBrk="1" latinLnBrk="0" hangingPunct="1">
                        <a:defRPr sz="1800" kern="1200">
                          <a:solidFill>
                            <a:schemeClr val="dk1"/>
                          </a:solidFill>
                          <a:latin typeface="Calibri"/>
                        </a:defRPr>
                      </a:lvl9pPr>
                    </a:lstStyle>
                    <a:p>
                      <a:pPr algn="just">
                        <a:lnSpc>
                          <a:spcPct val="115000"/>
                        </a:lnSpc>
                        <a:spcAft>
                          <a:spcPts val="0"/>
                        </a:spcAft>
                      </a:pPr>
                      <a:r>
                        <a:rPr lang="en-US" sz="900" dirty="0" smtClean="0">
                          <a:effectLst/>
                          <a:latin typeface="+mn-lt"/>
                          <a:ea typeface="Times New Roman" panose="02020603050405020304" pitchFamily="18" charset="0"/>
                        </a:rPr>
                        <a:t>To understand the concepts of integrity and authenticity. </a:t>
                      </a:r>
                    </a:p>
                    <a:p>
                      <a:pPr algn="just">
                        <a:lnSpc>
                          <a:spcPct val="115000"/>
                        </a:lnSpc>
                        <a:spcAft>
                          <a:spcPts val="0"/>
                        </a:spcAft>
                      </a:pPr>
                      <a:r>
                        <a:rPr lang="en-US" sz="900" dirty="0" smtClean="0">
                          <a:effectLst/>
                          <a:latin typeface="+mn-lt"/>
                          <a:ea typeface="Times New Roman" panose="02020603050405020304" pitchFamily="18" charset="0"/>
                        </a:rPr>
                        <a:t>To relate the Statement of Outstanding Universal Value and the justification for the criteria to the list of Attributes. </a:t>
                      </a:r>
                    </a:p>
                    <a:p>
                      <a:pPr algn="just">
                        <a:lnSpc>
                          <a:spcPct val="115000"/>
                        </a:lnSpc>
                        <a:spcAft>
                          <a:spcPts val="0"/>
                        </a:spcAft>
                      </a:pPr>
                      <a:r>
                        <a:rPr lang="en-US" sz="900" dirty="0" smtClean="0">
                          <a:effectLst/>
                          <a:latin typeface="+mn-lt"/>
                          <a:ea typeface="Times New Roman" panose="02020603050405020304" pitchFamily="18" charset="0"/>
                        </a:rPr>
                        <a:t>To understand why the identification of attributes is vital for understanding authenticity and integrity, and why these are the focus of protection, conservation and management.</a:t>
                      </a:r>
                    </a:p>
                    <a:p>
                      <a:pPr algn="just">
                        <a:lnSpc>
                          <a:spcPct val="115000"/>
                        </a:lnSpc>
                        <a:spcAft>
                          <a:spcPts val="0"/>
                        </a:spcAft>
                      </a:pPr>
                      <a:r>
                        <a:rPr lang="en-US" sz="900" dirty="0" smtClean="0">
                          <a:effectLst/>
                          <a:latin typeface="+mn-lt"/>
                          <a:ea typeface="Times New Roman" panose="02020603050405020304" pitchFamily="18" charset="0"/>
                        </a:rPr>
                        <a:t>To understand the difference between Retrospective Statement of Outstanding Universal Value and Statement of Outstanding Universal Value and the review process of RSOUV.</a:t>
                      </a:r>
                      <a:endParaRPr lang="en-US" sz="900" dirty="0">
                        <a:effectLst/>
                        <a:latin typeface="+mn-lt"/>
                        <a:ea typeface="Times New Roman" panose="02020603050405020304" pitchFamily="18" charset="0"/>
                      </a:endParaRPr>
                    </a:p>
                  </a:txBody>
                  <a:tcPr marL="44451" marR="4445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377" rtl="0" eaLnBrk="1" latinLnBrk="0" hangingPunct="1">
                        <a:defRPr sz="1800" kern="1200">
                          <a:solidFill>
                            <a:schemeClr val="dk1"/>
                          </a:solidFill>
                          <a:latin typeface="Calibri"/>
                        </a:defRPr>
                      </a:lvl1pPr>
                      <a:lvl2pPr marL="457189" algn="l" defTabSz="914377" rtl="0" eaLnBrk="1" latinLnBrk="0" hangingPunct="1">
                        <a:defRPr sz="1800" kern="1200">
                          <a:solidFill>
                            <a:schemeClr val="dk1"/>
                          </a:solidFill>
                          <a:latin typeface="Calibri"/>
                        </a:defRPr>
                      </a:lvl2pPr>
                      <a:lvl3pPr marL="914377" algn="l" defTabSz="914377" rtl="0" eaLnBrk="1" latinLnBrk="0" hangingPunct="1">
                        <a:defRPr sz="1800" kern="1200">
                          <a:solidFill>
                            <a:schemeClr val="dk1"/>
                          </a:solidFill>
                          <a:latin typeface="Calibri"/>
                        </a:defRPr>
                      </a:lvl3pPr>
                      <a:lvl4pPr marL="1371566" algn="l" defTabSz="914377" rtl="0" eaLnBrk="1" latinLnBrk="0" hangingPunct="1">
                        <a:defRPr sz="1800" kern="1200">
                          <a:solidFill>
                            <a:schemeClr val="dk1"/>
                          </a:solidFill>
                          <a:latin typeface="Calibri"/>
                        </a:defRPr>
                      </a:lvl4pPr>
                      <a:lvl5pPr marL="1828754" algn="l" defTabSz="914377" rtl="0" eaLnBrk="1" latinLnBrk="0" hangingPunct="1">
                        <a:defRPr sz="1800" kern="1200">
                          <a:solidFill>
                            <a:schemeClr val="dk1"/>
                          </a:solidFill>
                          <a:latin typeface="Calibri"/>
                        </a:defRPr>
                      </a:lvl5pPr>
                      <a:lvl6pPr marL="2285943" algn="l" defTabSz="914377" rtl="0" eaLnBrk="1" latinLnBrk="0" hangingPunct="1">
                        <a:defRPr sz="1800" kern="1200">
                          <a:solidFill>
                            <a:schemeClr val="dk1"/>
                          </a:solidFill>
                          <a:latin typeface="Calibri"/>
                        </a:defRPr>
                      </a:lvl6pPr>
                      <a:lvl7pPr marL="2743131" algn="l" defTabSz="914377" rtl="0" eaLnBrk="1" latinLnBrk="0" hangingPunct="1">
                        <a:defRPr sz="1800" kern="1200">
                          <a:solidFill>
                            <a:schemeClr val="dk1"/>
                          </a:solidFill>
                          <a:latin typeface="Calibri"/>
                        </a:defRPr>
                      </a:lvl7pPr>
                      <a:lvl8pPr marL="3200320" algn="l" defTabSz="914377" rtl="0" eaLnBrk="1" latinLnBrk="0" hangingPunct="1">
                        <a:defRPr sz="1800" kern="1200">
                          <a:solidFill>
                            <a:schemeClr val="dk1"/>
                          </a:solidFill>
                          <a:latin typeface="Calibri"/>
                        </a:defRPr>
                      </a:lvl8pPr>
                      <a:lvl9pPr marL="3657509" algn="l" defTabSz="914377" rtl="0" eaLnBrk="1" latinLnBrk="0" hangingPunct="1">
                        <a:defRPr sz="1800" kern="1200">
                          <a:solidFill>
                            <a:schemeClr val="dk1"/>
                          </a:solidFill>
                          <a:latin typeface="Calibri"/>
                        </a:defRPr>
                      </a:lvl9pPr>
                    </a:lstStyle>
                    <a:p>
                      <a:pPr algn="ctr">
                        <a:lnSpc>
                          <a:spcPct val="115000"/>
                        </a:lnSpc>
                        <a:spcAft>
                          <a:spcPts val="0"/>
                        </a:spcAft>
                      </a:pPr>
                      <a:r>
                        <a:rPr lang="en-US" sz="900">
                          <a:solidFill>
                            <a:srgbClr val="000000"/>
                          </a:solidFill>
                          <a:effectLst/>
                          <a:latin typeface="+mn-lt"/>
                          <a:ea typeface="Times New Roman" panose="02020603050405020304" pitchFamily="18" charset="0"/>
                        </a:rPr>
                        <a:t>45'</a:t>
                      </a:r>
                      <a:endParaRPr lang="fr-FR" sz="900">
                        <a:effectLst/>
                        <a:latin typeface="+mn-lt"/>
                        <a:ea typeface="Times New Roman" panose="02020603050405020304" pitchFamily="18" charset="0"/>
                      </a:endParaRPr>
                    </a:p>
                  </a:txBody>
                  <a:tcPr marL="44451" marR="4445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456020603"/>
                  </a:ext>
                </a:extLst>
              </a:tr>
              <a:tr h="691272">
                <a:tc>
                  <a:txBody>
                    <a:bodyPr/>
                    <a:lstStyle>
                      <a:lvl1pPr marL="0" algn="l" defTabSz="914377" rtl="0" eaLnBrk="1" latinLnBrk="0" hangingPunct="1">
                        <a:defRPr sz="1800" kern="1200">
                          <a:solidFill>
                            <a:schemeClr val="dk1"/>
                          </a:solidFill>
                          <a:latin typeface="Calibri"/>
                        </a:defRPr>
                      </a:lvl1pPr>
                      <a:lvl2pPr marL="457189" algn="l" defTabSz="914377" rtl="0" eaLnBrk="1" latinLnBrk="0" hangingPunct="1">
                        <a:defRPr sz="1800" kern="1200">
                          <a:solidFill>
                            <a:schemeClr val="dk1"/>
                          </a:solidFill>
                          <a:latin typeface="Calibri"/>
                        </a:defRPr>
                      </a:lvl2pPr>
                      <a:lvl3pPr marL="914377" algn="l" defTabSz="914377" rtl="0" eaLnBrk="1" latinLnBrk="0" hangingPunct="1">
                        <a:defRPr sz="1800" kern="1200">
                          <a:solidFill>
                            <a:schemeClr val="dk1"/>
                          </a:solidFill>
                          <a:latin typeface="Calibri"/>
                        </a:defRPr>
                      </a:lvl3pPr>
                      <a:lvl4pPr marL="1371566" algn="l" defTabSz="914377" rtl="0" eaLnBrk="1" latinLnBrk="0" hangingPunct="1">
                        <a:defRPr sz="1800" kern="1200">
                          <a:solidFill>
                            <a:schemeClr val="dk1"/>
                          </a:solidFill>
                          <a:latin typeface="Calibri"/>
                        </a:defRPr>
                      </a:lvl4pPr>
                      <a:lvl5pPr marL="1828754" algn="l" defTabSz="914377" rtl="0" eaLnBrk="1" latinLnBrk="0" hangingPunct="1">
                        <a:defRPr sz="1800" kern="1200">
                          <a:solidFill>
                            <a:schemeClr val="dk1"/>
                          </a:solidFill>
                          <a:latin typeface="Calibri"/>
                        </a:defRPr>
                      </a:lvl5pPr>
                      <a:lvl6pPr marL="2285943" algn="l" defTabSz="914377" rtl="0" eaLnBrk="1" latinLnBrk="0" hangingPunct="1">
                        <a:defRPr sz="1800" kern="1200">
                          <a:solidFill>
                            <a:schemeClr val="dk1"/>
                          </a:solidFill>
                          <a:latin typeface="Calibri"/>
                        </a:defRPr>
                      </a:lvl6pPr>
                      <a:lvl7pPr marL="2743131" algn="l" defTabSz="914377" rtl="0" eaLnBrk="1" latinLnBrk="0" hangingPunct="1">
                        <a:defRPr sz="1800" kern="1200">
                          <a:solidFill>
                            <a:schemeClr val="dk1"/>
                          </a:solidFill>
                          <a:latin typeface="Calibri"/>
                        </a:defRPr>
                      </a:lvl7pPr>
                      <a:lvl8pPr marL="3200320" algn="l" defTabSz="914377" rtl="0" eaLnBrk="1" latinLnBrk="0" hangingPunct="1">
                        <a:defRPr sz="1800" kern="1200">
                          <a:solidFill>
                            <a:schemeClr val="dk1"/>
                          </a:solidFill>
                          <a:latin typeface="Calibri"/>
                        </a:defRPr>
                      </a:lvl8pPr>
                      <a:lvl9pPr marL="3657509" algn="l" defTabSz="914377" rtl="0" eaLnBrk="1" latinLnBrk="0" hangingPunct="1">
                        <a:defRPr sz="1800" kern="1200">
                          <a:solidFill>
                            <a:schemeClr val="dk1"/>
                          </a:solidFill>
                          <a:latin typeface="Calibri"/>
                        </a:defRPr>
                      </a:lvl9pPr>
                    </a:lstStyle>
                    <a:p>
                      <a:pPr algn="ctr">
                        <a:lnSpc>
                          <a:spcPct val="115000"/>
                        </a:lnSpc>
                        <a:spcAft>
                          <a:spcPts val="0"/>
                        </a:spcAft>
                      </a:pPr>
                      <a:r>
                        <a:rPr lang="en-US" sz="900" b="1">
                          <a:solidFill>
                            <a:srgbClr val="000000"/>
                          </a:solidFill>
                          <a:effectLst/>
                          <a:latin typeface="+mn-lt"/>
                          <a:ea typeface="Times New Roman" panose="02020603050405020304" pitchFamily="18" charset="0"/>
                        </a:rPr>
                        <a:t>Module 2 </a:t>
                      </a:r>
                      <a:endParaRPr lang="fr-FR" sz="900">
                        <a:effectLst/>
                        <a:latin typeface="+mn-lt"/>
                        <a:ea typeface="Times New Roman" panose="02020603050405020304" pitchFamily="18" charset="0"/>
                      </a:endParaRPr>
                    </a:p>
                  </a:txBody>
                  <a:tcPr marL="44451" marR="4445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377" rtl="0" eaLnBrk="1" latinLnBrk="0" hangingPunct="1">
                        <a:defRPr sz="1800" kern="1200">
                          <a:solidFill>
                            <a:schemeClr val="dk1"/>
                          </a:solidFill>
                          <a:latin typeface="Calibri"/>
                        </a:defRPr>
                      </a:lvl1pPr>
                      <a:lvl2pPr marL="457189" algn="l" defTabSz="914377" rtl="0" eaLnBrk="1" latinLnBrk="0" hangingPunct="1">
                        <a:defRPr sz="1800" kern="1200">
                          <a:solidFill>
                            <a:schemeClr val="dk1"/>
                          </a:solidFill>
                          <a:latin typeface="Calibri"/>
                        </a:defRPr>
                      </a:lvl2pPr>
                      <a:lvl3pPr marL="914377" algn="l" defTabSz="914377" rtl="0" eaLnBrk="1" latinLnBrk="0" hangingPunct="1">
                        <a:defRPr sz="1800" kern="1200">
                          <a:solidFill>
                            <a:schemeClr val="dk1"/>
                          </a:solidFill>
                          <a:latin typeface="Calibri"/>
                        </a:defRPr>
                      </a:lvl3pPr>
                      <a:lvl4pPr marL="1371566" algn="l" defTabSz="914377" rtl="0" eaLnBrk="1" latinLnBrk="0" hangingPunct="1">
                        <a:defRPr sz="1800" kern="1200">
                          <a:solidFill>
                            <a:schemeClr val="dk1"/>
                          </a:solidFill>
                          <a:latin typeface="Calibri"/>
                        </a:defRPr>
                      </a:lvl4pPr>
                      <a:lvl5pPr marL="1828754" algn="l" defTabSz="914377" rtl="0" eaLnBrk="1" latinLnBrk="0" hangingPunct="1">
                        <a:defRPr sz="1800" kern="1200">
                          <a:solidFill>
                            <a:schemeClr val="dk1"/>
                          </a:solidFill>
                          <a:latin typeface="Calibri"/>
                        </a:defRPr>
                      </a:lvl5pPr>
                      <a:lvl6pPr marL="2285943" algn="l" defTabSz="914377" rtl="0" eaLnBrk="1" latinLnBrk="0" hangingPunct="1">
                        <a:defRPr sz="1800" kern="1200">
                          <a:solidFill>
                            <a:schemeClr val="dk1"/>
                          </a:solidFill>
                          <a:latin typeface="Calibri"/>
                        </a:defRPr>
                      </a:lvl6pPr>
                      <a:lvl7pPr marL="2743131" algn="l" defTabSz="914377" rtl="0" eaLnBrk="1" latinLnBrk="0" hangingPunct="1">
                        <a:defRPr sz="1800" kern="1200">
                          <a:solidFill>
                            <a:schemeClr val="dk1"/>
                          </a:solidFill>
                          <a:latin typeface="Calibri"/>
                        </a:defRPr>
                      </a:lvl7pPr>
                      <a:lvl8pPr marL="3200320" algn="l" defTabSz="914377" rtl="0" eaLnBrk="1" latinLnBrk="0" hangingPunct="1">
                        <a:defRPr sz="1800" kern="1200">
                          <a:solidFill>
                            <a:schemeClr val="dk1"/>
                          </a:solidFill>
                          <a:latin typeface="Calibri"/>
                        </a:defRPr>
                      </a:lvl8pPr>
                      <a:lvl9pPr marL="3657509" algn="l" defTabSz="914377" rtl="0" eaLnBrk="1" latinLnBrk="0" hangingPunct="1">
                        <a:defRPr sz="1800" kern="1200">
                          <a:solidFill>
                            <a:schemeClr val="dk1"/>
                          </a:solidFill>
                          <a:latin typeface="Calibri"/>
                        </a:defRPr>
                      </a:lvl9pPr>
                    </a:lstStyle>
                    <a:p>
                      <a:pPr algn="ctr">
                        <a:lnSpc>
                          <a:spcPct val="115000"/>
                        </a:lnSpc>
                        <a:spcAft>
                          <a:spcPts val="0"/>
                        </a:spcAft>
                      </a:pPr>
                      <a:r>
                        <a:rPr lang="en-US" sz="900" b="1">
                          <a:solidFill>
                            <a:srgbClr val="000000"/>
                          </a:solidFill>
                          <a:effectLst/>
                          <a:latin typeface="+mn-lt"/>
                          <a:ea typeface="Times New Roman" panose="02020603050405020304" pitchFamily="18" charset="0"/>
                        </a:rPr>
                        <a:t>The Third Cycle questionnaire: a thematic overview with an operational focus</a:t>
                      </a:r>
                      <a:endParaRPr lang="fr-FR" sz="900">
                        <a:effectLst/>
                        <a:latin typeface="+mn-lt"/>
                        <a:ea typeface="Times New Roman" panose="02020603050405020304" pitchFamily="18" charset="0"/>
                      </a:endParaRPr>
                    </a:p>
                  </a:txBody>
                  <a:tcPr marL="44451" marR="4445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377" rtl="0" eaLnBrk="1" latinLnBrk="0" hangingPunct="1">
                        <a:defRPr sz="1800" kern="1200">
                          <a:solidFill>
                            <a:schemeClr val="dk1"/>
                          </a:solidFill>
                          <a:latin typeface="Calibri"/>
                        </a:defRPr>
                      </a:lvl1pPr>
                      <a:lvl2pPr marL="457189" algn="l" defTabSz="914377" rtl="0" eaLnBrk="1" latinLnBrk="0" hangingPunct="1">
                        <a:defRPr sz="1800" kern="1200">
                          <a:solidFill>
                            <a:schemeClr val="dk1"/>
                          </a:solidFill>
                          <a:latin typeface="Calibri"/>
                        </a:defRPr>
                      </a:lvl2pPr>
                      <a:lvl3pPr marL="914377" algn="l" defTabSz="914377" rtl="0" eaLnBrk="1" latinLnBrk="0" hangingPunct="1">
                        <a:defRPr sz="1800" kern="1200">
                          <a:solidFill>
                            <a:schemeClr val="dk1"/>
                          </a:solidFill>
                          <a:latin typeface="Calibri"/>
                        </a:defRPr>
                      </a:lvl3pPr>
                      <a:lvl4pPr marL="1371566" algn="l" defTabSz="914377" rtl="0" eaLnBrk="1" latinLnBrk="0" hangingPunct="1">
                        <a:defRPr sz="1800" kern="1200">
                          <a:solidFill>
                            <a:schemeClr val="dk1"/>
                          </a:solidFill>
                          <a:latin typeface="Calibri"/>
                        </a:defRPr>
                      </a:lvl4pPr>
                      <a:lvl5pPr marL="1828754" algn="l" defTabSz="914377" rtl="0" eaLnBrk="1" latinLnBrk="0" hangingPunct="1">
                        <a:defRPr sz="1800" kern="1200">
                          <a:solidFill>
                            <a:schemeClr val="dk1"/>
                          </a:solidFill>
                          <a:latin typeface="Calibri"/>
                        </a:defRPr>
                      </a:lvl5pPr>
                      <a:lvl6pPr marL="2285943" algn="l" defTabSz="914377" rtl="0" eaLnBrk="1" latinLnBrk="0" hangingPunct="1">
                        <a:defRPr sz="1800" kern="1200">
                          <a:solidFill>
                            <a:schemeClr val="dk1"/>
                          </a:solidFill>
                          <a:latin typeface="Calibri"/>
                        </a:defRPr>
                      </a:lvl6pPr>
                      <a:lvl7pPr marL="2743131" algn="l" defTabSz="914377" rtl="0" eaLnBrk="1" latinLnBrk="0" hangingPunct="1">
                        <a:defRPr sz="1800" kern="1200">
                          <a:solidFill>
                            <a:schemeClr val="dk1"/>
                          </a:solidFill>
                          <a:latin typeface="Calibri"/>
                        </a:defRPr>
                      </a:lvl7pPr>
                      <a:lvl8pPr marL="3200320" algn="l" defTabSz="914377" rtl="0" eaLnBrk="1" latinLnBrk="0" hangingPunct="1">
                        <a:defRPr sz="1800" kern="1200">
                          <a:solidFill>
                            <a:schemeClr val="dk1"/>
                          </a:solidFill>
                          <a:latin typeface="Calibri"/>
                        </a:defRPr>
                      </a:lvl8pPr>
                      <a:lvl9pPr marL="3657509" algn="l" defTabSz="914377" rtl="0" eaLnBrk="1" latinLnBrk="0" hangingPunct="1">
                        <a:defRPr sz="1800" kern="1200">
                          <a:solidFill>
                            <a:schemeClr val="dk1"/>
                          </a:solidFill>
                          <a:latin typeface="Calibri"/>
                        </a:defRPr>
                      </a:lvl9pPr>
                    </a:lstStyle>
                    <a:p>
                      <a:pPr algn="just">
                        <a:lnSpc>
                          <a:spcPct val="115000"/>
                        </a:lnSpc>
                        <a:spcAft>
                          <a:spcPts val="0"/>
                        </a:spcAft>
                      </a:pPr>
                      <a:r>
                        <a:rPr lang="en-US" sz="900" dirty="0">
                          <a:solidFill>
                            <a:srgbClr val="000000"/>
                          </a:solidFill>
                          <a:effectLst/>
                          <a:latin typeface="+mn-lt"/>
                          <a:ea typeface="Times New Roman" panose="02020603050405020304" pitchFamily="18" charset="0"/>
                        </a:rPr>
                        <a:t>To be able to access the relevant information when facing any obstacles in the process of filling in the questionnaire regarding some of the core thematic areas of the Periodic Report (State of Conservation of World Heritage properties; Management; Governance; Capacity Development), using both the online and offline resources available. </a:t>
                      </a:r>
                      <a:endParaRPr lang="fr-FR" sz="900" dirty="0">
                        <a:effectLst/>
                        <a:latin typeface="+mn-lt"/>
                        <a:ea typeface="Times New Roman" panose="02020603050405020304" pitchFamily="18" charset="0"/>
                      </a:endParaRPr>
                    </a:p>
                  </a:txBody>
                  <a:tcPr marL="44451" marR="4445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377" rtl="0" eaLnBrk="1" latinLnBrk="0" hangingPunct="1">
                        <a:defRPr sz="1800" kern="1200">
                          <a:solidFill>
                            <a:schemeClr val="dk1"/>
                          </a:solidFill>
                          <a:latin typeface="Calibri"/>
                        </a:defRPr>
                      </a:lvl1pPr>
                      <a:lvl2pPr marL="457189" algn="l" defTabSz="914377" rtl="0" eaLnBrk="1" latinLnBrk="0" hangingPunct="1">
                        <a:defRPr sz="1800" kern="1200">
                          <a:solidFill>
                            <a:schemeClr val="dk1"/>
                          </a:solidFill>
                          <a:latin typeface="Calibri"/>
                        </a:defRPr>
                      </a:lvl2pPr>
                      <a:lvl3pPr marL="914377" algn="l" defTabSz="914377" rtl="0" eaLnBrk="1" latinLnBrk="0" hangingPunct="1">
                        <a:defRPr sz="1800" kern="1200">
                          <a:solidFill>
                            <a:schemeClr val="dk1"/>
                          </a:solidFill>
                          <a:latin typeface="Calibri"/>
                        </a:defRPr>
                      </a:lvl3pPr>
                      <a:lvl4pPr marL="1371566" algn="l" defTabSz="914377" rtl="0" eaLnBrk="1" latinLnBrk="0" hangingPunct="1">
                        <a:defRPr sz="1800" kern="1200">
                          <a:solidFill>
                            <a:schemeClr val="dk1"/>
                          </a:solidFill>
                          <a:latin typeface="Calibri"/>
                        </a:defRPr>
                      </a:lvl4pPr>
                      <a:lvl5pPr marL="1828754" algn="l" defTabSz="914377" rtl="0" eaLnBrk="1" latinLnBrk="0" hangingPunct="1">
                        <a:defRPr sz="1800" kern="1200">
                          <a:solidFill>
                            <a:schemeClr val="dk1"/>
                          </a:solidFill>
                          <a:latin typeface="Calibri"/>
                        </a:defRPr>
                      </a:lvl5pPr>
                      <a:lvl6pPr marL="2285943" algn="l" defTabSz="914377" rtl="0" eaLnBrk="1" latinLnBrk="0" hangingPunct="1">
                        <a:defRPr sz="1800" kern="1200">
                          <a:solidFill>
                            <a:schemeClr val="dk1"/>
                          </a:solidFill>
                          <a:latin typeface="Calibri"/>
                        </a:defRPr>
                      </a:lvl6pPr>
                      <a:lvl7pPr marL="2743131" algn="l" defTabSz="914377" rtl="0" eaLnBrk="1" latinLnBrk="0" hangingPunct="1">
                        <a:defRPr sz="1800" kern="1200">
                          <a:solidFill>
                            <a:schemeClr val="dk1"/>
                          </a:solidFill>
                          <a:latin typeface="Calibri"/>
                        </a:defRPr>
                      </a:lvl7pPr>
                      <a:lvl8pPr marL="3200320" algn="l" defTabSz="914377" rtl="0" eaLnBrk="1" latinLnBrk="0" hangingPunct="1">
                        <a:defRPr sz="1800" kern="1200">
                          <a:solidFill>
                            <a:schemeClr val="dk1"/>
                          </a:solidFill>
                          <a:latin typeface="Calibri"/>
                        </a:defRPr>
                      </a:lvl8pPr>
                      <a:lvl9pPr marL="3657509" algn="l" defTabSz="914377" rtl="0" eaLnBrk="1" latinLnBrk="0" hangingPunct="1">
                        <a:defRPr sz="1800" kern="1200">
                          <a:solidFill>
                            <a:schemeClr val="dk1"/>
                          </a:solidFill>
                          <a:latin typeface="Calibri"/>
                        </a:defRPr>
                      </a:lvl9pPr>
                    </a:lstStyle>
                    <a:p>
                      <a:pPr algn="ctr">
                        <a:lnSpc>
                          <a:spcPct val="115000"/>
                        </a:lnSpc>
                        <a:spcAft>
                          <a:spcPts val="0"/>
                        </a:spcAft>
                      </a:pPr>
                      <a:r>
                        <a:rPr lang="en-US" sz="900" dirty="0" smtClean="0">
                          <a:solidFill>
                            <a:srgbClr val="000000"/>
                          </a:solidFill>
                          <a:effectLst/>
                          <a:latin typeface="+mn-lt"/>
                          <a:ea typeface="Times New Roman" panose="02020603050405020304" pitchFamily="18" charset="0"/>
                        </a:rPr>
                        <a:t>90'</a:t>
                      </a:r>
                      <a:endParaRPr lang="fr-FR" sz="900" dirty="0">
                        <a:effectLst/>
                        <a:latin typeface="+mn-lt"/>
                        <a:ea typeface="Times New Roman" panose="02020603050405020304" pitchFamily="18" charset="0"/>
                      </a:endParaRPr>
                    </a:p>
                  </a:txBody>
                  <a:tcPr marL="44451" marR="4445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633974882"/>
                  </a:ext>
                </a:extLst>
              </a:tr>
              <a:tr h="1071344">
                <a:tc>
                  <a:txBody>
                    <a:bodyPr/>
                    <a:lstStyle>
                      <a:lvl1pPr marL="0" algn="l" defTabSz="914377" rtl="0" eaLnBrk="1" latinLnBrk="0" hangingPunct="1">
                        <a:defRPr sz="1800" kern="1200">
                          <a:solidFill>
                            <a:schemeClr val="dk1"/>
                          </a:solidFill>
                          <a:latin typeface="Calibri"/>
                        </a:defRPr>
                      </a:lvl1pPr>
                      <a:lvl2pPr marL="457189" algn="l" defTabSz="914377" rtl="0" eaLnBrk="1" latinLnBrk="0" hangingPunct="1">
                        <a:defRPr sz="1800" kern="1200">
                          <a:solidFill>
                            <a:schemeClr val="dk1"/>
                          </a:solidFill>
                          <a:latin typeface="Calibri"/>
                        </a:defRPr>
                      </a:lvl2pPr>
                      <a:lvl3pPr marL="914377" algn="l" defTabSz="914377" rtl="0" eaLnBrk="1" latinLnBrk="0" hangingPunct="1">
                        <a:defRPr sz="1800" kern="1200">
                          <a:solidFill>
                            <a:schemeClr val="dk1"/>
                          </a:solidFill>
                          <a:latin typeface="Calibri"/>
                        </a:defRPr>
                      </a:lvl3pPr>
                      <a:lvl4pPr marL="1371566" algn="l" defTabSz="914377" rtl="0" eaLnBrk="1" latinLnBrk="0" hangingPunct="1">
                        <a:defRPr sz="1800" kern="1200">
                          <a:solidFill>
                            <a:schemeClr val="dk1"/>
                          </a:solidFill>
                          <a:latin typeface="Calibri"/>
                        </a:defRPr>
                      </a:lvl4pPr>
                      <a:lvl5pPr marL="1828754" algn="l" defTabSz="914377" rtl="0" eaLnBrk="1" latinLnBrk="0" hangingPunct="1">
                        <a:defRPr sz="1800" kern="1200">
                          <a:solidFill>
                            <a:schemeClr val="dk1"/>
                          </a:solidFill>
                          <a:latin typeface="Calibri"/>
                        </a:defRPr>
                      </a:lvl5pPr>
                      <a:lvl6pPr marL="2285943" algn="l" defTabSz="914377" rtl="0" eaLnBrk="1" latinLnBrk="0" hangingPunct="1">
                        <a:defRPr sz="1800" kern="1200">
                          <a:solidFill>
                            <a:schemeClr val="dk1"/>
                          </a:solidFill>
                          <a:latin typeface="Calibri"/>
                        </a:defRPr>
                      </a:lvl6pPr>
                      <a:lvl7pPr marL="2743131" algn="l" defTabSz="914377" rtl="0" eaLnBrk="1" latinLnBrk="0" hangingPunct="1">
                        <a:defRPr sz="1800" kern="1200">
                          <a:solidFill>
                            <a:schemeClr val="dk1"/>
                          </a:solidFill>
                          <a:latin typeface="Calibri"/>
                        </a:defRPr>
                      </a:lvl7pPr>
                      <a:lvl8pPr marL="3200320" algn="l" defTabSz="914377" rtl="0" eaLnBrk="1" latinLnBrk="0" hangingPunct="1">
                        <a:defRPr sz="1800" kern="1200">
                          <a:solidFill>
                            <a:schemeClr val="dk1"/>
                          </a:solidFill>
                          <a:latin typeface="Calibri"/>
                        </a:defRPr>
                      </a:lvl8pPr>
                      <a:lvl9pPr marL="3657509" algn="l" defTabSz="914377" rtl="0" eaLnBrk="1" latinLnBrk="0" hangingPunct="1">
                        <a:defRPr sz="1800" kern="1200">
                          <a:solidFill>
                            <a:schemeClr val="dk1"/>
                          </a:solidFill>
                          <a:latin typeface="Calibri"/>
                        </a:defRPr>
                      </a:lvl9pPr>
                    </a:lstStyle>
                    <a:p>
                      <a:pPr algn="ctr">
                        <a:lnSpc>
                          <a:spcPct val="115000"/>
                        </a:lnSpc>
                        <a:spcAft>
                          <a:spcPts val="0"/>
                        </a:spcAft>
                      </a:pPr>
                      <a:r>
                        <a:rPr lang="en-US" sz="900" b="1" dirty="0">
                          <a:solidFill>
                            <a:srgbClr val="000000"/>
                          </a:solidFill>
                          <a:effectLst/>
                          <a:latin typeface="+mn-lt"/>
                          <a:ea typeface="Times New Roman" panose="02020603050405020304" pitchFamily="18" charset="0"/>
                        </a:rPr>
                        <a:t>Module 3</a:t>
                      </a:r>
                      <a:endParaRPr lang="fr-FR" sz="900" dirty="0">
                        <a:effectLst/>
                        <a:latin typeface="+mn-lt"/>
                        <a:ea typeface="Times New Roman" panose="02020603050405020304" pitchFamily="18" charset="0"/>
                      </a:endParaRPr>
                    </a:p>
                  </a:txBody>
                  <a:tcPr marL="44451" marR="4445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377" rtl="0" eaLnBrk="1" latinLnBrk="0" hangingPunct="1">
                        <a:defRPr sz="1800" kern="1200">
                          <a:solidFill>
                            <a:schemeClr val="dk1"/>
                          </a:solidFill>
                          <a:latin typeface="Calibri"/>
                        </a:defRPr>
                      </a:lvl1pPr>
                      <a:lvl2pPr marL="457189" algn="l" defTabSz="914377" rtl="0" eaLnBrk="1" latinLnBrk="0" hangingPunct="1">
                        <a:defRPr sz="1800" kern="1200">
                          <a:solidFill>
                            <a:schemeClr val="dk1"/>
                          </a:solidFill>
                          <a:latin typeface="Calibri"/>
                        </a:defRPr>
                      </a:lvl2pPr>
                      <a:lvl3pPr marL="914377" algn="l" defTabSz="914377" rtl="0" eaLnBrk="1" latinLnBrk="0" hangingPunct="1">
                        <a:defRPr sz="1800" kern="1200">
                          <a:solidFill>
                            <a:schemeClr val="dk1"/>
                          </a:solidFill>
                          <a:latin typeface="Calibri"/>
                        </a:defRPr>
                      </a:lvl3pPr>
                      <a:lvl4pPr marL="1371566" algn="l" defTabSz="914377" rtl="0" eaLnBrk="1" latinLnBrk="0" hangingPunct="1">
                        <a:defRPr sz="1800" kern="1200">
                          <a:solidFill>
                            <a:schemeClr val="dk1"/>
                          </a:solidFill>
                          <a:latin typeface="Calibri"/>
                        </a:defRPr>
                      </a:lvl4pPr>
                      <a:lvl5pPr marL="1828754" algn="l" defTabSz="914377" rtl="0" eaLnBrk="1" latinLnBrk="0" hangingPunct="1">
                        <a:defRPr sz="1800" kern="1200">
                          <a:solidFill>
                            <a:schemeClr val="dk1"/>
                          </a:solidFill>
                          <a:latin typeface="Calibri"/>
                        </a:defRPr>
                      </a:lvl5pPr>
                      <a:lvl6pPr marL="2285943" algn="l" defTabSz="914377" rtl="0" eaLnBrk="1" latinLnBrk="0" hangingPunct="1">
                        <a:defRPr sz="1800" kern="1200">
                          <a:solidFill>
                            <a:schemeClr val="dk1"/>
                          </a:solidFill>
                          <a:latin typeface="Calibri"/>
                        </a:defRPr>
                      </a:lvl6pPr>
                      <a:lvl7pPr marL="2743131" algn="l" defTabSz="914377" rtl="0" eaLnBrk="1" latinLnBrk="0" hangingPunct="1">
                        <a:defRPr sz="1800" kern="1200">
                          <a:solidFill>
                            <a:schemeClr val="dk1"/>
                          </a:solidFill>
                          <a:latin typeface="Calibri"/>
                        </a:defRPr>
                      </a:lvl7pPr>
                      <a:lvl8pPr marL="3200320" algn="l" defTabSz="914377" rtl="0" eaLnBrk="1" latinLnBrk="0" hangingPunct="1">
                        <a:defRPr sz="1800" kern="1200">
                          <a:solidFill>
                            <a:schemeClr val="dk1"/>
                          </a:solidFill>
                          <a:latin typeface="Calibri"/>
                        </a:defRPr>
                      </a:lvl8pPr>
                      <a:lvl9pPr marL="3657509" algn="l" defTabSz="914377" rtl="0" eaLnBrk="1" latinLnBrk="0" hangingPunct="1">
                        <a:defRPr sz="1800" kern="1200">
                          <a:solidFill>
                            <a:schemeClr val="dk1"/>
                          </a:solidFill>
                          <a:latin typeface="Calibri"/>
                        </a:defRPr>
                      </a:lvl9pPr>
                    </a:lstStyle>
                    <a:p>
                      <a:pPr algn="ctr">
                        <a:lnSpc>
                          <a:spcPct val="115000"/>
                        </a:lnSpc>
                        <a:spcAft>
                          <a:spcPts val="0"/>
                        </a:spcAft>
                      </a:pPr>
                      <a:r>
                        <a:rPr lang="en-US" sz="900" b="1" dirty="0">
                          <a:solidFill>
                            <a:srgbClr val="000000"/>
                          </a:solidFill>
                          <a:effectLst/>
                          <a:latin typeface="+mn-lt"/>
                          <a:ea typeface="Times New Roman" panose="02020603050405020304" pitchFamily="18" charset="0"/>
                        </a:rPr>
                        <a:t>Synergies with other Conventions and </a:t>
                      </a:r>
                      <a:r>
                        <a:rPr lang="en-US" sz="900" b="1" dirty="0" err="1">
                          <a:solidFill>
                            <a:srgbClr val="000000"/>
                          </a:solidFill>
                          <a:effectLst/>
                          <a:latin typeface="+mn-lt"/>
                          <a:ea typeface="Times New Roman" panose="02020603050405020304" pitchFamily="18" charset="0"/>
                        </a:rPr>
                        <a:t>programmes</a:t>
                      </a:r>
                      <a:endParaRPr lang="fr-FR" sz="900" dirty="0">
                        <a:effectLst/>
                        <a:latin typeface="+mn-lt"/>
                        <a:ea typeface="Times New Roman" panose="02020603050405020304" pitchFamily="18" charset="0"/>
                      </a:endParaRPr>
                    </a:p>
                  </a:txBody>
                  <a:tcPr marL="44451" marR="4445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377" rtl="0" eaLnBrk="1" latinLnBrk="0" hangingPunct="1">
                        <a:defRPr sz="1800" kern="1200">
                          <a:solidFill>
                            <a:schemeClr val="dk1"/>
                          </a:solidFill>
                          <a:latin typeface="Calibri"/>
                        </a:defRPr>
                      </a:lvl1pPr>
                      <a:lvl2pPr marL="457189" algn="l" defTabSz="914377" rtl="0" eaLnBrk="1" latinLnBrk="0" hangingPunct="1">
                        <a:defRPr sz="1800" kern="1200">
                          <a:solidFill>
                            <a:schemeClr val="dk1"/>
                          </a:solidFill>
                          <a:latin typeface="Calibri"/>
                        </a:defRPr>
                      </a:lvl2pPr>
                      <a:lvl3pPr marL="914377" algn="l" defTabSz="914377" rtl="0" eaLnBrk="1" latinLnBrk="0" hangingPunct="1">
                        <a:defRPr sz="1800" kern="1200">
                          <a:solidFill>
                            <a:schemeClr val="dk1"/>
                          </a:solidFill>
                          <a:latin typeface="Calibri"/>
                        </a:defRPr>
                      </a:lvl3pPr>
                      <a:lvl4pPr marL="1371566" algn="l" defTabSz="914377" rtl="0" eaLnBrk="1" latinLnBrk="0" hangingPunct="1">
                        <a:defRPr sz="1800" kern="1200">
                          <a:solidFill>
                            <a:schemeClr val="dk1"/>
                          </a:solidFill>
                          <a:latin typeface="Calibri"/>
                        </a:defRPr>
                      </a:lvl4pPr>
                      <a:lvl5pPr marL="1828754" algn="l" defTabSz="914377" rtl="0" eaLnBrk="1" latinLnBrk="0" hangingPunct="1">
                        <a:defRPr sz="1800" kern="1200">
                          <a:solidFill>
                            <a:schemeClr val="dk1"/>
                          </a:solidFill>
                          <a:latin typeface="Calibri"/>
                        </a:defRPr>
                      </a:lvl5pPr>
                      <a:lvl6pPr marL="2285943" algn="l" defTabSz="914377" rtl="0" eaLnBrk="1" latinLnBrk="0" hangingPunct="1">
                        <a:defRPr sz="1800" kern="1200">
                          <a:solidFill>
                            <a:schemeClr val="dk1"/>
                          </a:solidFill>
                          <a:latin typeface="Calibri"/>
                        </a:defRPr>
                      </a:lvl6pPr>
                      <a:lvl7pPr marL="2743131" algn="l" defTabSz="914377" rtl="0" eaLnBrk="1" latinLnBrk="0" hangingPunct="1">
                        <a:defRPr sz="1800" kern="1200">
                          <a:solidFill>
                            <a:schemeClr val="dk1"/>
                          </a:solidFill>
                          <a:latin typeface="Calibri"/>
                        </a:defRPr>
                      </a:lvl7pPr>
                      <a:lvl8pPr marL="3200320" algn="l" defTabSz="914377" rtl="0" eaLnBrk="1" latinLnBrk="0" hangingPunct="1">
                        <a:defRPr sz="1800" kern="1200">
                          <a:solidFill>
                            <a:schemeClr val="dk1"/>
                          </a:solidFill>
                          <a:latin typeface="Calibri"/>
                        </a:defRPr>
                      </a:lvl8pPr>
                      <a:lvl9pPr marL="3657509" algn="l" defTabSz="914377" rtl="0" eaLnBrk="1" latinLnBrk="0" hangingPunct="1">
                        <a:defRPr sz="1800" kern="1200">
                          <a:solidFill>
                            <a:schemeClr val="dk1"/>
                          </a:solidFill>
                          <a:latin typeface="Calibri"/>
                        </a:defRPr>
                      </a:lvl9pPr>
                    </a:lstStyle>
                    <a:p>
                      <a:pPr algn="just">
                        <a:lnSpc>
                          <a:spcPct val="115000"/>
                        </a:lnSpc>
                        <a:spcAft>
                          <a:spcPts val="0"/>
                        </a:spcAft>
                      </a:pPr>
                      <a:r>
                        <a:rPr lang="en-US" sz="900" dirty="0">
                          <a:solidFill>
                            <a:srgbClr val="000000"/>
                          </a:solidFill>
                          <a:effectLst/>
                          <a:latin typeface="+mn-lt"/>
                          <a:ea typeface="Times New Roman" panose="02020603050405020304" pitchFamily="18" charset="0"/>
                        </a:rPr>
                        <a:t>To understand the main objectives, obligations and benefits in relation to different conventions and </a:t>
                      </a:r>
                      <a:r>
                        <a:rPr lang="en-US" sz="900" dirty="0" err="1">
                          <a:solidFill>
                            <a:srgbClr val="000000"/>
                          </a:solidFill>
                          <a:effectLst/>
                          <a:latin typeface="+mn-lt"/>
                          <a:ea typeface="Times New Roman" panose="02020603050405020304" pitchFamily="18" charset="0"/>
                        </a:rPr>
                        <a:t>programmes</a:t>
                      </a:r>
                      <a:r>
                        <a:rPr lang="en-US" sz="900" dirty="0">
                          <a:solidFill>
                            <a:srgbClr val="000000"/>
                          </a:solidFill>
                          <a:effectLst/>
                          <a:latin typeface="+mn-lt"/>
                          <a:ea typeface="Times New Roman" panose="02020603050405020304" pitchFamily="18" charset="0"/>
                        </a:rPr>
                        <a:t>  </a:t>
                      </a:r>
                      <a:endParaRPr lang="fr-FR" sz="900" dirty="0">
                        <a:effectLst/>
                        <a:latin typeface="+mn-lt"/>
                        <a:ea typeface="Times New Roman" panose="02020603050405020304" pitchFamily="18" charset="0"/>
                      </a:endParaRPr>
                    </a:p>
                    <a:p>
                      <a:pPr algn="just">
                        <a:lnSpc>
                          <a:spcPct val="115000"/>
                        </a:lnSpc>
                        <a:spcAft>
                          <a:spcPts val="0"/>
                        </a:spcAft>
                      </a:pPr>
                      <a:r>
                        <a:rPr lang="en-US" sz="900" dirty="0">
                          <a:solidFill>
                            <a:srgbClr val="000000"/>
                          </a:solidFill>
                          <a:effectLst/>
                          <a:latin typeface="+mn-lt"/>
                          <a:ea typeface="Times New Roman" panose="02020603050405020304" pitchFamily="18" charset="0"/>
                        </a:rPr>
                        <a:t>To become aware of the existence of similar Reporting/Periodic reporting mechanisms</a:t>
                      </a:r>
                      <a:endParaRPr lang="fr-FR" sz="900" dirty="0">
                        <a:effectLst/>
                        <a:latin typeface="+mn-lt"/>
                        <a:ea typeface="Times New Roman" panose="02020603050405020304" pitchFamily="18" charset="0"/>
                      </a:endParaRPr>
                    </a:p>
                    <a:p>
                      <a:pPr algn="just">
                        <a:lnSpc>
                          <a:spcPct val="115000"/>
                        </a:lnSpc>
                        <a:spcAft>
                          <a:spcPts val="0"/>
                        </a:spcAft>
                      </a:pPr>
                      <a:r>
                        <a:rPr lang="en-US" sz="900" dirty="0">
                          <a:solidFill>
                            <a:srgbClr val="000000"/>
                          </a:solidFill>
                          <a:effectLst/>
                          <a:latin typeface="+mn-lt"/>
                          <a:ea typeface="Times New Roman" panose="02020603050405020304" pitchFamily="18" charset="0"/>
                        </a:rPr>
                        <a:t>To become aware of the relevance of maintaining contact with national Focal Points from other Conventions</a:t>
                      </a:r>
                      <a:endParaRPr lang="fr-FR" sz="900" dirty="0">
                        <a:effectLst/>
                        <a:latin typeface="+mn-lt"/>
                        <a:ea typeface="Times New Roman" panose="02020603050405020304" pitchFamily="18" charset="0"/>
                      </a:endParaRPr>
                    </a:p>
                    <a:p>
                      <a:pPr algn="just">
                        <a:lnSpc>
                          <a:spcPct val="115000"/>
                        </a:lnSpc>
                        <a:spcAft>
                          <a:spcPts val="0"/>
                        </a:spcAft>
                      </a:pPr>
                      <a:r>
                        <a:rPr lang="en-US" sz="900" dirty="0">
                          <a:solidFill>
                            <a:srgbClr val="000000"/>
                          </a:solidFill>
                          <a:effectLst/>
                          <a:latin typeface="+mn-lt"/>
                          <a:ea typeface="Times New Roman" panose="02020603050405020304" pitchFamily="18" charset="0"/>
                        </a:rPr>
                        <a:t>To become aware of opportunities for harmonizing reporting and information management between different Conventions and to start collaboration on national and regional levels on this topic to facilitate access to shared information.</a:t>
                      </a:r>
                      <a:endParaRPr lang="fr-FR" sz="900" dirty="0">
                        <a:effectLst/>
                        <a:latin typeface="+mn-lt"/>
                        <a:ea typeface="Times New Roman" panose="02020603050405020304" pitchFamily="18" charset="0"/>
                      </a:endParaRPr>
                    </a:p>
                  </a:txBody>
                  <a:tcPr marL="44451" marR="4445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377" rtl="0" eaLnBrk="1" latinLnBrk="0" hangingPunct="1">
                        <a:defRPr sz="1800" kern="1200">
                          <a:solidFill>
                            <a:schemeClr val="dk1"/>
                          </a:solidFill>
                          <a:latin typeface="Calibri"/>
                        </a:defRPr>
                      </a:lvl1pPr>
                      <a:lvl2pPr marL="457189" algn="l" defTabSz="914377" rtl="0" eaLnBrk="1" latinLnBrk="0" hangingPunct="1">
                        <a:defRPr sz="1800" kern="1200">
                          <a:solidFill>
                            <a:schemeClr val="dk1"/>
                          </a:solidFill>
                          <a:latin typeface="Calibri"/>
                        </a:defRPr>
                      </a:lvl2pPr>
                      <a:lvl3pPr marL="914377" algn="l" defTabSz="914377" rtl="0" eaLnBrk="1" latinLnBrk="0" hangingPunct="1">
                        <a:defRPr sz="1800" kern="1200">
                          <a:solidFill>
                            <a:schemeClr val="dk1"/>
                          </a:solidFill>
                          <a:latin typeface="Calibri"/>
                        </a:defRPr>
                      </a:lvl3pPr>
                      <a:lvl4pPr marL="1371566" algn="l" defTabSz="914377" rtl="0" eaLnBrk="1" latinLnBrk="0" hangingPunct="1">
                        <a:defRPr sz="1800" kern="1200">
                          <a:solidFill>
                            <a:schemeClr val="dk1"/>
                          </a:solidFill>
                          <a:latin typeface="Calibri"/>
                        </a:defRPr>
                      </a:lvl4pPr>
                      <a:lvl5pPr marL="1828754" algn="l" defTabSz="914377" rtl="0" eaLnBrk="1" latinLnBrk="0" hangingPunct="1">
                        <a:defRPr sz="1800" kern="1200">
                          <a:solidFill>
                            <a:schemeClr val="dk1"/>
                          </a:solidFill>
                          <a:latin typeface="Calibri"/>
                        </a:defRPr>
                      </a:lvl5pPr>
                      <a:lvl6pPr marL="2285943" algn="l" defTabSz="914377" rtl="0" eaLnBrk="1" latinLnBrk="0" hangingPunct="1">
                        <a:defRPr sz="1800" kern="1200">
                          <a:solidFill>
                            <a:schemeClr val="dk1"/>
                          </a:solidFill>
                          <a:latin typeface="Calibri"/>
                        </a:defRPr>
                      </a:lvl6pPr>
                      <a:lvl7pPr marL="2743131" algn="l" defTabSz="914377" rtl="0" eaLnBrk="1" latinLnBrk="0" hangingPunct="1">
                        <a:defRPr sz="1800" kern="1200">
                          <a:solidFill>
                            <a:schemeClr val="dk1"/>
                          </a:solidFill>
                          <a:latin typeface="Calibri"/>
                        </a:defRPr>
                      </a:lvl7pPr>
                      <a:lvl8pPr marL="3200320" algn="l" defTabSz="914377" rtl="0" eaLnBrk="1" latinLnBrk="0" hangingPunct="1">
                        <a:defRPr sz="1800" kern="1200">
                          <a:solidFill>
                            <a:schemeClr val="dk1"/>
                          </a:solidFill>
                          <a:latin typeface="Calibri"/>
                        </a:defRPr>
                      </a:lvl8pPr>
                      <a:lvl9pPr marL="3657509" algn="l" defTabSz="914377" rtl="0" eaLnBrk="1" latinLnBrk="0" hangingPunct="1">
                        <a:defRPr sz="1800" kern="1200">
                          <a:solidFill>
                            <a:schemeClr val="dk1"/>
                          </a:solidFill>
                          <a:latin typeface="Calibri"/>
                        </a:defRPr>
                      </a:lvl9pPr>
                    </a:lstStyle>
                    <a:p>
                      <a:pPr algn="ctr">
                        <a:lnSpc>
                          <a:spcPct val="115000"/>
                        </a:lnSpc>
                        <a:spcAft>
                          <a:spcPts val="0"/>
                        </a:spcAft>
                      </a:pPr>
                      <a:r>
                        <a:rPr lang="en-US" sz="900" dirty="0">
                          <a:solidFill>
                            <a:srgbClr val="000000"/>
                          </a:solidFill>
                          <a:effectLst/>
                          <a:latin typeface="+mn-lt"/>
                          <a:ea typeface="Times New Roman" panose="02020603050405020304" pitchFamily="18" charset="0"/>
                        </a:rPr>
                        <a:t>1h</a:t>
                      </a:r>
                      <a:endParaRPr lang="fr-FR" sz="900" dirty="0">
                        <a:effectLst/>
                        <a:latin typeface="+mn-lt"/>
                        <a:ea typeface="Times New Roman" panose="02020603050405020304" pitchFamily="18" charset="0"/>
                      </a:endParaRPr>
                    </a:p>
                  </a:txBody>
                  <a:tcPr marL="44451" marR="4445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2181655940"/>
                  </a:ext>
                </a:extLst>
              </a:tr>
              <a:tr h="946431">
                <a:tc>
                  <a:txBody>
                    <a:bodyPr/>
                    <a:lstStyle>
                      <a:lvl1pPr marL="0" algn="l" defTabSz="914377" rtl="0" eaLnBrk="1" latinLnBrk="0" hangingPunct="1">
                        <a:defRPr sz="1800" kern="1200">
                          <a:solidFill>
                            <a:schemeClr val="dk1"/>
                          </a:solidFill>
                          <a:latin typeface="Calibri"/>
                        </a:defRPr>
                      </a:lvl1pPr>
                      <a:lvl2pPr marL="457189" algn="l" defTabSz="914377" rtl="0" eaLnBrk="1" latinLnBrk="0" hangingPunct="1">
                        <a:defRPr sz="1800" kern="1200">
                          <a:solidFill>
                            <a:schemeClr val="dk1"/>
                          </a:solidFill>
                          <a:latin typeface="Calibri"/>
                        </a:defRPr>
                      </a:lvl2pPr>
                      <a:lvl3pPr marL="914377" algn="l" defTabSz="914377" rtl="0" eaLnBrk="1" latinLnBrk="0" hangingPunct="1">
                        <a:defRPr sz="1800" kern="1200">
                          <a:solidFill>
                            <a:schemeClr val="dk1"/>
                          </a:solidFill>
                          <a:latin typeface="Calibri"/>
                        </a:defRPr>
                      </a:lvl3pPr>
                      <a:lvl4pPr marL="1371566" algn="l" defTabSz="914377" rtl="0" eaLnBrk="1" latinLnBrk="0" hangingPunct="1">
                        <a:defRPr sz="1800" kern="1200">
                          <a:solidFill>
                            <a:schemeClr val="dk1"/>
                          </a:solidFill>
                          <a:latin typeface="Calibri"/>
                        </a:defRPr>
                      </a:lvl4pPr>
                      <a:lvl5pPr marL="1828754" algn="l" defTabSz="914377" rtl="0" eaLnBrk="1" latinLnBrk="0" hangingPunct="1">
                        <a:defRPr sz="1800" kern="1200">
                          <a:solidFill>
                            <a:schemeClr val="dk1"/>
                          </a:solidFill>
                          <a:latin typeface="Calibri"/>
                        </a:defRPr>
                      </a:lvl5pPr>
                      <a:lvl6pPr marL="2285943" algn="l" defTabSz="914377" rtl="0" eaLnBrk="1" latinLnBrk="0" hangingPunct="1">
                        <a:defRPr sz="1800" kern="1200">
                          <a:solidFill>
                            <a:schemeClr val="dk1"/>
                          </a:solidFill>
                          <a:latin typeface="Calibri"/>
                        </a:defRPr>
                      </a:lvl6pPr>
                      <a:lvl7pPr marL="2743131" algn="l" defTabSz="914377" rtl="0" eaLnBrk="1" latinLnBrk="0" hangingPunct="1">
                        <a:defRPr sz="1800" kern="1200">
                          <a:solidFill>
                            <a:schemeClr val="dk1"/>
                          </a:solidFill>
                          <a:latin typeface="Calibri"/>
                        </a:defRPr>
                      </a:lvl7pPr>
                      <a:lvl8pPr marL="3200320" algn="l" defTabSz="914377" rtl="0" eaLnBrk="1" latinLnBrk="0" hangingPunct="1">
                        <a:defRPr sz="1800" kern="1200">
                          <a:solidFill>
                            <a:schemeClr val="dk1"/>
                          </a:solidFill>
                          <a:latin typeface="Calibri"/>
                        </a:defRPr>
                      </a:lvl8pPr>
                      <a:lvl9pPr marL="3657509" algn="l" defTabSz="914377" rtl="0" eaLnBrk="1" latinLnBrk="0" hangingPunct="1">
                        <a:defRPr sz="1800" kern="1200">
                          <a:solidFill>
                            <a:schemeClr val="dk1"/>
                          </a:solidFill>
                          <a:latin typeface="Calibri"/>
                        </a:defRPr>
                      </a:lvl9pPr>
                    </a:lstStyle>
                    <a:p>
                      <a:pPr algn="ctr">
                        <a:lnSpc>
                          <a:spcPct val="115000"/>
                        </a:lnSpc>
                        <a:spcAft>
                          <a:spcPts val="0"/>
                        </a:spcAft>
                      </a:pPr>
                      <a:r>
                        <a:rPr lang="en-US" sz="900" b="1" dirty="0" smtClean="0">
                          <a:effectLst/>
                          <a:latin typeface="+mn-lt"/>
                          <a:ea typeface="Times New Roman" panose="02020603050405020304" pitchFamily="18" charset="0"/>
                        </a:rPr>
                        <a:t>Module 4</a:t>
                      </a:r>
                      <a:endParaRPr lang="fr-FR" sz="900" b="1" dirty="0">
                        <a:effectLst/>
                        <a:latin typeface="+mn-lt"/>
                        <a:ea typeface="Times New Roman" panose="02020603050405020304" pitchFamily="18" charset="0"/>
                      </a:endParaRPr>
                    </a:p>
                  </a:txBody>
                  <a:tcPr marL="44451" marR="4445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377" rtl="0" eaLnBrk="1" latinLnBrk="0" hangingPunct="1">
                        <a:defRPr sz="1800" kern="1200">
                          <a:solidFill>
                            <a:schemeClr val="dk1"/>
                          </a:solidFill>
                          <a:latin typeface="Calibri"/>
                        </a:defRPr>
                      </a:lvl1pPr>
                      <a:lvl2pPr marL="457189" algn="l" defTabSz="914377" rtl="0" eaLnBrk="1" latinLnBrk="0" hangingPunct="1">
                        <a:defRPr sz="1800" kern="1200">
                          <a:solidFill>
                            <a:schemeClr val="dk1"/>
                          </a:solidFill>
                          <a:latin typeface="Calibri"/>
                        </a:defRPr>
                      </a:lvl2pPr>
                      <a:lvl3pPr marL="914377" algn="l" defTabSz="914377" rtl="0" eaLnBrk="1" latinLnBrk="0" hangingPunct="1">
                        <a:defRPr sz="1800" kern="1200">
                          <a:solidFill>
                            <a:schemeClr val="dk1"/>
                          </a:solidFill>
                          <a:latin typeface="Calibri"/>
                        </a:defRPr>
                      </a:lvl3pPr>
                      <a:lvl4pPr marL="1371566" algn="l" defTabSz="914377" rtl="0" eaLnBrk="1" latinLnBrk="0" hangingPunct="1">
                        <a:defRPr sz="1800" kern="1200">
                          <a:solidFill>
                            <a:schemeClr val="dk1"/>
                          </a:solidFill>
                          <a:latin typeface="Calibri"/>
                        </a:defRPr>
                      </a:lvl4pPr>
                      <a:lvl5pPr marL="1828754" algn="l" defTabSz="914377" rtl="0" eaLnBrk="1" latinLnBrk="0" hangingPunct="1">
                        <a:defRPr sz="1800" kern="1200">
                          <a:solidFill>
                            <a:schemeClr val="dk1"/>
                          </a:solidFill>
                          <a:latin typeface="Calibri"/>
                        </a:defRPr>
                      </a:lvl5pPr>
                      <a:lvl6pPr marL="2285943" algn="l" defTabSz="914377" rtl="0" eaLnBrk="1" latinLnBrk="0" hangingPunct="1">
                        <a:defRPr sz="1800" kern="1200">
                          <a:solidFill>
                            <a:schemeClr val="dk1"/>
                          </a:solidFill>
                          <a:latin typeface="Calibri"/>
                        </a:defRPr>
                      </a:lvl6pPr>
                      <a:lvl7pPr marL="2743131" algn="l" defTabSz="914377" rtl="0" eaLnBrk="1" latinLnBrk="0" hangingPunct="1">
                        <a:defRPr sz="1800" kern="1200">
                          <a:solidFill>
                            <a:schemeClr val="dk1"/>
                          </a:solidFill>
                          <a:latin typeface="Calibri"/>
                        </a:defRPr>
                      </a:lvl7pPr>
                      <a:lvl8pPr marL="3200320" algn="l" defTabSz="914377" rtl="0" eaLnBrk="1" latinLnBrk="0" hangingPunct="1">
                        <a:defRPr sz="1800" kern="1200">
                          <a:solidFill>
                            <a:schemeClr val="dk1"/>
                          </a:solidFill>
                          <a:latin typeface="Calibri"/>
                        </a:defRPr>
                      </a:lvl8pPr>
                      <a:lvl9pPr marL="3657509" algn="l" defTabSz="914377" rtl="0" eaLnBrk="1" latinLnBrk="0" hangingPunct="1">
                        <a:defRPr sz="1800" kern="1200">
                          <a:solidFill>
                            <a:schemeClr val="dk1"/>
                          </a:solidFill>
                          <a:latin typeface="Calibri"/>
                        </a:defRPr>
                      </a:lvl9pPr>
                    </a:lstStyle>
                    <a:p>
                      <a:pPr algn="ctr">
                        <a:lnSpc>
                          <a:spcPct val="115000"/>
                        </a:lnSpc>
                        <a:spcAft>
                          <a:spcPts val="0"/>
                        </a:spcAft>
                      </a:pPr>
                      <a:r>
                        <a:rPr lang="en-US" sz="900" b="1" dirty="0" smtClean="0">
                          <a:effectLst/>
                          <a:latin typeface="+mn-lt"/>
                          <a:ea typeface="Times New Roman" panose="02020603050405020304" pitchFamily="18" charset="0"/>
                        </a:rPr>
                        <a:t>Sustainable Development</a:t>
                      </a:r>
                      <a:endParaRPr lang="fr-FR" sz="900" b="1" dirty="0">
                        <a:effectLst/>
                        <a:latin typeface="+mn-lt"/>
                        <a:ea typeface="Times New Roman" panose="02020603050405020304" pitchFamily="18" charset="0"/>
                      </a:endParaRPr>
                    </a:p>
                  </a:txBody>
                  <a:tcPr marL="44451" marR="4445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377" rtl="0" eaLnBrk="1" latinLnBrk="0" hangingPunct="1">
                        <a:defRPr sz="1800" kern="1200">
                          <a:solidFill>
                            <a:schemeClr val="dk1"/>
                          </a:solidFill>
                          <a:latin typeface="Calibri"/>
                        </a:defRPr>
                      </a:lvl1pPr>
                      <a:lvl2pPr marL="457189" algn="l" defTabSz="914377" rtl="0" eaLnBrk="1" latinLnBrk="0" hangingPunct="1">
                        <a:defRPr sz="1800" kern="1200">
                          <a:solidFill>
                            <a:schemeClr val="dk1"/>
                          </a:solidFill>
                          <a:latin typeface="Calibri"/>
                        </a:defRPr>
                      </a:lvl2pPr>
                      <a:lvl3pPr marL="914377" algn="l" defTabSz="914377" rtl="0" eaLnBrk="1" latinLnBrk="0" hangingPunct="1">
                        <a:defRPr sz="1800" kern="1200">
                          <a:solidFill>
                            <a:schemeClr val="dk1"/>
                          </a:solidFill>
                          <a:latin typeface="Calibri"/>
                        </a:defRPr>
                      </a:lvl3pPr>
                      <a:lvl4pPr marL="1371566" algn="l" defTabSz="914377" rtl="0" eaLnBrk="1" latinLnBrk="0" hangingPunct="1">
                        <a:defRPr sz="1800" kern="1200">
                          <a:solidFill>
                            <a:schemeClr val="dk1"/>
                          </a:solidFill>
                          <a:latin typeface="Calibri"/>
                        </a:defRPr>
                      </a:lvl4pPr>
                      <a:lvl5pPr marL="1828754" algn="l" defTabSz="914377" rtl="0" eaLnBrk="1" latinLnBrk="0" hangingPunct="1">
                        <a:defRPr sz="1800" kern="1200">
                          <a:solidFill>
                            <a:schemeClr val="dk1"/>
                          </a:solidFill>
                          <a:latin typeface="Calibri"/>
                        </a:defRPr>
                      </a:lvl5pPr>
                      <a:lvl6pPr marL="2285943" algn="l" defTabSz="914377" rtl="0" eaLnBrk="1" latinLnBrk="0" hangingPunct="1">
                        <a:defRPr sz="1800" kern="1200">
                          <a:solidFill>
                            <a:schemeClr val="dk1"/>
                          </a:solidFill>
                          <a:latin typeface="Calibri"/>
                        </a:defRPr>
                      </a:lvl6pPr>
                      <a:lvl7pPr marL="2743131" algn="l" defTabSz="914377" rtl="0" eaLnBrk="1" latinLnBrk="0" hangingPunct="1">
                        <a:defRPr sz="1800" kern="1200">
                          <a:solidFill>
                            <a:schemeClr val="dk1"/>
                          </a:solidFill>
                          <a:latin typeface="Calibri"/>
                        </a:defRPr>
                      </a:lvl7pPr>
                      <a:lvl8pPr marL="3200320" algn="l" defTabSz="914377" rtl="0" eaLnBrk="1" latinLnBrk="0" hangingPunct="1">
                        <a:defRPr sz="1800" kern="1200">
                          <a:solidFill>
                            <a:schemeClr val="dk1"/>
                          </a:solidFill>
                          <a:latin typeface="Calibri"/>
                        </a:defRPr>
                      </a:lvl8pPr>
                      <a:lvl9pPr marL="3657509" algn="l" defTabSz="914377" rtl="0" eaLnBrk="1" latinLnBrk="0" hangingPunct="1">
                        <a:defRPr sz="1800" kern="1200">
                          <a:solidFill>
                            <a:schemeClr val="dk1"/>
                          </a:solidFill>
                          <a:latin typeface="Calibri"/>
                        </a:defRPr>
                      </a:lvl9pPr>
                    </a:lstStyle>
                    <a:p>
                      <a:pPr algn="just">
                        <a:lnSpc>
                          <a:spcPct val="115000"/>
                        </a:lnSpc>
                        <a:spcAft>
                          <a:spcPts val="0"/>
                        </a:spcAft>
                      </a:pPr>
                      <a:r>
                        <a:rPr lang="en-US" sz="900" dirty="0" smtClean="0">
                          <a:effectLst/>
                          <a:latin typeface="+mn-lt"/>
                          <a:ea typeface="Times New Roman" panose="02020603050405020304" pitchFamily="18" charset="0"/>
                        </a:rPr>
                        <a:t>To become aware of the context set by the 2030 Agenda and how each State Party at the national level might contribute to the achievement of SDG in the framework of the implementation of the World Heritage Convention as well as through other UNESCO Conventions and </a:t>
                      </a:r>
                      <a:r>
                        <a:rPr lang="en-US" sz="900" dirty="0" err="1" smtClean="0">
                          <a:effectLst/>
                          <a:latin typeface="+mn-lt"/>
                          <a:ea typeface="Times New Roman" panose="02020603050405020304" pitchFamily="18" charset="0"/>
                        </a:rPr>
                        <a:t>programmes</a:t>
                      </a:r>
                      <a:r>
                        <a:rPr lang="en-US" sz="900" dirty="0" smtClean="0">
                          <a:effectLst/>
                          <a:latin typeface="+mn-lt"/>
                          <a:ea typeface="Times New Roman" panose="02020603050405020304" pitchFamily="18" charset="0"/>
                        </a:rPr>
                        <a:t>.</a:t>
                      </a:r>
                    </a:p>
                    <a:p>
                      <a:pPr algn="just">
                        <a:lnSpc>
                          <a:spcPct val="115000"/>
                        </a:lnSpc>
                        <a:spcAft>
                          <a:spcPts val="0"/>
                        </a:spcAft>
                      </a:pPr>
                      <a:r>
                        <a:rPr lang="en-US" sz="900" dirty="0" smtClean="0">
                          <a:effectLst/>
                          <a:latin typeface="+mn-lt"/>
                          <a:ea typeface="Times New Roman" panose="02020603050405020304" pitchFamily="18" charset="0"/>
                        </a:rPr>
                        <a:t>To be able to check the progress made at the global level for the achievement of the relevant SDG.</a:t>
                      </a:r>
                      <a:endParaRPr lang="fr-FR" sz="900" dirty="0">
                        <a:effectLst/>
                        <a:latin typeface="+mn-lt"/>
                        <a:ea typeface="Times New Roman" panose="02020603050405020304" pitchFamily="18" charset="0"/>
                      </a:endParaRPr>
                    </a:p>
                  </a:txBody>
                  <a:tcPr marL="44451" marR="4445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377" rtl="0" eaLnBrk="1" latinLnBrk="0" hangingPunct="1">
                        <a:defRPr sz="1800" kern="1200">
                          <a:solidFill>
                            <a:schemeClr val="dk1"/>
                          </a:solidFill>
                          <a:latin typeface="Calibri"/>
                        </a:defRPr>
                      </a:lvl1pPr>
                      <a:lvl2pPr marL="457189" algn="l" defTabSz="914377" rtl="0" eaLnBrk="1" latinLnBrk="0" hangingPunct="1">
                        <a:defRPr sz="1800" kern="1200">
                          <a:solidFill>
                            <a:schemeClr val="dk1"/>
                          </a:solidFill>
                          <a:latin typeface="Calibri"/>
                        </a:defRPr>
                      </a:lvl2pPr>
                      <a:lvl3pPr marL="914377" algn="l" defTabSz="914377" rtl="0" eaLnBrk="1" latinLnBrk="0" hangingPunct="1">
                        <a:defRPr sz="1800" kern="1200">
                          <a:solidFill>
                            <a:schemeClr val="dk1"/>
                          </a:solidFill>
                          <a:latin typeface="Calibri"/>
                        </a:defRPr>
                      </a:lvl3pPr>
                      <a:lvl4pPr marL="1371566" algn="l" defTabSz="914377" rtl="0" eaLnBrk="1" latinLnBrk="0" hangingPunct="1">
                        <a:defRPr sz="1800" kern="1200">
                          <a:solidFill>
                            <a:schemeClr val="dk1"/>
                          </a:solidFill>
                          <a:latin typeface="Calibri"/>
                        </a:defRPr>
                      </a:lvl4pPr>
                      <a:lvl5pPr marL="1828754" algn="l" defTabSz="914377" rtl="0" eaLnBrk="1" latinLnBrk="0" hangingPunct="1">
                        <a:defRPr sz="1800" kern="1200">
                          <a:solidFill>
                            <a:schemeClr val="dk1"/>
                          </a:solidFill>
                          <a:latin typeface="Calibri"/>
                        </a:defRPr>
                      </a:lvl5pPr>
                      <a:lvl6pPr marL="2285943" algn="l" defTabSz="914377" rtl="0" eaLnBrk="1" latinLnBrk="0" hangingPunct="1">
                        <a:defRPr sz="1800" kern="1200">
                          <a:solidFill>
                            <a:schemeClr val="dk1"/>
                          </a:solidFill>
                          <a:latin typeface="Calibri"/>
                        </a:defRPr>
                      </a:lvl6pPr>
                      <a:lvl7pPr marL="2743131" algn="l" defTabSz="914377" rtl="0" eaLnBrk="1" latinLnBrk="0" hangingPunct="1">
                        <a:defRPr sz="1800" kern="1200">
                          <a:solidFill>
                            <a:schemeClr val="dk1"/>
                          </a:solidFill>
                          <a:latin typeface="Calibri"/>
                        </a:defRPr>
                      </a:lvl7pPr>
                      <a:lvl8pPr marL="3200320" algn="l" defTabSz="914377" rtl="0" eaLnBrk="1" latinLnBrk="0" hangingPunct="1">
                        <a:defRPr sz="1800" kern="1200">
                          <a:solidFill>
                            <a:schemeClr val="dk1"/>
                          </a:solidFill>
                          <a:latin typeface="Calibri"/>
                        </a:defRPr>
                      </a:lvl8pPr>
                      <a:lvl9pPr marL="3657509" algn="l" defTabSz="914377" rtl="0" eaLnBrk="1" latinLnBrk="0" hangingPunct="1">
                        <a:defRPr sz="1800" kern="1200">
                          <a:solidFill>
                            <a:schemeClr val="dk1"/>
                          </a:solidFill>
                          <a:latin typeface="Calibri"/>
                        </a:defRPr>
                      </a:lvl9pPr>
                    </a:lstStyle>
                    <a:p>
                      <a:pPr algn="ctr">
                        <a:lnSpc>
                          <a:spcPct val="115000"/>
                        </a:lnSpc>
                        <a:spcAft>
                          <a:spcPts val="0"/>
                        </a:spcAft>
                      </a:pPr>
                      <a:r>
                        <a:rPr lang="fr-FR" sz="900" dirty="0" smtClean="0">
                          <a:effectLst/>
                          <a:latin typeface="+mn-lt"/>
                          <a:ea typeface="Times New Roman" panose="02020603050405020304" pitchFamily="18" charset="0"/>
                        </a:rPr>
                        <a:t>1h</a:t>
                      </a:r>
                      <a:endParaRPr lang="fr-FR" sz="900" dirty="0">
                        <a:effectLst/>
                        <a:latin typeface="+mn-lt"/>
                        <a:ea typeface="Times New Roman" panose="02020603050405020304" pitchFamily="18" charset="0"/>
                      </a:endParaRPr>
                    </a:p>
                  </a:txBody>
                  <a:tcPr marL="44451" marR="4445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4251615052"/>
                  </a:ext>
                </a:extLst>
              </a:tr>
            </a:tbl>
          </a:graphicData>
        </a:graphic>
      </p:graphicFrame>
    </p:spTree>
    <p:extLst>
      <p:ext uri="{BB962C8B-B14F-4D97-AF65-F5344CB8AC3E}">
        <p14:creationId xmlns:p14="http://schemas.microsoft.com/office/powerpoint/2010/main" val="27571190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TextBox 70">
            <a:extLst>
              <a:ext uri="{FF2B5EF4-FFF2-40B4-BE49-F238E27FC236}">
                <a16:creationId xmlns:a16="http://schemas.microsoft.com/office/drawing/2014/main" id="{E3F2BC12-D1F6-4F9E-A0DD-F52202C3FF7B}"/>
              </a:ext>
            </a:extLst>
          </p:cNvPr>
          <p:cNvSpPr txBox="1"/>
          <p:nvPr/>
        </p:nvSpPr>
        <p:spPr>
          <a:xfrm>
            <a:off x="508003" y="176304"/>
            <a:ext cx="11110791" cy="707886"/>
          </a:xfrm>
          <a:prstGeom prst="rect">
            <a:avLst/>
          </a:prstGeom>
          <a:noFill/>
        </p:spPr>
        <p:txBody>
          <a:bodyPr wrap="square" rtlCol="0">
            <a:spAutoFit/>
          </a:bodyPr>
          <a:lstStyle/>
          <a:p>
            <a:r>
              <a:rPr lang="en-IN" sz="4000" b="1" dirty="0">
                <a:solidFill>
                  <a:schemeClr val="tx1">
                    <a:lumMod val="50000"/>
                    <a:lumOff val="50000"/>
                  </a:schemeClr>
                </a:solidFill>
                <a:latin typeface="Calibri" panose="020F0502020204030204" pitchFamily="34" charset="0"/>
                <a:ea typeface="Segoe UI Historic" panose="020B0502040204020203" pitchFamily="34" charset="0"/>
                <a:cs typeface="Calibri" panose="020F0502020204030204" pitchFamily="34" charset="0"/>
              </a:rPr>
              <a:t>Teaching resources</a:t>
            </a:r>
          </a:p>
        </p:txBody>
      </p:sp>
      <p:sp>
        <p:nvSpPr>
          <p:cNvPr id="6" name="Rectangle 5"/>
          <p:cNvSpPr/>
          <p:nvPr/>
        </p:nvSpPr>
        <p:spPr>
          <a:xfrm>
            <a:off x="373685" y="780758"/>
            <a:ext cx="11110793" cy="591644"/>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52000" tIns="72000" rIns="756000" rtlCol="0" anchor="t">
            <a:noAutofit/>
          </a:bodyPr>
          <a:lstStyle/>
          <a:p>
            <a:pPr>
              <a:lnSpc>
                <a:spcPct val="130000"/>
              </a:lnSpc>
              <a:buSzPct val="120000"/>
            </a:pPr>
            <a:r>
              <a:rPr lang="en-US" sz="2000" dirty="0">
                <a:solidFill>
                  <a:schemeClr val="tx1">
                    <a:lumMod val="75000"/>
                    <a:lumOff val="25000"/>
                  </a:schemeClr>
                </a:solidFill>
              </a:rPr>
              <a:t>Modules include different types of teaching resources</a:t>
            </a:r>
            <a:endParaRPr lang="it-IT" sz="2000" dirty="0">
              <a:solidFill>
                <a:schemeClr val="tx1">
                  <a:lumMod val="75000"/>
                  <a:lumOff val="25000"/>
                </a:schemeClr>
              </a:solidFill>
            </a:endParaRPr>
          </a:p>
        </p:txBody>
      </p:sp>
      <p:sp>
        <p:nvSpPr>
          <p:cNvPr id="37" name="Rectangle 36"/>
          <p:cNvSpPr/>
          <p:nvPr/>
        </p:nvSpPr>
        <p:spPr>
          <a:xfrm>
            <a:off x="699535" y="3740731"/>
            <a:ext cx="2364508" cy="2336799"/>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52000" tIns="72000" rIns="756000" rtlCol="0" anchor="t">
            <a:noAutofit/>
          </a:bodyPr>
          <a:lstStyle/>
          <a:p>
            <a:pPr>
              <a:lnSpc>
                <a:spcPct val="130000"/>
              </a:lnSpc>
              <a:buSzPct val="120000"/>
            </a:pPr>
            <a:endParaRPr lang="it-IT" sz="2000" dirty="0">
              <a:solidFill>
                <a:schemeClr val="tx1">
                  <a:lumMod val="75000"/>
                  <a:lumOff val="25000"/>
                </a:schemeClr>
              </a:solidFill>
            </a:endParaRPr>
          </a:p>
        </p:txBody>
      </p:sp>
      <p:sp>
        <p:nvSpPr>
          <p:cNvPr id="38" name="Rectangle 37"/>
          <p:cNvSpPr/>
          <p:nvPr/>
        </p:nvSpPr>
        <p:spPr>
          <a:xfrm>
            <a:off x="9062751" y="3740731"/>
            <a:ext cx="2364508" cy="2336799"/>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52000" tIns="72000" rIns="756000" rtlCol="0" anchor="t">
            <a:noAutofit/>
          </a:bodyPr>
          <a:lstStyle/>
          <a:p>
            <a:pPr>
              <a:lnSpc>
                <a:spcPct val="130000"/>
              </a:lnSpc>
              <a:buSzPct val="120000"/>
            </a:pPr>
            <a:endParaRPr lang="it-IT" sz="2000" dirty="0">
              <a:solidFill>
                <a:schemeClr val="tx1">
                  <a:lumMod val="75000"/>
                  <a:lumOff val="25000"/>
                </a:schemeClr>
              </a:solidFill>
            </a:endParaRPr>
          </a:p>
        </p:txBody>
      </p:sp>
      <p:sp>
        <p:nvSpPr>
          <p:cNvPr id="39" name="Rectangle 38"/>
          <p:cNvSpPr/>
          <p:nvPr/>
        </p:nvSpPr>
        <p:spPr>
          <a:xfrm>
            <a:off x="6275014" y="3740731"/>
            <a:ext cx="2364508" cy="2336799"/>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52000" tIns="72000" rIns="756000" rtlCol="0" anchor="t">
            <a:noAutofit/>
          </a:bodyPr>
          <a:lstStyle/>
          <a:p>
            <a:pPr>
              <a:lnSpc>
                <a:spcPct val="130000"/>
              </a:lnSpc>
              <a:buSzPct val="120000"/>
            </a:pPr>
            <a:endParaRPr lang="it-IT" sz="2000" dirty="0">
              <a:solidFill>
                <a:schemeClr val="tx1">
                  <a:lumMod val="75000"/>
                  <a:lumOff val="25000"/>
                </a:schemeClr>
              </a:solidFill>
            </a:endParaRPr>
          </a:p>
        </p:txBody>
      </p:sp>
      <p:sp>
        <p:nvSpPr>
          <p:cNvPr id="40" name="Rectangle 39"/>
          <p:cNvSpPr/>
          <p:nvPr/>
        </p:nvSpPr>
        <p:spPr>
          <a:xfrm>
            <a:off x="3487274" y="3740731"/>
            <a:ext cx="2364508" cy="2336799"/>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52000" tIns="72000" rIns="756000" rtlCol="0" anchor="t">
            <a:noAutofit/>
          </a:bodyPr>
          <a:lstStyle/>
          <a:p>
            <a:pPr>
              <a:lnSpc>
                <a:spcPct val="130000"/>
              </a:lnSpc>
              <a:buSzPct val="120000"/>
            </a:pPr>
            <a:endParaRPr lang="it-IT" sz="2000" dirty="0">
              <a:solidFill>
                <a:schemeClr val="tx1">
                  <a:lumMod val="75000"/>
                  <a:lumOff val="25000"/>
                </a:schemeClr>
              </a:solidFill>
            </a:endParaRPr>
          </a:p>
        </p:txBody>
      </p:sp>
      <p:grpSp>
        <p:nvGrpSpPr>
          <p:cNvPr id="28" name="Group 27"/>
          <p:cNvGrpSpPr/>
          <p:nvPr/>
        </p:nvGrpSpPr>
        <p:grpSpPr>
          <a:xfrm>
            <a:off x="862175" y="4667139"/>
            <a:ext cx="2039231" cy="1119096"/>
            <a:chOff x="996412" y="3979696"/>
            <a:chExt cx="2054124" cy="1127269"/>
          </a:xfrm>
        </p:grpSpPr>
        <p:grpSp>
          <p:nvGrpSpPr>
            <p:cNvPr id="18" name="Group 17"/>
            <p:cNvGrpSpPr/>
            <p:nvPr/>
          </p:nvGrpSpPr>
          <p:grpSpPr>
            <a:xfrm>
              <a:off x="996412" y="3979696"/>
              <a:ext cx="1697372" cy="1026743"/>
              <a:chOff x="2433470" y="2784771"/>
              <a:chExt cx="1795385" cy="1086034"/>
            </a:xfrm>
          </p:grpSpPr>
          <p:pic>
            <p:nvPicPr>
              <p:cNvPr id="3" name="Picture 2"/>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433470" y="3150803"/>
                <a:ext cx="1186195" cy="720002"/>
              </a:xfrm>
              <a:prstGeom prst="rect">
                <a:avLst/>
              </a:prstGeom>
              <a:effectLst>
                <a:outerShdw blurRad="50800" dist="38100" dir="2700000" algn="tl" rotWithShape="0">
                  <a:prstClr val="black">
                    <a:alpha val="40000"/>
                  </a:prstClr>
                </a:outerShdw>
              </a:effectLst>
            </p:spPr>
          </p:pic>
          <p:pic>
            <p:nvPicPr>
              <p:cNvPr id="4" name="Picture 3"/>
              <p:cNvPicPr>
                <a:picLocks noChangeAspect="1"/>
              </p:cNvPicPr>
              <p:nvPr/>
            </p:nvPicPr>
            <p:blipFill rotWithShape="1">
              <a:blip r:embed="rId4" cstate="hqprint">
                <a:extLst>
                  <a:ext uri="{28A0092B-C50C-407E-A947-70E740481C1C}">
                    <a14:useLocalDpi xmlns:a14="http://schemas.microsoft.com/office/drawing/2010/main" val="0"/>
                  </a:ext>
                </a:extLst>
              </a:blip>
              <a:srcRect l="17445"/>
              <a:stretch/>
            </p:blipFill>
            <p:spPr>
              <a:xfrm>
                <a:off x="3082392" y="2784771"/>
                <a:ext cx="1146463" cy="720000"/>
              </a:xfrm>
              <a:prstGeom prst="rect">
                <a:avLst/>
              </a:prstGeom>
              <a:effectLst>
                <a:outerShdw blurRad="50800" dist="38100" dir="2700000" algn="tl" rotWithShape="0">
                  <a:prstClr val="black">
                    <a:alpha val="40000"/>
                  </a:prstClr>
                </a:outerShdw>
              </a:effectLst>
            </p:spPr>
          </p:pic>
        </p:grpSp>
        <p:pic>
          <p:nvPicPr>
            <p:cNvPr id="27" name="Picture 26"/>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780899" y="4386964"/>
              <a:ext cx="1269637" cy="720001"/>
            </a:xfrm>
            <a:prstGeom prst="rect">
              <a:avLst/>
            </a:prstGeom>
            <a:effectLst>
              <a:outerShdw blurRad="50800" dist="38100" dir="2700000" algn="tl" rotWithShape="0">
                <a:prstClr val="black">
                  <a:alpha val="40000"/>
                </a:prstClr>
              </a:outerShdw>
            </a:effectLst>
          </p:spPr>
        </p:pic>
      </p:grpSp>
      <p:grpSp>
        <p:nvGrpSpPr>
          <p:cNvPr id="35" name="Group 34"/>
          <p:cNvGrpSpPr/>
          <p:nvPr/>
        </p:nvGrpSpPr>
        <p:grpSpPr>
          <a:xfrm>
            <a:off x="3953849" y="4464273"/>
            <a:ext cx="1431359" cy="1443983"/>
            <a:chOff x="6185550" y="3752861"/>
            <a:chExt cx="1274928" cy="1286173"/>
          </a:xfrm>
        </p:grpSpPr>
        <p:pic>
          <p:nvPicPr>
            <p:cNvPr id="21" name="Picture 20"/>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6688492" y="3752861"/>
              <a:ext cx="509915" cy="719999"/>
            </a:xfrm>
            <a:prstGeom prst="rect">
              <a:avLst/>
            </a:prstGeom>
            <a:effectLst>
              <a:outerShdw blurRad="50800" dist="38100" dir="2700000" algn="tl" rotWithShape="0">
                <a:prstClr val="black">
                  <a:alpha val="40000"/>
                </a:prstClr>
              </a:outerShdw>
            </a:effectLst>
          </p:spPr>
        </p:pic>
        <p:pic>
          <p:nvPicPr>
            <p:cNvPr id="22" name="Picture 21"/>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6950859" y="4031765"/>
              <a:ext cx="509619" cy="720000"/>
            </a:xfrm>
            <a:prstGeom prst="rect">
              <a:avLst/>
            </a:prstGeom>
            <a:effectLst>
              <a:outerShdw blurRad="50800" dist="38100" dir="2700000" algn="tl" rotWithShape="0">
                <a:prstClr val="black">
                  <a:alpha val="40000"/>
                </a:prstClr>
              </a:outerShdw>
            </a:effectLst>
          </p:spPr>
        </p:pic>
        <p:pic>
          <p:nvPicPr>
            <p:cNvPr id="2" name="Picture 1"/>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6185550" y="3942687"/>
              <a:ext cx="569411" cy="826785"/>
            </a:xfrm>
            <a:prstGeom prst="rect">
              <a:avLst/>
            </a:prstGeom>
            <a:effectLst>
              <a:outerShdw blurRad="50800" dist="38100" dir="2700000" algn="tl" rotWithShape="0">
                <a:prstClr val="black">
                  <a:alpha val="40000"/>
                </a:prstClr>
              </a:outerShdw>
            </a:effectLst>
          </p:spPr>
        </p:pic>
        <p:pic>
          <p:nvPicPr>
            <p:cNvPr id="26" name="Picture 25"/>
            <p:cNvPicPr>
              <a:picLocks noChangeAspect="1"/>
            </p:cNvPicPr>
            <p:nvPr/>
          </p:nvPicPr>
          <p:blipFill rotWithShape="1">
            <a:blip r:embed="rId9" cstate="hqprint">
              <a:extLst>
                <a:ext uri="{28A0092B-C50C-407E-A947-70E740481C1C}">
                  <a14:useLocalDpi xmlns:a14="http://schemas.microsoft.com/office/drawing/2010/main" val="0"/>
                </a:ext>
              </a:extLst>
            </a:blip>
            <a:srcRect l="9025"/>
            <a:stretch/>
          </p:blipFill>
          <p:spPr>
            <a:xfrm>
              <a:off x="6580597" y="4283034"/>
              <a:ext cx="539384" cy="756000"/>
            </a:xfrm>
            <a:prstGeom prst="rect">
              <a:avLst/>
            </a:prstGeom>
            <a:effectLst>
              <a:outerShdw blurRad="50800" dist="38100" dir="2700000" algn="tl" rotWithShape="0">
                <a:prstClr val="black">
                  <a:alpha val="40000"/>
                </a:prstClr>
              </a:outerShdw>
            </a:effectLst>
          </p:spPr>
        </p:pic>
      </p:grpSp>
      <p:grpSp>
        <p:nvGrpSpPr>
          <p:cNvPr id="34" name="Group 33"/>
          <p:cNvGrpSpPr/>
          <p:nvPr/>
        </p:nvGrpSpPr>
        <p:grpSpPr>
          <a:xfrm>
            <a:off x="6741140" y="4782121"/>
            <a:ext cx="1432257" cy="1092207"/>
            <a:chOff x="3660892" y="4139249"/>
            <a:chExt cx="1432257" cy="1092206"/>
          </a:xfrm>
        </p:grpSpPr>
        <p:grpSp>
          <p:nvGrpSpPr>
            <p:cNvPr id="30" name="Group 29"/>
            <p:cNvGrpSpPr/>
            <p:nvPr/>
          </p:nvGrpSpPr>
          <p:grpSpPr>
            <a:xfrm>
              <a:off x="3660892" y="4139249"/>
              <a:ext cx="1432257" cy="1092206"/>
              <a:chOff x="3660892" y="4139249"/>
              <a:chExt cx="1432257" cy="1092206"/>
            </a:xfrm>
          </p:grpSpPr>
          <p:pic>
            <p:nvPicPr>
              <p:cNvPr id="19" name="Picture 18"/>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3660892" y="4139249"/>
                <a:ext cx="960000" cy="720000"/>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11" cstate="hqprint">
                <a:extLst>
                  <a:ext uri="{28A0092B-C50C-407E-A947-70E740481C1C}">
                    <a14:useLocalDpi xmlns:a14="http://schemas.microsoft.com/office/drawing/2010/main" val="0"/>
                  </a:ext>
                </a:extLst>
              </a:blip>
              <a:stretch>
                <a:fillRect/>
              </a:stretch>
            </p:blipFill>
            <p:spPr>
              <a:xfrm>
                <a:off x="3975426" y="4393163"/>
                <a:ext cx="1117723" cy="838292"/>
              </a:xfrm>
              <a:prstGeom prst="rect">
                <a:avLst/>
              </a:prstGeom>
              <a:effectLst>
                <a:outerShdw blurRad="50800" dist="38100" dir="2700000" algn="tl" rotWithShape="0">
                  <a:prstClr val="black">
                    <a:alpha val="40000"/>
                  </a:prstClr>
                </a:outerShdw>
              </a:effectLst>
            </p:spPr>
          </p:pic>
        </p:grpSp>
        <p:sp>
          <p:nvSpPr>
            <p:cNvPr id="20" name="Isosceles Triangle 19"/>
            <p:cNvSpPr/>
            <p:nvPr/>
          </p:nvSpPr>
          <p:spPr>
            <a:xfrm rot="19789089">
              <a:off x="4560392" y="4361874"/>
              <a:ext cx="121000" cy="99088"/>
            </a:xfrm>
            <a:prstGeom prst="triangle">
              <a:avLst/>
            </a:prstGeom>
            <a:solidFill>
              <a:srgbClr val="131313">
                <a:alpha val="49804"/>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pic>
        <p:nvPicPr>
          <p:cNvPr id="42" name="Picture 41"/>
          <p:cNvPicPr>
            <a:picLocks noChangeAspect="1"/>
          </p:cNvPicPr>
          <p:nvPr/>
        </p:nvPicPr>
        <p:blipFill rotWithShape="1">
          <a:blip r:embed="rId12" cstate="hqprint">
            <a:extLst>
              <a:ext uri="{28A0092B-C50C-407E-A947-70E740481C1C}">
                <a14:useLocalDpi xmlns:a14="http://schemas.microsoft.com/office/drawing/2010/main" val="0"/>
              </a:ext>
            </a:extLst>
          </a:blip>
          <a:srcRect b="10314"/>
          <a:stretch/>
        </p:blipFill>
        <p:spPr>
          <a:xfrm>
            <a:off x="9621551" y="4417084"/>
            <a:ext cx="1246908" cy="1466545"/>
          </a:xfrm>
          <a:prstGeom prst="rect">
            <a:avLst/>
          </a:prstGeom>
        </p:spPr>
      </p:pic>
      <p:sp>
        <p:nvSpPr>
          <p:cNvPr id="44" name="TextBox 43"/>
          <p:cNvSpPr txBox="1"/>
          <p:nvPr/>
        </p:nvSpPr>
        <p:spPr>
          <a:xfrm>
            <a:off x="699535" y="3758985"/>
            <a:ext cx="2364508" cy="369332"/>
          </a:xfrm>
          <a:prstGeom prst="rect">
            <a:avLst/>
          </a:prstGeom>
          <a:noFill/>
        </p:spPr>
        <p:txBody>
          <a:bodyPr wrap="square" rtlCol="0">
            <a:spAutoFit/>
          </a:bodyPr>
          <a:lstStyle/>
          <a:p>
            <a:pPr algn="ctr"/>
            <a:r>
              <a:rPr lang="fr-FR" dirty="0" err="1">
                <a:solidFill>
                  <a:schemeClr val="tx1">
                    <a:lumMod val="65000"/>
                    <a:lumOff val="35000"/>
                  </a:schemeClr>
                </a:solidFill>
              </a:rPr>
              <a:t>PowerPoints</a:t>
            </a:r>
            <a:endParaRPr lang="en-US" dirty="0">
              <a:solidFill>
                <a:schemeClr val="tx1">
                  <a:lumMod val="65000"/>
                  <a:lumOff val="35000"/>
                </a:schemeClr>
              </a:solidFill>
            </a:endParaRPr>
          </a:p>
        </p:txBody>
      </p:sp>
      <p:sp>
        <p:nvSpPr>
          <p:cNvPr id="46" name="TextBox 45"/>
          <p:cNvSpPr txBox="1"/>
          <p:nvPr/>
        </p:nvSpPr>
        <p:spPr>
          <a:xfrm>
            <a:off x="3487274" y="3741140"/>
            <a:ext cx="2364508" cy="646331"/>
          </a:xfrm>
          <a:prstGeom prst="rect">
            <a:avLst/>
          </a:prstGeom>
          <a:noFill/>
        </p:spPr>
        <p:txBody>
          <a:bodyPr wrap="square" rtlCol="0">
            <a:spAutoFit/>
          </a:bodyPr>
          <a:lstStyle/>
          <a:p>
            <a:pPr algn="ctr"/>
            <a:r>
              <a:rPr lang="fr-FR" dirty="0">
                <a:solidFill>
                  <a:schemeClr val="tx1">
                    <a:lumMod val="65000"/>
                    <a:lumOff val="35000"/>
                  </a:schemeClr>
                </a:solidFill>
              </a:rPr>
              <a:t>World Heritage documents &amp; </a:t>
            </a:r>
            <a:r>
              <a:rPr lang="fr-FR" dirty="0" err="1">
                <a:solidFill>
                  <a:schemeClr val="tx1">
                    <a:lumMod val="65000"/>
                    <a:lumOff val="35000"/>
                  </a:schemeClr>
                </a:solidFill>
              </a:rPr>
              <a:t>manuals</a:t>
            </a:r>
            <a:endParaRPr lang="en-US" dirty="0">
              <a:solidFill>
                <a:schemeClr val="tx1">
                  <a:lumMod val="65000"/>
                  <a:lumOff val="35000"/>
                </a:schemeClr>
              </a:solidFill>
            </a:endParaRPr>
          </a:p>
        </p:txBody>
      </p:sp>
      <p:sp>
        <p:nvSpPr>
          <p:cNvPr id="47" name="TextBox 46"/>
          <p:cNvSpPr txBox="1"/>
          <p:nvPr/>
        </p:nvSpPr>
        <p:spPr>
          <a:xfrm>
            <a:off x="6281203" y="3756088"/>
            <a:ext cx="2364508" cy="369332"/>
          </a:xfrm>
          <a:prstGeom prst="rect">
            <a:avLst/>
          </a:prstGeom>
          <a:noFill/>
        </p:spPr>
        <p:txBody>
          <a:bodyPr wrap="square" rtlCol="0">
            <a:spAutoFit/>
          </a:bodyPr>
          <a:lstStyle/>
          <a:p>
            <a:pPr algn="ctr"/>
            <a:r>
              <a:rPr lang="fr-FR" dirty="0" err="1">
                <a:solidFill>
                  <a:schemeClr val="tx1">
                    <a:lumMod val="65000"/>
                    <a:lumOff val="35000"/>
                  </a:schemeClr>
                </a:solidFill>
              </a:rPr>
              <a:t>Video</a:t>
            </a:r>
            <a:r>
              <a:rPr lang="fr-FR" dirty="0">
                <a:solidFill>
                  <a:schemeClr val="tx1">
                    <a:lumMod val="65000"/>
                    <a:lumOff val="35000"/>
                  </a:schemeClr>
                </a:solidFill>
              </a:rPr>
              <a:t> </a:t>
            </a:r>
            <a:r>
              <a:rPr lang="fr-FR" dirty="0" err="1">
                <a:solidFill>
                  <a:schemeClr val="tx1">
                    <a:lumMod val="65000"/>
                    <a:lumOff val="35000"/>
                  </a:schemeClr>
                </a:solidFill>
              </a:rPr>
              <a:t>tutorials</a:t>
            </a:r>
            <a:endParaRPr lang="en-US" dirty="0">
              <a:solidFill>
                <a:schemeClr val="tx1">
                  <a:lumMod val="65000"/>
                  <a:lumOff val="35000"/>
                </a:schemeClr>
              </a:solidFill>
            </a:endParaRPr>
          </a:p>
        </p:txBody>
      </p:sp>
      <p:sp>
        <p:nvSpPr>
          <p:cNvPr id="48" name="TextBox 47"/>
          <p:cNvSpPr txBox="1"/>
          <p:nvPr/>
        </p:nvSpPr>
        <p:spPr>
          <a:xfrm>
            <a:off x="9062433" y="3755741"/>
            <a:ext cx="2364508" cy="646331"/>
          </a:xfrm>
          <a:prstGeom prst="rect">
            <a:avLst/>
          </a:prstGeom>
          <a:noFill/>
        </p:spPr>
        <p:txBody>
          <a:bodyPr wrap="square" rtlCol="0">
            <a:spAutoFit/>
          </a:bodyPr>
          <a:lstStyle/>
          <a:p>
            <a:pPr algn="ctr"/>
            <a:r>
              <a:rPr lang="fr-FR" dirty="0">
                <a:solidFill>
                  <a:schemeClr val="tx1">
                    <a:lumMod val="65000"/>
                    <a:lumOff val="35000"/>
                  </a:schemeClr>
                </a:solidFill>
              </a:rPr>
              <a:t>Links to online </a:t>
            </a:r>
            <a:r>
              <a:rPr lang="fr-FR" dirty="0" err="1" smtClean="0">
                <a:solidFill>
                  <a:schemeClr val="tx1">
                    <a:lumMod val="65000"/>
                    <a:lumOff val="35000"/>
                  </a:schemeClr>
                </a:solidFill>
              </a:rPr>
              <a:t>platforms</a:t>
            </a:r>
            <a:endParaRPr lang="en-US" dirty="0">
              <a:solidFill>
                <a:schemeClr val="tx1">
                  <a:lumMod val="65000"/>
                  <a:lumOff val="35000"/>
                </a:schemeClr>
              </a:solidFill>
            </a:endParaRPr>
          </a:p>
        </p:txBody>
      </p:sp>
      <p:cxnSp>
        <p:nvCxnSpPr>
          <p:cNvPr id="57" name="Straight Connector 56"/>
          <p:cNvCxnSpPr/>
          <p:nvPr/>
        </p:nvCxnSpPr>
        <p:spPr>
          <a:xfrm>
            <a:off x="6040583" y="2594004"/>
            <a:ext cx="0" cy="63747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1888286" y="3214260"/>
            <a:ext cx="8327133" cy="1722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flipH="1">
            <a:off x="1884168" y="3200404"/>
            <a:ext cx="6499" cy="54508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flipH="1">
            <a:off x="4669091" y="3210653"/>
            <a:ext cx="6499" cy="54508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flipH="1">
            <a:off x="7454015" y="3213564"/>
            <a:ext cx="6499" cy="54508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flipH="1">
            <a:off x="10194633" y="3220018"/>
            <a:ext cx="6499" cy="54508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5055756" y="1613549"/>
            <a:ext cx="2080488" cy="980453"/>
            <a:chOff x="493487" y="3443916"/>
            <a:chExt cx="1349853" cy="526815"/>
          </a:xfrm>
        </p:grpSpPr>
        <p:grpSp>
          <p:nvGrpSpPr>
            <p:cNvPr id="8" name="Group 7">
              <a:extLst>
                <a:ext uri="{FF2B5EF4-FFF2-40B4-BE49-F238E27FC236}">
                  <a16:creationId xmlns:a16="http://schemas.microsoft.com/office/drawing/2014/main" id="{93CC9BE7-5948-4992-8D51-1DA23A2E5BF5}"/>
                </a:ext>
              </a:extLst>
            </p:cNvPr>
            <p:cNvGrpSpPr/>
            <p:nvPr/>
          </p:nvGrpSpPr>
          <p:grpSpPr>
            <a:xfrm rot="5400000">
              <a:off x="1299396" y="3413385"/>
              <a:ext cx="502738" cy="585150"/>
              <a:chOff x="6407029" y="2209800"/>
              <a:chExt cx="1672824" cy="1866900"/>
            </a:xfrm>
            <a:effectLst>
              <a:outerShdw blurRad="50800" dist="38100" dir="5400000" algn="t" rotWithShape="0">
                <a:prstClr val="black">
                  <a:alpha val="40000"/>
                </a:prstClr>
              </a:outerShdw>
            </a:effectLst>
          </p:grpSpPr>
          <p:sp>
            <p:nvSpPr>
              <p:cNvPr id="11" name="Rectangle: Top Corners Rounded 2">
                <a:extLst>
                  <a:ext uri="{FF2B5EF4-FFF2-40B4-BE49-F238E27FC236}">
                    <a16:creationId xmlns:a16="http://schemas.microsoft.com/office/drawing/2014/main" id="{FC900C28-FF5B-4738-B15A-DA1A556BE4A0}"/>
                  </a:ext>
                </a:extLst>
              </p:cNvPr>
              <p:cNvSpPr/>
              <p:nvPr/>
            </p:nvSpPr>
            <p:spPr>
              <a:xfrm>
                <a:off x="6407029" y="2209800"/>
                <a:ext cx="1672824" cy="1866900"/>
              </a:xfrm>
              <a:prstGeom prst="round2SameRect">
                <a:avLst>
                  <a:gd name="adj1" fmla="val 12063"/>
                  <a:gd name="adj2" fmla="val 0"/>
                </a:avLst>
              </a:prstGeom>
              <a:ln/>
              <a:effectLst/>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3200" dirty="0"/>
              </a:p>
            </p:txBody>
          </p:sp>
          <p:sp>
            <p:nvSpPr>
              <p:cNvPr id="12" name="TextBox 11">
                <a:extLst>
                  <a:ext uri="{FF2B5EF4-FFF2-40B4-BE49-F238E27FC236}">
                    <a16:creationId xmlns:a16="http://schemas.microsoft.com/office/drawing/2014/main" id="{62698EAD-E879-41D8-AB35-8B0CD1EFF0A9}"/>
                  </a:ext>
                </a:extLst>
              </p:cNvPr>
              <p:cNvSpPr txBox="1"/>
              <p:nvPr/>
            </p:nvSpPr>
            <p:spPr>
              <a:xfrm rot="16200000">
                <a:off x="6568195" y="2587916"/>
                <a:ext cx="857619" cy="935458"/>
              </a:xfrm>
              <a:prstGeom prst="rect">
                <a:avLst/>
              </a:prstGeom>
              <a:noFill/>
            </p:spPr>
            <p:txBody>
              <a:bodyPr wrap="square" rtlCol="0">
                <a:spAutoFit/>
              </a:bodyPr>
              <a:lstStyle/>
              <a:p>
                <a:pPr algn="ctr"/>
                <a:endParaRPr lang="en-US" sz="2800" b="1" dirty="0">
                  <a:solidFill>
                    <a:schemeClr val="bg1"/>
                  </a:solidFill>
                  <a:latin typeface="Tw Cen MT" panose="020B0602020104020603" pitchFamily="34" charset="0"/>
                </a:endParaRPr>
              </a:p>
            </p:txBody>
          </p:sp>
        </p:grpSp>
        <p:sp>
          <p:nvSpPr>
            <p:cNvPr id="9" name="Freeform: Shape 15">
              <a:extLst>
                <a:ext uri="{FF2B5EF4-FFF2-40B4-BE49-F238E27FC236}">
                  <a16:creationId xmlns:a16="http://schemas.microsoft.com/office/drawing/2014/main" id="{B9361B01-03EA-4A3C-8B61-BEC6A891C530}"/>
                </a:ext>
              </a:extLst>
            </p:cNvPr>
            <p:cNvSpPr/>
            <p:nvPr/>
          </p:nvSpPr>
          <p:spPr>
            <a:xfrm rot="5400000" flipV="1">
              <a:off x="705245" y="3232158"/>
              <a:ext cx="526815" cy="950332"/>
            </a:xfrm>
            <a:custGeom>
              <a:avLst/>
              <a:gdLst>
                <a:gd name="connsiteX0" fmla="*/ 0 w 1591582"/>
                <a:gd name="connsiteY0" fmla="*/ 3031986 h 3031986"/>
                <a:gd name="connsiteX1" fmla="*/ 357641 w 1591582"/>
                <a:gd name="connsiteY1" fmla="*/ 3031986 h 3031986"/>
                <a:gd name="connsiteX2" fmla="*/ 795791 w 1591582"/>
                <a:gd name="connsiteY2" fmla="*/ 2593836 h 3031986"/>
                <a:gd name="connsiteX3" fmla="*/ 1233941 w 1591582"/>
                <a:gd name="connsiteY3" fmla="*/ 3031986 h 3031986"/>
                <a:gd name="connsiteX4" fmla="*/ 1591582 w 1591582"/>
                <a:gd name="connsiteY4" fmla="*/ 3031986 h 3031986"/>
                <a:gd name="connsiteX5" fmla="*/ 1591582 w 1591582"/>
                <a:gd name="connsiteY5" fmla="*/ 314242 h 3031986"/>
                <a:gd name="connsiteX6" fmla="*/ 1277340 w 1591582"/>
                <a:gd name="connsiteY6" fmla="*/ 0 h 3031986"/>
                <a:gd name="connsiteX7" fmla="*/ 314242 w 1591582"/>
                <a:gd name="connsiteY7" fmla="*/ 0 h 3031986"/>
                <a:gd name="connsiteX8" fmla="*/ 0 w 1591582"/>
                <a:gd name="connsiteY8" fmla="*/ 314242 h 3031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1582" h="3031986">
                  <a:moveTo>
                    <a:pt x="0" y="3031986"/>
                  </a:moveTo>
                  <a:lnTo>
                    <a:pt x="357641" y="3031986"/>
                  </a:lnTo>
                  <a:cubicBezTo>
                    <a:pt x="357641" y="2790002"/>
                    <a:pt x="553807" y="2593836"/>
                    <a:pt x="795791" y="2593836"/>
                  </a:cubicBezTo>
                  <a:cubicBezTo>
                    <a:pt x="1037775" y="2593836"/>
                    <a:pt x="1233941" y="2790002"/>
                    <a:pt x="1233941" y="3031986"/>
                  </a:cubicBezTo>
                  <a:lnTo>
                    <a:pt x="1591582" y="3031986"/>
                  </a:lnTo>
                  <a:lnTo>
                    <a:pt x="1591582" y="314242"/>
                  </a:lnTo>
                  <a:cubicBezTo>
                    <a:pt x="1591582" y="140691"/>
                    <a:pt x="1450891" y="0"/>
                    <a:pt x="1277340" y="0"/>
                  </a:cubicBezTo>
                  <a:lnTo>
                    <a:pt x="314242" y="0"/>
                  </a:lnTo>
                  <a:cubicBezTo>
                    <a:pt x="140691" y="0"/>
                    <a:pt x="0" y="140691"/>
                    <a:pt x="0" y="314242"/>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0" name="TextBox 9"/>
            <p:cNvSpPr txBox="1"/>
            <p:nvPr/>
          </p:nvSpPr>
          <p:spPr>
            <a:xfrm>
              <a:off x="605190" y="3615700"/>
              <a:ext cx="707917" cy="198449"/>
            </a:xfrm>
            <a:prstGeom prst="rect">
              <a:avLst/>
            </a:prstGeom>
            <a:noFill/>
          </p:spPr>
          <p:txBody>
            <a:bodyPr wrap="square" rtlCol="0">
              <a:spAutoFit/>
            </a:bodyPr>
            <a:lstStyle/>
            <a:p>
              <a:pPr algn="ctr"/>
              <a:r>
                <a:rPr lang="en-GB" dirty="0">
                  <a:solidFill>
                    <a:srgbClr val="549ADA"/>
                  </a:solidFill>
                  <a:latin typeface="Tw Cen MT" panose="020B0602020104020603" pitchFamily="34" charset="0"/>
                </a:rPr>
                <a:t>MODULE</a:t>
              </a:r>
              <a:endParaRPr lang="en-US" dirty="0">
                <a:solidFill>
                  <a:srgbClr val="549ADA"/>
                </a:solidFill>
                <a:latin typeface="Tw Cen MT" panose="020B0602020104020603" pitchFamily="34" charset="0"/>
              </a:endParaRPr>
            </a:p>
          </p:txBody>
        </p:sp>
      </p:grpSp>
    </p:spTree>
    <p:extLst>
      <p:ext uri="{BB962C8B-B14F-4D97-AF65-F5344CB8AC3E}">
        <p14:creationId xmlns:p14="http://schemas.microsoft.com/office/powerpoint/2010/main" val="21494715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TextBox 70">
            <a:extLst>
              <a:ext uri="{FF2B5EF4-FFF2-40B4-BE49-F238E27FC236}">
                <a16:creationId xmlns:a16="http://schemas.microsoft.com/office/drawing/2014/main" id="{E3F2BC12-D1F6-4F9E-A0DD-F52202C3FF7B}"/>
              </a:ext>
            </a:extLst>
          </p:cNvPr>
          <p:cNvSpPr txBox="1"/>
          <p:nvPr/>
        </p:nvSpPr>
        <p:spPr>
          <a:xfrm>
            <a:off x="508003" y="176304"/>
            <a:ext cx="11110791" cy="707886"/>
          </a:xfrm>
          <a:prstGeom prst="rect">
            <a:avLst/>
          </a:prstGeom>
          <a:noFill/>
        </p:spPr>
        <p:txBody>
          <a:bodyPr wrap="square" rtlCol="0">
            <a:spAutoFit/>
          </a:bodyPr>
          <a:lstStyle/>
          <a:p>
            <a:r>
              <a:rPr lang="en-IN" sz="4000" b="1" dirty="0">
                <a:solidFill>
                  <a:schemeClr val="tx1">
                    <a:lumMod val="50000"/>
                    <a:lumOff val="50000"/>
                  </a:schemeClr>
                </a:solidFill>
                <a:latin typeface="Calibri" panose="020F0502020204030204" pitchFamily="34" charset="0"/>
                <a:ea typeface="Segoe UI Historic" panose="020B0502040204020203" pitchFamily="34" charset="0"/>
                <a:cs typeface="Calibri" panose="020F0502020204030204" pitchFamily="34" charset="0"/>
              </a:rPr>
              <a:t>Teaching resources</a:t>
            </a:r>
          </a:p>
        </p:txBody>
      </p:sp>
      <p:sp>
        <p:nvSpPr>
          <p:cNvPr id="6" name="Rectangle 5"/>
          <p:cNvSpPr/>
          <p:nvPr/>
        </p:nvSpPr>
        <p:spPr>
          <a:xfrm>
            <a:off x="373685" y="1076033"/>
            <a:ext cx="11110793" cy="3153071"/>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52000" tIns="72000" rIns="756000" rtlCol="0" anchor="t">
            <a:noAutofit/>
          </a:bodyPr>
          <a:lstStyle/>
          <a:p>
            <a:pPr>
              <a:spcBef>
                <a:spcPts val="1200"/>
              </a:spcBef>
            </a:pPr>
            <a:r>
              <a:rPr lang="en-US" sz="2000" dirty="0">
                <a:solidFill>
                  <a:schemeClr val="tx1">
                    <a:lumMod val="65000"/>
                    <a:lumOff val="35000"/>
                  </a:schemeClr>
                </a:solidFill>
              </a:rPr>
              <a:t>These teaching resources are grouped under the following categories:</a:t>
            </a:r>
          </a:p>
          <a:p>
            <a:pPr marL="447663" indent="-447663">
              <a:spcBef>
                <a:spcPts val="1200"/>
              </a:spcBef>
              <a:buClr>
                <a:schemeClr val="tx1">
                  <a:lumMod val="75000"/>
                  <a:lumOff val="25000"/>
                </a:schemeClr>
              </a:buClr>
              <a:buSzPct val="120000"/>
              <a:buFont typeface="Wingdings 2" panose="05020102010507070707" pitchFamily="18" charset="2"/>
              <a:buChar char="R"/>
            </a:pPr>
            <a:r>
              <a:rPr lang="en-US" sz="2000" dirty="0">
                <a:solidFill>
                  <a:schemeClr val="tx1">
                    <a:lumMod val="65000"/>
                    <a:lumOff val="35000"/>
                  </a:schemeClr>
                </a:solidFill>
              </a:rPr>
              <a:t>Reference package </a:t>
            </a:r>
          </a:p>
          <a:p>
            <a:pPr marL="447663" indent="-447663">
              <a:spcBef>
                <a:spcPts val="1200"/>
              </a:spcBef>
              <a:buClr>
                <a:schemeClr val="tx1">
                  <a:lumMod val="75000"/>
                  <a:lumOff val="25000"/>
                </a:schemeClr>
              </a:buClr>
              <a:buSzPct val="120000"/>
              <a:buFont typeface="Wingdings 2" panose="05020102010507070707" pitchFamily="18" charset="2"/>
              <a:buChar char="R"/>
            </a:pPr>
            <a:r>
              <a:rPr lang="en-US" sz="2000" dirty="0">
                <a:solidFill>
                  <a:schemeClr val="tx1">
                    <a:lumMod val="65000"/>
                    <a:lumOff val="35000"/>
                  </a:schemeClr>
                </a:solidFill>
              </a:rPr>
              <a:t>Operational content </a:t>
            </a:r>
          </a:p>
          <a:p>
            <a:pPr marL="447663" indent="-447663">
              <a:spcBef>
                <a:spcPts val="1200"/>
              </a:spcBef>
              <a:buClr>
                <a:schemeClr val="tx1">
                  <a:lumMod val="75000"/>
                  <a:lumOff val="25000"/>
                </a:schemeClr>
              </a:buClr>
              <a:buSzPct val="120000"/>
              <a:buFont typeface="Wingdings 2" panose="05020102010507070707" pitchFamily="18" charset="2"/>
              <a:buChar char="R"/>
            </a:pPr>
            <a:r>
              <a:rPr lang="en-US" sz="2000" dirty="0">
                <a:solidFill>
                  <a:schemeClr val="tx1">
                    <a:lumMod val="65000"/>
                    <a:lumOff val="35000"/>
                  </a:schemeClr>
                </a:solidFill>
              </a:rPr>
              <a:t>Main teaching resources </a:t>
            </a:r>
          </a:p>
          <a:p>
            <a:pPr marL="447663" indent="-447663">
              <a:spcBef>
                <a:spcPts val="1200"/>
              </a:spcBef>
              <a:buClr>
                <a:schemeClr val="tx1">
                  <a:lumMod val="75000"/>
                  <a:lumOff val="25000"/>
                </a:schemeClr>
              </a:buClr>
              <a:buSzPct val="120000"/>
              <a:buFont typeface="Wingdings 2" panose="05020102010507070707" pitchFamily="18" charset="2"/>
              <a:buChar char="R"/>
            </a:pPr>
            <a:r>
              <a:rPr lang="en-US" sz="2000" dirty="0">
                <a:solidFill>
                  <a:schemeClr val="tx1">
                    <a:lumMod val="65000"/>
                    <a:lumOff val="35000"/>
                  </a:schemeClr>
                </a:solidFill>
              </a:rPr>
              <a:t>Other teaching resources </a:t>
            </a:r>
          </a:p>
          <a:p>
            <a:pPr marL="447663" indent="-447663">
              <a:spcBef>
                <a:spcPts val="1200"/>
              </a:spcBef>
              <a:buClr>
                <a:schemeClr val="tx1">
                  <a:lumMod val="75000"/>
                  <a:lumOff val="25000"/>
                </a:schemeClr>
              </a:buClr>
              <a:buSzPct val="120000"/>
              <a:buFont typeface="Wingdings 2" panose="05020102010507070707" pitchFamily="18" charset="2"/>
              <a:buChar char="R"/>
            </a:pPr>
            <a:r>
              <a:rPr lang="en-US" sz="2000" dirty="0">
                <a:solidFill>
                  <a:schemeClr val="tx1">
                    <a:lumMod val="65000"/>
                    <a:lumOff val="35000"/>
                  </a:schemeClr>
                </a:solidFill>
              </a:rPr>
              <a:t>Case studies and best practices</a:t>
            </a:r>
          </a:p>
        </p:txBody>
      </p:sp>
    </p:spTree>
    <p:extLst>
      <p:ext uri="{BB962C8B-B14F-4D97-AF65-F5344CB8AC3E}">
        <p14:creationId xmlns:p14="http://schemas.microsoft.com/office/powerpoint/2010/main" val="6167138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26805" y="2521974"/>
            <a:ext cx="2709272" cy="1578081"/>
          </a:xfrm>
          <a:prstGeom prst="rect">
            <a:avLst/>
          </a:prstGeom>
        </p:spPr>
      </p:pic>
    </p:spTree>
    <p:extLst>
      <p:ext uri="{BB962C8B-B14F-4D97-AF65-F5344CB8AC3E}">
        <p14:creationId xmlns:p14="http://schemas.microsoft.com/office/powerpoint/2010/main" val="36900746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Rounded Corners 21">
            <a:extLst>
              <a:ext uri="{FF2B5EF4-FFF2-40B4-BE49-F238E27FC236}">
                <a16:creationId xmlns:a16="http://schemas.microsoft.com/office/drawing/2014/main" id="{C851652F-1B21-4C47-9743-88E5119E63EF}"/>
              </a:ext>
            </a:extLst>
          </p:cNvPr>
          <p:cNvSpPr/>
          <p:nvPr/>
        </p:nvSpPr>
        <p:spPr>
          <a:xfrm>
            <a:off x="2828814" y="3302728"/>
            <a:ext cx="673663" cy="311081"/>
          </a:xfrm>
          <a:prstGeom prst="roundRect">
            <a:avLst/>
          </a:prstGeom>
          <a:ln/>
          <a:effectLst>
            <a:outerShdw blurRad="50800" dist="38100" dir="2700000" algn="tl"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rtlCol="0" anchor="ctr"/>
          <a:lstStyle/>
          <a:p>
            <a:pPr algn="r"/>
            <a:r>
              <a:rPr lang="en-IN" sz="2000" b="1" dirty="0"/>
              <a:t>04</a:t>
            </a:r>
            <a:endParaRPr lang="en-IN" sz="2800" b="1" dirty="0"/>
          </a:p>
        </p:txBody>
      </p:sp>
      <p:sp>
        <p:nvSpPr>
          <p:cNvPr id="21" name="Rectangle: Rounded Corners 20">
            <a:extLst>
              <a:ext uri="{FF2B5EF4-FFF2-40B4-BE49-F238E27FC236}">
                <a16:creationId xmlns:a16="http://schemas.microsoft.com/office/drawing/2014/main" id="{8D9EBFE9-A738-41CE-9C43-038F3D7A0017}"/>
              </a:ext>
            </a:extLst>
          </p:cNvPr>
          <p:cNvSpPr/>
          <p:nvPr/>
        </p:nvSpPr>
        <p:spPr>
          <a:xfrm>
            <a:off x="2828814" y="2843180"/>
            <a:ext cx="673663" cy="311081"/>
          </a:xfrm>
          <a:prstGeom prst="roundRect">
            <a:avLst/>
          </a:prstGeom>
          <a:solidFill>
            <a:srgbClr val="F7AE3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IN" sz="2000" b="1" dirty="0"/>
              <a:t>03</a:t>
            </a:r>
            <a:endParaRPr lang="en-IN" sz="2800" b="1" dirty="0"/>
          </a:p>
        </p:txBody>
      </p:sp>
      <p:sp>
        <p:nvSpPr>
          <p:cNvPr id="20" name="Rectangle: Rounded Corners 19">
            <a:extLst>
              <a:ext uri="{FF2B5EF4-FFF2-40B4-BE49-F238E27FC236}">
                <a16:creationId xmlns:a16="http://schemas.microsoft.com/office/drawing/2014/main" id="{08F36D65-B68F-4C09-99F5-6557DA3CDD27}"/>
              </a:ext>
            </a:extLst>
          </p:cNvPr>
          <p:cNvSpPr/>
          <p:nvPr/>
        </p:nvSpPr>
        <p:spPr>
          <a:xfrm>
            <a:off x="2828814" y="2364582"/>
            <a:ext cx="673663" cy="311081"/>
          </a:xfrm>
          <a:prstGeom prst="roundRect">
            <a:avLst/>
          </a:prstGeom>
          <a:solidFill>
            <a:schemeClr val="accent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IN" b="1" dirty="0"/>
              <a:t>02</a:t>
            </a:r>
          </a:p>
        </p:txBody>
      </p:sp>
      <p:sp>
        <p:nvSpPr>
          <p:cNvPr id="16" name="Rectangle: Rounded Corners 15">
            <a:extLst>
              <a:ext uri="{FF2B5EF4-FFF2-40B4-BE49-F238E27FC236}">
                <a16:creationId xmlns:a16="http://schemas.microsoft.com/office/drawing/2014/main" id="{B0962F8C-5F10-447C-9C7F-4B527981C513}"/>
              </a:ext>
            </a:extLst>
          </p:cNvPr>
          <p:cNvSpPr/>
          <p:nvPr/>
        </p:nvSpPr>
        <p:spPr>
          <a:xfrm>
            <a:off x="2828814" y="1895510"/>
            <a:ext cx="673663" cy="311081"/>
          </a:xfrm>
          <a:prstGeom prst="roundRect">
            <a:avLst/>
          </a:prstGeom>
          <a:solidFill>
            <a:srgbClr val="D8115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IN" b="1" dirty="0" smtClean="0"/>
              <a:t>01</a:t>
            </a:r>
            <a:endParaRPr lang="en-IN" sz="2800" b="1" dirty="0"/>
          </a:p>
        </p:txBody>
      </p:sp>
      <p:sp>
        <p:nvSpPr>
          <p:cNvPr id="5" name="TextBox 4"/>
          <p:cNvSpPr txBox="1"/>
          <p:nvPr/>
        </p:nvSpPr>
        <p:spPr>
          <a:xfrm>
            <a:off x="4422290" y="1257104"/>
            <a:ext cx="6838197" cy="4985980"/>
          </a:xfrm>
          <a:prstGeom prst="rect">
            <a:avLst/>
          </a:prstGeom>
          <a:noFill/>
        </p:spPr>
        <p:txBody>
          <a:bodyPr wrap="square" rtlCol="0">
            <a:spAutoFit/>
          </a:bodyPr>
          <a:lstStyle/>
          <a:p>
            <a:pPr algn="just">
              <a:lnSpc>
                <a:spcPct val="150000"/>
              </a:lnSpc>
            </a:pPr>
            <a:r>
              <a:rPr lang="en-US" sz="2000" dirty="0">
                <a:latin typeface="Calibri" panose="020F0502020204030204" pitchFamily="34" charset="0"/>
                <a:cs typeface="Calibri" panose="020F0502020204030204" pitchFamily="34" charset="0"/>
              </a:rPr>
              <a:t>The Third Cycle questionnaire is “no longer an isolated tool focusing solely on one process of the </a:t>
            </a:r>
            <a:r>
              <a:rPr lang="en-US" sz="2000" i="1" dirty="0">
                <a:latin typeface="Calibri" panose="020F0502020204030204" pitchFamily="34" charset="0"/>
                <a:cs typeface="Calibri" panose="020F0502020204030204" pitchFamily="34" charset="0"/>
              </a:rPr>
              <a:t>Convention</a:t>
            </a:r>
            <a:r>
              <a:rPr lang="en-US" sz="2000" dirty="0">
                <a:latin typeface="Calibri" panose="020F0502020204030204" pitchFamily="34" charset="0"/>
                <a:cs typeface="Calibri" panose="020F0502020204030204" pitchFamily="34" charset="0"/>
              </a:rPr>
              <a:t>, but has a </a:t>
            </a:r>
            <a:r>
              <a:rPr lang="en-US" sz="2000" u="sng" dirty="0">
                <a:latin typeface="Calibri" panose="020F0502020204030204" pitchFamily="34" charset="0"/>
                <a:cs typeface="Calibri" panose="020F0502020204030204" pitchFamily="34" charset="0"/>
              </a:rPr>
              <a:t>far broader reach and scope</a:t>
            </a:r>
            <a:r>
              <a:rPr lang="en-US" sz="2000" dirty="0">
                <a:latin typeface="Calibri" panose="020F0502020204030204" pitchFamily="34" charset="0"/>
                <a:cs typeface="Calibri" panose="020F0502020204030204" pitchFamily="34" charset="0"/>
              </a:rPr>
              <a:t> and reflects the </a:t>
            </a:r>
            <a:r>
              <a:rPr lang="en-US" sz="2000" i="1" dirty="0">
                <a:latin typeface="Calibri" panose="020F0502020204030204" pitchFamily="34" charset="0"/>
                <a:cs typeface="Calibri" panose="020F0502020204030204" pitchFamily="34" charset="0"/>
              </a:rPr>
              <a:t>Convention</a:t>
            </a:r>
            <a:r>
              <a:rPr lang="en-US" sz="2000" dirty="0">
                <a:latin typeface="Calibri" panose="020F0502020204030204" pitchFamily="34" charset="0"/>
                <a:cs typeface="Calibri" panose="020F0502020204030204" pitchFamily="34" charset="0"/>
              </a:rPr>
              <a:t> as it is today; extending to include numerous relevant World Heritage policies, forging links with other conventions, </a:t>
            </a:r>
            <a:r>
              <a:rPr lang="en-US" sz="2000" dirty="0" err="1">
                <a:latin typeface="Calibri" panose="020F0502020204030204" pitchFamily="34" charset="0"/>
                <a:cs typeface="Calibri" panose="020F0502020204030204" pitchFamily="34" charset="0"/>
              </a:rPr>
              <a:t>programmes</a:t>
            </a:r>
            <a:r>
              <a:rPr lang="en-US" sz="2000" dirty="0">
                <a:latin typeface="Calibri" panose="020F0502020204030204" pitchFamily="34" charset="0"/>
                <a:cs typeface="Calibri" panose="020F0502020204030204" pitchFamily="34" charset="0"/>
              </a:rPr>
              <a:t> and recommendations, as well as core processes such as the State of Conservation reports, the Upstream Process and approaches such as the World Heritage Capacity Building Strategy ” </a:t>
            </a:r>
          </a:p>
          <a:p>
            <a:pPr algn="just">
              <a:lnSpc>
                <a:spcPct val="150000"/>
              </a:lnSpc>
            </a:pPr>
            <a:endParaRPr lang="en-US" sz="2000" dirty="0">
              <a:latin typeface="Calibri" panose="020F0502020204030204" pitchFamily="34" charset="0"/>
              <a:cs typeface="Calibri" panose="020F0502020204030204" pitchFamily="34" charset="0"/>
            </a:endParaRPr>
          </a:p>
          <a:p>
            <a:pPr algn="r">
              <a:lnSpc>
                <a:spcPct val="150000"/>
              </a:lnSpc>
            </a:pPr>
            <a:r>
              <a:rPr lang="en-US" sz="2000" dirty="0">
                <a:latin typeface="Calibri" panose="020F0502020204030204" pitchFamily="34" charset="0"/>
                <a:cs typeface="Calibri" panose="020F0502020204030204" pitchFamily="34" charset="0"/>
              </a:rPr>
              <a:t>(ref. WHC/17/41.COM/10A)</a:t>
            </a:r>
            <a:endParaRPr lang="it-IT" sz="2000" dirty="0">
              <a:latin typeface="Calibri" panose="020F0502020204030204" pitchFamily="34" charset="0"/>
              <a:cs typeface="Calibri" panose="020F0502020204030204" pitchFamily="34" charset="0"/>
            </a:endParaRPr>
          </a:p>
          <a:p>
            <a:pPr algn="just"/>
            <a:endParaRPr lang="en-US" dirty="0"/>
          </a:p>
        </p:txBody>
      </p:sp>
      <p:sp>
        <p:nvSpPr>
          <p:cNvPr id="17" name="TextBox 16">
            <a:extLst>
              <a:ext uri="{FF2B5EF4-FFF2-40B4-BE49-F238E27FC236}">
                <a16:creationId xmlns:a16="http://schemas.microsoft.com/office/drawing/2014/main" id="{E3F2BC12-D1F6-4F9E-A0DD-F52202C3FF7B}"/>
              </a:ext>
            </a:extLst>
          </p:cNvPr>
          <p:cNvSpPr txBox="1"/>
          <p:nvPr/>
        </p:nvSpPr>
        <p:spPr>
          <a:xfrm>
            <a:off x="4422290" y="482801"/>
            <a:ext cx="3562349" cy="707886"/>
          </a:xfrm>
          <a:prstGeom prst="rect">
            <a:avLst/>
          </a:prstGeom>
          <a:noFill/>
        </p:spPr>
        <p:txBody>
          <a:bodyPr wrap="square" rtlCol="0">
            <a:spAutoFit/>
          </a:bodyPr>
          <a:lstStyle/>
          <a:p>
            <a:r>
              <a:rPr lang="en-IN" sz="4000" b="1" dirty="0">
                <a:solidFill>
                  <a:schemeClr val="tx1">
                    <a:lumMod val="50000"/>
                    <a:lumOff val="50000"/>
                  </a:schemeClr>
                </a:solidFill>
                <a:latin typeface="Calibri" panose="020F0502020204030204" pitchFamily="34" charset="0"/>
                <a:ea typeface="Segoe UI Historic" panose="020B0502040204020203" pitchFamily="34" charset="0"/>
                <a:cs typeface="Calibri" panose="020F0502020204030204" pitchFamily="34" charset="0"/>
              </a:rPr>
              <a:t>Rationale</a:t>
            </a:r>
          </a:p>
        </p:txBody>
      </p:sp>
      <p:grpSp>
        <p:nvGrpSpPr>
          <p:cNvPr id="23" name="Group 22"/>
          <p:cNvGrpSpPr/>
          <p:nvPr/>
        </p:nvGrpSpPr>
        <p:grpSpPr>
          <a:xfrm>
            <a:off x="765502" y="1567663"/>
            <a:ext cx="2410709" cy="2936995"/>
            <a:chOff x="596408" y="889000"/>
            <a:chExt cx="2410709" cy="2936994"/>
          </a:xfrm>
        </p:grpSpPr>
        <p:grpSp>
          <p:nvGrpSpPr>
            <p:cNvPr id="24" name="Group 23"/>
            <p:cNvGrpSpPr/>
            <p:nvPr/>
          </p:nvGrpSpPr>
          <p:grpSpPr>
            <a:xfrm>
              <a:off x="596408" y="889000"/>
              <a:ext cx="2410709" cy="2936994"/>
              <a:chOff x="478378" y="619125"/>
              <a:chExt cx="4612738" cy="5619750"/>
            </a:xfrm>
          </p:grpSpPr>
          <p:sp>
            <p:nvSpPr>
              <p:cNvPr id="28" name="Freeform: Shape 6">
                <a:extLst>
                  <a:ext uri="{FF2B5EF4-FFF2-40B4-BE49-F238E27FC236}">
                    <a16:creationId xmlns:a16="http://schemas.microsoft.com/office/drawing/2014/main" id="{83AE1B1C-FBBB-4EEF-99E2-A95746E30C62}"/>
                  </a:ext>
                </a:extLst>
              </p:cNvPr>
              <p:cNvSpPr/>
              <p:nvPr/>
            </p:nvSpPr>
            <p:spPr>
              <a:xfrm>
                <a:off x="626804" y="619125"/>
                <a:ext cx="4225414" cy="5619750"/>
              </a:xfrm>
              <a:custGeom>
                <a:avLst/>
                <a:gdLst>
                  <a:gd name="connsiteX0" fmla="*/ 0 w 4225414"/>
                  <a:gd name="connsiteY0" fmla="*/ 0 h 5619750"/>
                  <a:gd name="connsiteX1" fmla="*/ 3483086 w 4225414"/>
                  <a:gd name="connsiteY1" fmla="*/ 0 h 5619750"/>
                  <a:gd name="connsiteX2" fmla="*/ 3664975 w 4225414"/>
                  <a:gd name="connsiteY2" fmla="*/ 0 h 5619750"/>
                  <a:gd name="connsiteX3" fmla="*/ 3935355 w 4225414"/>
                  <a:gd name="connsiteY3" fmla="*/ 0 h 5619750"/>
                  <a:gd name="connsiteX4" fmla="*/ 4225414 w 4225414"/>
                  <a:gd name="connsiteY4" fmla="*/ 290059 h 5619750"/>
                  <a:gd name="connsiteX5" fmla="*/ 4225414 w 4225414"/>
                  <a:gd name="connsiteY5" fmla="*/ 5329691 h 5619750"/>
                  <a:gd name="connsiteX6" fmla="*/ 3935355 w 4225414"/>
                  <a:gd name="connsiteY6" fmla="*/ 5619750 h 5619750"/>
                  <a:gd name="connsiteX7" fmla="*/ 3664975 w 4225414"/>
                  <a:gd name="connsiteY7" fmla="*/ 5619750 h 5619750"/>
                  <a:gd name="connsiteX8" fmla="*/ 3483086 w 4225414"/>
                  <a:gd name="connsiteY8" fmla="*/ 5619750 h 5619750"/>
                  <a:gd name="connsiteX9" fmla="*/ 0 w 4225414"/>
                  <a:gd name="connsiteY9" fmla="*/ 5619750 h 5619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25414" h="5619750">
                    <a:moveTo>
                      <a:pt x="0" y="0"/>
                    </a:moveTo>
                    <a:lnTo>
                      <a:pt x="3483086" y="0"/>
                    </a:lnTo>
                    <a:lnTo>
                      <a:pt x="3664975" y="0"/>
                    </a:lnTo>
                    <a:lnTo>
                      <a:pt x="3935355" y="0"/>
                    </a:lnTo>
                    <a:cubicBezTo>
                      <a:pt x="4095550" y="0"/>
                      <a:pt x="4225414" y="129864"/>
                      <a:pt x="4225414" y="290059"/>
                    </a:cubicBezTo>
                    <a:lnTo>
                      <a:pt x="4225414" y="5329691"/>
                    </a:lnTo>
                    <a:cubicBezTo>
                      <a:pt x="4225414" y="5489886"/>
                      <a:pt x="4095550" y="5619750"/>
                      <a:pt x="3935355" y="5619750"/>
                    </a:cubicBezTo>
                    <a:lnTo>
                      <a:pt x="3664975" y="5619750"/>
                    </a:lnTo>
                    <a:lnTo>
                      <a:pt x="3483086" y="5619750"/>
                    </a:lnTo>
                    <a:lnTo>
                      <a:pt x="0" y="5619750"/>
                    </a:lnTo>
                    <a:close/>
                  </a:path>
                </a:pathLst>
              </a:custGeom>
              <a:solidFill>
                <a:schemeClr val="bg1">
                  <a:lumMod val="95000"/>
                </a:schemeClr>
              </a:solidFill>
              <a:ln>
                <a:solidFill>
                  <a:schemeClr val="bg1">
                    <a:lumMod val="85000"/>
                  </a:schemeClr>
                </a:solidFill>
              </a:ln>
              <a:effectLst>
                <a:outerShdw blurRad="203200" dist="1524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p>
            </p:txBody>
          </p:sp>
          <p:sp>
            <p:nvSpPr>
              <p:cNvPr id="29" name="Rectangle 28">
                <a:extLst>
                  <a:ext uri="{FF2B5EF4-FFF2-40B4-BE49-F238E27FC236}">
                    <a16:creationId xmlns:a16="http://schemas.microsoft.com/office/drawing/2014/main" id="{6824F499-20C8-4D73-B49D-6DD55A41C2A6}"/>
                  </a:ext>
                </a:extLst>
              </p:cNvPr>
              <p:cNvSpPr/>
              <p:nvPr/>
            </p:nvSpPr>
            <p:spPr>
              <a:xfrm>
                <a:off x="645031" y="710252"/>
                <a:ext cx="3458498" cy="163323"/>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0" name="Rectangle 29">
                <a:extLst>
                  <a:ext uri="{FF2B5EF4-FFF2-40B4-BE49-F238E27FC236}">
                    <a16:creationId xmlns:a16="http://schemas.microsoft.com/office/drawing/2014/main" id="{35FD5325-3717-459B-90F1-3A5965EDA412}"/>
                  </a:ext>
                </a:extLst>
              </p:cNvPr>
              <p:cNvSpPr/>
              <p:nvPr/>
            </p:nvSpPr>
            <p:spPr>
              <a:xfrm>
                <a:off x="647631" y="5659555"/>
                <a:ext cx="3213169" cy="359211"/>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55582" algn="ctr">
                  <a:tabLst>
                    <a:tab pos="622268" algn="l"/>
                  </a:tabLst>
                </a:pPr>
                <a:r>
                  <a:rPr lang="en-IN" sz="800" dirty="0"/>
                  <a:t>World Heritage Convention</a:t>
                </a:r>
              </a:p>
            </p:txBody>
          </p:sp>
          <p:sp>
            <p:nvSpPr>
              <p:cNvPr id="32" name="Rectangle 31">
                <a:extLst>
                  <a:ext uri="{FF2B5EF4-FFF2-40B4-BE49-F238E27FC236}">
                    <a16:creationId xmlns:a16="http://schemas.microsoft.com/office/drawing/2014/main" id="{0B782959-5560-4202-A136-BCA075A490B3}"/>
                  </a:ext>
                </a:extLst>
              </p:cNvPr>
              <p:cNvSpPr/>
              <p:nvPr/>
            </p:nvSpPr>
            <p:spPr>
              <a:xfrm>
                <a:off x="988142" y="619125"/>
                <a:ext cx="66367" cy="56197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3" name="TextBox 32">
                <a:extLst>
                  <a:ext uri="{FF2B5EF4-FFF2-40B4-BE49-F238E27FC236}">
                    <a16:creationId xmlns:a16="http://schemas.microsoft.com/office/drawing/2014/main" id="{A3D6E4EA-59ED-4E27-B6F1-FB64219B8EED}"/>
                  </a:ext>
                </a:extLst>
              </p:cNvPr>
              <p:cNvSpPr txBox="1"/>
              <p:nvPr/>
            </p:nvSpPr>
            <p:spPr>
              <a:xfrm>
                <a:off x="478378" y="899478"/>
                <a:ext cx="4612738" cy="471128"/>
              </a:xfrm>
              <a:prstGeom prst="rect">
                <a:avLst/>
              </a:prstGeom>
              <a:noFill/>
            </p:spPr>
            <p:txBody>
              <a:bodyPr wrap="square" rtlCol="0">
                <a:noAutofit/>
              </a:bodyPr>
              <a:lstStyle/>
              <a:p>
                <a:pPr algn="ctr">
                  <a:spcAft>
                    <a:spcPts val="600"/>
                  </a:spcAft>
                </a:pPr>
                <a:r>
                  <a:rPr lang="en-IN" sz="1051" dirty="0">
                    <a:solidFill>
                      <a:schemeClr val="accent5">
                        <a:lumMod val="75000"/>
                      </a:schemeClr>
                    </a:solidFill>
                    <a:latin typeface="Tw Cen MT" panose="020B0602020104020603" pitchFamily="34" charset="0"/>
                  </a:rPr>
                  <a:t>Periodic Reporting </a:t>
                </a:r>
              </a:p>
              <a:p>
                <a:pPr algn="ctr">
                  <a:spcAft>
                    <a:spcPts val="600"/>
                  </a:spcAft>
                </a:pPr>
                <a:r>
                  <a:rPr lang="en-IN" sz="1600" dirty="0">
                    <a:solidFill>
                      <a:schemeClr val="accent5">
                        <a:lumMod val="75000"/>
                      </a:schemeClr>
                    </a:solidFill>
                    <a:latin typeface="Tw Cen MT" panose="020B0602020104020603" pitchFamily="34" charset="0"/>
                  </a:rPr>
                  <a:t>Curriculum</a:t>
                </a:r>
                <a:endParaRPr lang="en-IN" dirty="0">
                  <a:solidFill>
                    <a:schemeClr val="accent5">
                      <a:lumMod val="75000"/>
                    </a:schemeClr>
                  </a:solidFill>
                  <a:latin typeface="Tw Cen MT" panose="020B0602020104020603" pitchFamily="34" charset="0"/>
                </a:endParaRPr>
              </a:p>
            </p:txBody>
          </p:sp>
        </p:grpSp>
        <p:pic>
          <p:nvPicPr>
            <p:cNvPr id="26" name="Picture 25"/>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18431" y="1798744"/>
              <a:ext cx="2078218" cy="1348303"/>
            </a:xfrm>
            <a:prstGeom prst="rect">
              <a:avLst/>
            </a:prstGeom>
          </p:spPr>
        </p:pic>
        <p:sp>
          <p:nvSpPr>
            <p:cNvPr id="27" name="TextBox 26">
              <a:extLst>
                <a:ext uri="{FF2B5EF4-FFF2-40B4-BE49-F238E27FC236}">
                  <a16:creationId xmlns:a16="http://schemas.microsoft.com/office/drawing/2014/main" id="{BF3FF7B2-4940-404C-B39B-C8B665009A01}"/>
                </a:ext>
              </a:extLst>
            </p:cNvPr>
            <p:cNvSpPr txBox="1"/>
            <p:nvPr/>
          </p:nvSpPr>
          <p:spPr>
            <a:xfrm>
              <a:off x="751547" y="3071429"/>
              <a:ext cx="2208288" cy="369332"/>
            </a:xfrm>
            <a:prstGeom prst="rect">
              <a:avLst/>
            </a:prstGeom>
            <a:noFill/>
          </p:spPr>
          <p:txBody>
            <a:bodyPr wrap="square" rtlCol="0">
              <a:spAutoFit/>
            </a:bodyPr>
            <a:lstStyle/>
            <a:p>
              <a:pPr algn="ctr"/>
              <a:r>
                <a:rPr lang="en-IN" dirty="0">
                  <a:solidFill>
                    <a:schemeClr val="accent5">
                      <a:lumMod val="75000"/>
                    </a:schemeClr>
                  </a:solidFill>
                  <a:latin typeface="Tw Cen MT" panose="020B0602020104020603" pitchFamily="34" charset="0"/>
                </a:rPr>
                <a:t>Training Modules</a:t>
              </a:r>
            </a:p>
          </p:txBody>
        </p:sp>
      </p:grpSp>
    </p:spTree>
    <p:extLst>
      <p:ext uri="{BB962C8B-B14F-4D97-AF65-F5344CB8AC3E}">
        <p14:creationId xmlns:p14="http://schemas.microsoft.com/office/powerpoint/2010/main" val="54131265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Rounded Corners 21">
            <a:extLst>
              <a:ext uri="{FF2B5EF4-FFF2-40B4-BE49-F238E27FC236}">
                <a16:creationId xmlns:a16="http://schemas.microsoft.com/office/drawing/2014/main" id="{C851652F-1B21-4C47-9743-88E5119E63EF}"/>
              </a:ext>
            </a:extLst>
          </p:cNvPr>
          <p:cNvSpPr/>
          <p:nvPr/>
        </p:nvSpPr>
        <p:spPr>
          <a:xfrm>
            <a:off x="2828814" y="3302728"/>
            <a:ext cx="673663" cy="311081"/>
          </a:xfrm>
          <a:prstGeom prst="roundRect">
            <a:avLst/>
          </a:prstGeom>
          <a:ln/>
          <a:effectLst>
            <a:outerShdw blurRad="50800" dist="38100" dir="2700000" algn="tl"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rtlCol="0" anchor="ctr"/>
          <a:lstStyle/>
          <a:p>
            <a:pPr algn="r"/>
            <a:r>
              <a:rPr lang="en-IN" sz="2000" b="1" dirty="0"/>
              <a:t>04</a:t>
            </a:r>
            <a:endParaRPr lang="en-IN" sz="2800" b="1" dirty="0"/>
          </a:p>
        </p:txBody>
      </p:sp>
      <p:sp>
        <p:nvSpPr>
          <p:cNvPr id="21" name="Rectangle: Rounded Corners 20">
            <a:extLst>
              <a:ext uri="{FF2B5EF4-FFF2-40B4-BE49-F238E27FC236}">
                <a16:creationId xmlns:a16="http://schemas.microsoft.com/office/drawing/2014/main" id="{8D9EBFE9-A738-41CE-9C43-038F3D7A0017}"/>
              </a:ext>
            </a:extLst>
          </p:cNvPr>
          <p:cNvSpPr/>
          <p:nvPr/>
        </p:nvSpPr>
        <p:spPr>
          <a:xfrm>
            <a:off x="2828814" y="2843180"/>
            <a:ext cx="673663" cy="311081"/>
          </a:xfrm>
          <a:prstGeom prst="roundRect">
            <a:avLst/>
          </a:prstGeom>
          <a:solidFill>
            <a:srgbClr val="F7AE3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IN" sz="2000" b="1" dirty="0"/>
              <a:t>03</a:t>
            </a:r>
            <a:endParaRPr lang="en-IN" sz="2800" b="1" dirty="0"/>
          </a:p>
        </p:txBody>
      </p:sp>
      <p:sp>
        <p:nvSpPr>
          <p:cNvPr id="20" name="Rectangle: Rounded Corners 19">
            <a:extLst>
              <a:ext uri="{FF2B5EF4-FFF2-40B4-BE49-F238E27FC236}">
                <a16:creationId xmlns:a16="http://schemas.microsoft.com/office/drawing/2014/main" id="{08F36D65-B68F-4C09-99F5-6557DA3CDD27}"/>
              </a:ext>
            </a:extLst>
          </p:cNvPr>
          <p:cNvSpPr/>
          <p:nvPr/>
        </p:nvSpPr>
        <p:spPr>
          <a:xfrm>
            <a:off x="2828814" y="2364582"/>
            <a:ext cx="673663" cy="311081"/>
          </a:xfrm>
          <a:prstGeom prst="roundRect">
            <a:avLst/>
          </a:prstGeom>
          <a:solidFill>
            <a:schemeClr val="accent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IN" b="1" dirty="0"/>
              <a:t>02</a:t>
            </a:r>
          </a:p>
        </p:txBody>
      </p:sp>
      <p:sp>
        <p:nvSpPr>
          <p:cNvPr id="16" name="Rectangle: Rounded Corners 15">
            <a:extLst>
              <a:ext uri="{FF2B5EF4-FFF2-40B4-BE49-F238E27FC236}">
                <a16:creationId xmlns:a16="http://schemas.microsoft.com/office/drawing/2014/main" id="{B0962F8C-5F10-447C-9C7F-4B527981C513}"/>
              </a:ext>
            </a:extLst>
          </p:cNvPr>
          <p:cNvSpPr/>
          <p:nvPr/>
        </p:nvSpPr>
        <p:spPr>
          <a:xfrm>
            <a:off x="2828814" y="1895510"/>
            <a:ext cx="673663" cy="311081"/>
          </a:xfrm>
          <a:prstGeom prst="roundRect">
            <a:avLst/>
          </a:prstGeom>
          <a:solidFill>
            <a:srgbClr val="D8115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IN" b="1" dirty="0"/>
              <a:t>01</a:t>
            </a:r>
            <a:endParaRPr lang="en-IN" sz="2800" b="1" dirty="0"/>
          </a:p>
        </p:txBody>
      </p:sp>
      <p:grpSp>
        <p:nvGrpSpPr>
          <p:cNvPr id="23" name="Group 22"/>
          <p:cNvGrpSpPr/>
          <p:nvPr/>
        </p:nvGrpSpPr>
        <p:grpSpPr>
          <a:xfrm>
            <a:off x="765502" y="1567663"/>
            <a:ext cx="2410709" cy="2936995"/>
            <a:chOff x="596408" y="889000"/>
            <a:chExt cx="2410709" cy="2936994"/>
          </a:xfrm>
        </p:grpSpPr>
        <p:grpSp>
          <p:nvGrpSpPr>
            <p:cNvPr id="24" name="Group 23"/>
            <p:cNvGrpSpPr/>
            <p:nvPr/>
          </p:nvGrpSpPr>
          <p:grpSpPr>
            <a:xfrm>
              <a:off x="596408" y="889000"/>
              <a:ext cx="2410709" cy="2936994"/>
              <a:chOff x="478378" y="619125"/>
              <a:chExt cx="4612738" cy="5619750"/>
            </a:xfrm>
          </p:grpSpPr>
          <p:sp>
            <p:nvSpPr>
              <p:cNvPr id="28" name="Freeform: Shape 6">
                <a:extLst>
                  <a:ext uri="{FF2B5EF4-FFF2-40B4-BE49-F238E27FC236}">
                    <a16:creationId xmlns:a16="http://schemas.microsoft.com/office/drawing/2014/main" id="{83AE1B1C-FBBB-4EEF-99E2-A95746E30C62}"/>
                  </a:ext>
                </a:extLst>
              </p:cNvPr>
              <p:cNvSpPr/>
              <p:nvPr/>
            </p:nvSpPr>
            <p:spPr>
              <a:xfrm>
                <a:off x="626804" y="619125"/>
                <a:ext cx="4225414" cy="5619750"/>
              </a:xfrm>
              <a:custGeom>
                <a:avLst/>
                <a:gdLst>
                  <a:gd name="connsiteX0" fmla="*/ 0 w 4225414"/>
                  <a:gd name="connsiteY0" fmla="*/ 0 h 5619750"/>
                  <a:gd name="connsiteX1" fmla="*/ 3483086 w 4225414"/>
                  <a:gd name="connsiteY1" fmla="*/ 0 h 5619750"/>
                  <a:gd name="connsiteX2" fmla="*/ 3664975 w 4225414"/>
                  <a:gd name="connsiteY2" fmla="*/ 0 h 5619750"/>
                  <a:gd name="connsiteX3" fmla="*/ 3935355 w 4225414"/>
                  <a:gd name="connsiteY3" fmla="*/ 0 h 5619750"/>
                  <a:gd name="connsiteX4" fmla="*/ 4225414 w 4225414"/>
                  <a:gd name="connsiteY4" fmla="*/ 290059 h 5619750"/>
                  <a:gd name="connsiteX5" fmla="*/ 4225414 w 4225414"/>
                  <a:gd name="connsiteY5" fmla="*/ 5329691 h 5619750"/>
                  <a:gd name="connsiteX6" fmla="*/ 3935355 w 4225414"/>
                  <a:gd name="connsiteY6" fmla="*/ 5619750 h 5619750"/>
                  <a:gd name="connsiteX7" fmla="*/ 3664975 w 4225414"/>
                  <a:gd name="connsiteY7" fmla="*/ 5619750 h 5619750"/>
                  <a:gd name="connsiteX8" fmla="*/ 3483086 w 4225414"/>
                  <a:gd name="connsiteY8" fmla="*/ 5619750 h 5619750"/>
                  <a:gd name="connsiteX9" fmla="*/ 0 w 4225414"/>
                  <a:gd name="connsiteY9" fmla="*/ 5619750 h 5619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25414" h="5619750">
                    <a:moveTo>
                      <a:pt x="0" y="0"/>
                    </a:moveTo>
                    <a:lnTo>
                      <a:pt x="3483086" y="0"/>
                    </a:lnTo>
                    <a:lnTo>
                      <a:pt x="3664975" y="0"/>
                    </a:lnTo>
                    <a:lnTo>
                      <a:pt x="3935355" y="0"/>
                    </a:lnTo>
                    <a:cubicBezTo>
                      <a:pt x="4095550" y="0"/>
                      <a:pt x="4225414" y="129864"/>
                      <a:pt x="4225414" y="290059"/>
                    </a:cubicBezTo>
                    <a:lnTo>
                      <a:pt x="4225414" y="5329691"/>
                    </a:lnTo>
                    <a:cubicBezTo>
                      <a:pt x="4225414" y="5489886"/>
                      <a:pt x="4095550" y="5619750"/>
                      <a:pt x="3935355" y="5619750"/>
                    </a:cubicBezTo>
                    <a:lnTo>
                      <a:pt x="3664975" y="5619750"/>
                    </a:lnTo>
                    <a:lnTo>
                      <a:pt x="3483086" y="5619750"/>
                    </a:lnTo>
                    <a:lnTo>
                      <a:pt x="0" y="5619750"/>
                    </a:lnTo>
                    <a:close/>
                  </a:path>
                </a:pathLst>
              </a:custGeom>
              <a:solidFill>
                <a:schemeClr val="bg1">
                  <a:lumMod val="95000"/>
                </a:schemeClr>
              </a:solidFill>
              <a:ln>
                <a:solidFill>
                  <a:schemeClr val="bg1">
                    <a:lumMod val="85000"/>
                  </a:schemeClr>
                </a:solidFill>
              </a:ln>
              <a:effectLst>
                <a:outerShdw blurRad="203200" dist="1524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p>
            </p:txBody>
          </p:sp>
          <p:sp>
            <p:nvSpPr>
              <p:cNvPr id="29" name="Rectangle 28">
                <a:extLst>
                  <a:ext uri="{FF2B5EF4-FFF2-40B4-BE49-F238E27FC236}">
                    <a16:creationId xmlns:a16="http://schemas.microsoft.com/office/drawing/2014/main" id="{6824F499-20C8-4D73-B49D-6DD55A41C2A6}"/>
                  </a:ext>
                </a:extLst>
              </p:cNvPr>
              <p:cNvSpPr/>
              <p:nvPr/>
            </p:nvSpPr>
            <p:spPr>
              <a:xfrm>
                <a:off x="645031" y="710252"/>
                <a:ext cx="3458498" cy="163323"/>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0" name="Rectangle 29">
                <a:extLst>
                  <a:ext uri="{FF2B5EF4-FFF2-40B4-BE49-F238E27FC236}">
                    <a16:creationId xmlns:a16="http://schemas.microsoft.com/office/drawing/2014/main" id="{35FD5325-3717-459B-90F1-3A5965EDA412}"/>
                  </a:ext>
                </a:extLst>
              </p:cNvPr>
              <p:cNvSpPr/>
              <p:nvPr/>
            </p:nvSpPr>
            <p:spPr>
              <a:xfrm>
                <a:off x="647631" y="5659555"/>
                <a:ext cx="3213169" cy="359211"/>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55582" algn="ctr">
                  <a:tabLst>
                    <a:tab pos="622268" algn="l"/>
                  </a:tabLst>
                </a:pPr>
                <a:r>
                  <a:rPr lang="en-IN" sz="800" dirty="0"/>
                  <a:t>World Heritage Convention</a:t>
                </a:r>
              </a:p>
            </p:txBody>
          </p:sp>
          <p:sp>
            <p:nvSpPr>
              <p:cNvPr id="32" name="Rectangle 31">
                <a:extLst>
                  <a:ext uri="{FF2B5EF4-FFF2-40B4-BE49-F238E27FC236}">
                    <a16:creationId xmlns:a16="http://schemas.microsoft.com/office/drawing/2014/main" id="{0B782959-5560-4202-A136-BCA075A490B3}"/>
                  </a:ext>
                </a:extLst>
              </p:cNvPr>
              <p:cNvSpPr/>
              <p:nvPr/>
            </p:nvSpPr>
            <p:spPr>
              <a:xfrm>
                <a:off x="988142" y="619125"/>
                <a:ext cx="66367" cy="56197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3" name="TextBox 32">
                <a:extLst>
                  <a:ext uri="{FF2B5EF4-FFF2-40B4-BE49-F238E27FC236}">
                    <a16:creationId xmlns:a16="http://schemas.microsoft.com/office/drawing/2014/main" id="{A3D6E4EA-59ED-4E27-B6F1-FB64219B8EED}"/>
                  </a:ext>
                </a:extLst>
              </p:cNvPr>
              <p:cNvSpPr txBox="1"/>
              <p:nvPr/>
            </p:nvSpPr>
            <p:spPr>
              <a:xfrm>
                <a:off x="478378" y="899478"/>
                <a:ext cx="4612738" cy="471128"/>
              </a:xfrm>
              <a:prstGeom prst="rect">
                <a:avLst/>
              </a:prstGeom>
              <a:noFill/>
            </p:spPr>
            <p:txBody>
              <a:bodyPr wrap="square" rtlCol="0">
                <a:noAutofit/>
              </a:bodyPr>
              <a:lstStyle/>
              <a:p>
                <a:pPr algn="ctr">
                  <a:spcAft>
                    <a:spcPts val="600"/>
                  </a:spcAft>
                </a:pPr>
                <a:r>
                  <a:rPr lang="en-IN" sz="1051" dirty="0">
                    <a:solidFill>
                      <a:schemeClr val="accent5">
                        <a:lumMod val="75000"/>
                      </a:schemeClr>
                    </a:solidFill>
                    <a:latin typeface="Tw Cen MT" panose="020B0602020104020603" pitchFamily="34" charset="0"/>
                  </a:rPr>
                  <a:t>Periodic Reporting </a:t>
                </a:r>
              </a:p>
              <a:p>
                <a:pPr algn="ctr">
                  <a:spcAft>
                    <a:spcPts val="600"/>
                  </a:spcAft>
                </a:pPr>
                <a:r>
                  <a:rPr lang="en-IN" sz="1600" dirty="0">
                    <a:solidFill>
                      <a:schemeClr val="accent5">
                        <a:lumMod val="75000"/>
                      </a:schemeClr>
                    </a:solidFill>
                    <a:latin typeface="Tw Cen MT" panose="020B0602020104020603" pitchFamily="34" charset="0"/>
                  </a:rPr>
                  <a:t>Curriculum</a:t>
                </a:r>
                <a:endParaRPr lang="en-IN" dirty="0">
                  <a:solidFill>
                    <a:schemeClr val="accent5">
                      <a:lumMod val="75000"/>
                    </a:schemeClr>
                  </a:solidFill>
                  <a:latin typeface="Tw Cen MT" panose="020B0602020104020603" pitchFamily="34" charset="0"/>
                </a:endParaRPr>
              </a:p>
            </p:txBody>
          </p:sp>
        </p:grpSp>
        <p:pic>
          <p:nvPicPr>
            <p:cNvPr id="26" name="Picture 25"/>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18431" y="1798744"/>
              <a:ext cx="2078218" cy="1348303"/>
            </a:xfrm>
            <a:prstGeom prst="rect">
              <a:avLst/>
            </a:prstGeom>
          </p:spPr>
        </p:pic>
        <p:sp>
          <p:nvSpPr>
            <p:cNvPr id="27" name="TextBox 26">
              <a:extLst>
                <a:ext uri="{FF2B5EF4-FFF2-40B4-BE49-F238E27FC236}">
                  <a16:creationId xmlns:a16="http://schemas.microsoft.com/office/drawing/2014/main" id="{BF3FF7B2-4940-404C-B39B-C8B665009A01}"/>
                </a:ext>
              </a:extLst>
            </p:cNvPr>
            <p:cNvSpPr txBox="1"/>
            <p:nvPr/>
          </p:nvSpPr>
          <p:spPr>
            <a:xfrm>
              <a:off x="751547" y="3071429"/>
              <a:ext cx="2208288" cy="369332"/>
            </a:xfrm>
            <a:prstGeom prst="rect">
              <a:avLst/>
            </a:prstGeom>
            <a:noFill/>
          </p:spPr>
          <p:txBody>
            <a:bodyPr wrap="square" rtlCol="0">
              <a:spAutoFit/>
            </a:bodyPr>
            <a:lstStyle/>
            <a:p>
              <a:pPr algn="ctr"/>
              <a:r>
                <a:rPr lang="en-IN" dirty="0">
                  <a:solidFill>
                    <a:schemeClr val="accent5">
                      <a:lumMod val="75000"/>
                    </a:schemeClr>
                  </a:solidFill>
                  <a:latin typeface="Tw Cen MT" panose="020B0602020104020603" pitchFamily="34" charset="0"/>
                </a:rPr>
                <a:t>Training Modules</a:t>
              </a:r>
            </a:p>
          </p:txBody>
        </p:sp>
      </p:grpSp>
      <p:sp>
        <p:nvSpPr>
          <p:cNvPr id="37" name="TextBox 36"/>
          <p:cNvSpPr txBox="1"/>
          <p:nvPr/>
        </p:nvSpPr>
        <p:spPr>
          <a:xfrm>
            <a:off x="4422293" y="1257106"/>
            <a:ext cx="7051956" cy="5009064"/>
          </a:xfrm>
          <a:prstGeom prst="rect">
            <a:avLst/>
          </a:prstGeom>
          <a:noFill/>
        </p:spPr>
        <p:txBody>
          <a:bodyPr wrap="square" rtlCol="0">
            <a:spAutoFit/>
          </a:bodyPr>
          <a:lstStyle/>
          <a:p>
            <a:pPr algn="just">
              <a:lnSpc>
                <a:spcPct val="150000"/>
              </a:lnSpc>
            </a:pPr>
            <a:r>
              <a:rPr lang="en-GB" sz="2000" b="1" dirty="0">
                <a:latin typeface="Calibri" panose="020F0502020204030204" pitchFamily="34" charset="0"/>
                <a:cs typeface="Calibri" panose="020F0502020204030204" pitchFamily="34" charset="0"/>
              </a:rPr>
              <a:t>Objective</a:t>
            </a:r>
            <a:r>
              <a:rPr lang="en-GB" sz="2000" dirty="0">
                <a:latin typeface="Calibri" panose="020F0502020204030204" pitchFamily="34" charset="0"/>
                <a:cs typeface="Calibri" panose="020F0502020204030204" pitchFamily="34" charset="0"/>
              </a:rPr>
              <a:t>: to provide States Parties with a ready-to-use resource for the training and development of capacities of stakeholders involved in reporting for the Third Cycle of Periodic Reporting</a:t>
            </a:r>
          </a:p>
          <a:p>
            <a:pPr algn="just">
              <a:lnSpc>
                <a:spcPct val="150000"/>
              </a:lnSpc>
            </a:pPr>
            <a:endParaRPr lang="en-GB" sz="500" dirty="0">
              <a:latin typeface="Calibri" panose="020F0502020204030204" pitchFamily="34" charset="0"/>
              <a:cs typeface="Calibri" panose="020F0502020204030204" pitchFamily="34" charset="0"/>
            </a:endParaRPr>
          </a:p>
          <a:p>
            <a:pPr algn="just">
              <a:lnSpc>
                <a:spcPct val="150000"/>
              </a:lnSpc>
            </a:pPr>
            <a:r>
              <a:rPr lang="en-GB" sz="2000" b="1" dirty="0">
                <a:latin typeface="Calibri" panose="020F0502020204030204" pitchFamily="34" charset="0"/>
                <a:cs typeface="Calibri" panose="020F0502020204030204" pitchFamily="34" charset="0"/>
              </a:rPr>
              <a:t>Aim</a:t>
            </a:r>
            <a:r>
              <a:rPr lang="en-GB" sz="2000" dirty="0">
                <a:latin typeface="Calibri" panose="020F0502020204030204" pitchFamily="34" charset="0"/>
                <a:cs typeface="Calibri" panose="020F0502020204030204" pitchFamily="34" charset="0"/>
              </a:rPr>
              <a:t>: to complement the scope of the Guidance and the Glossary</a:t>
            </a:r>
          </a:p>
          <a:p>
            <a:pPr algn="just">
              <a:lnSpc>
                <a:spcPct val="150000"/>
              </a:lnSpc>
            </a:pPr>
            <a:endParaRPr lang="en-GB" sz="500" dirty="0">
              <a:latin typeface="Calibri" panose="020F0502020204030204" pitchFamily="34" charset="0"/>
              <a:cs typeface="Calibri" panose="020F0502020204030204" pitchFamily="34" charset="0"/>
            </a:endParaRPr>
          </a:p>
          <a:p>
            <a:pPr algn="just">
              <a:lnSpc>
                <a:spcPct val="150000"/>
              </a:lnSpc>
            </a:pPr>
            <a:r>
              <a:rPr lang="en-GB" sz="2000" b="1" dirty="0">
                <a:latin typeface="Calibri" panose="020F0502020204030204" pitchFamily="34" charset="0"/>
                <a:cs typeface="Calibri" panose="020F0502020204030204" pitchFamily="34" charset="0"/>
              </a:rPr>
              <a:t>Target audience</a:t>
            </a:r>
            <a:r>
              <a:rPr lang="en-GB" sz="2000" dirty="0">
                <a:latin typeface="Calibri" panose="020F0502020204030204" pitchFamily="34" charset="0"/>
                <a:cs typeface="Calibri" panose="020F0502020204030204" pitchFamily="34" charset="0"/>
              </a:rPr>
              <a:t>: trainers (Category2Centres; National Focal Points and National Commissions) and other stakeholders involved in reporting for the Third Cycle of Periodic Reporting</a:t>
            </a:r>
          </a:p>
          <a:p>
            <a:pPr algn="just">
              <a:lnSpc>
                <a:spcPct val="150000"/>
              </a:lnSpc>
            </a:pPr>
            <a:endParaRPr lang="en-GB" sz="500" dirty="0">
              <a:latin typeface="Calibri" panose="020F0502020204030204" pitchFamily="34" charset="0"/>
              <a:cs typeface="Calibri" panose="020F0502020204030204" pitchFamily="34" charset="0"/>
            </a:endParaRPr>
          </a:p>
          <a:p>
            <a:pPr algn="just">
              <a:lnSpc>
                <a:spcPct val="150000"/>
              </a:lnSpc>
            </a:pPr>
            <a:r>
              <a:rPr lang="en-GB" sz="2000" b="1" dirty="0">
                <a:latin typeface="Calibri" panose="020F0502020204030204" pitchFamily="34" charset="0"/>
                <a:cs typeface="Calibri" panose="020F0502020204030204" pitchFamily="34" charset="0"/>
              </a:rPr>
              <a:t>Specific objective</a:t>
            </a:r>
            <a:r>
              <a:rPr lang="en-GB" sz="2000" dirty="0">
                <a:latin typeface="Calibri" panose="020F0502020204030204" pitchFamily="34" charset="0"/>
                <a:cs typeface="Calibri" panose="020F0502020204030204" pitchFamily="34" charset="0"/>
              </a:rPr>
              <a:t>: to operationally assist National Focal Points and World Heritage Site Managers in the process of filling in the Third Cycle PR Questionnaire</a:t>
            </a:r>
          </a:p>
        </p:txBody>
      </p:sp>
      <p:sp>
        <p:nvSpPr>
          <p:cNvPr id="38" name="TextBox 37">
            <a:extLst>
              <a:ext uri="{FF2B5EF4-FFF2-40B4-BE49-F238E27FC236}">
                <a16:creationId xmlns:a16="http://schemas.microsoft.com/office/drawing/2014/main" id="{E3F2BC12-D1F6-4F9E-A0DD-F52202C3FF7B}"/>
              </a:ext>
            </a:extLst>
          </p:cNvPr>
          <p:cNvSpPr txBox="1"/>
          <p:nvPr/>
        </p:nvSpPr>
        <p:spPr>
          <a:xfrm>
            <a:off x="4422290" y="482801"/>
            <a:ext cx="6838197" cy="707886"/>
          </a:xfrm>
          <a:prstGeom prst="rect">
            <a:avLst/>
          </a:prstGeom>
          <a:noFill/>
        </p:spPr>
        <p:txBody>
          <a:bodyPr wrap="square" rtlCol="0">
            <a:spAutoFit/>
          </a:bodyPr>
          <a:lstStyle/>
          <a:p>
            <a:r>
              <a:rPr lang="en-IN" sz="4000" b="1" dirty="0">
                <a:solidFill>
                  <a:schemeClr val="tx1">
                    <a:lumMod val="50000"/>
                    <a:lumOff val="50000"/>
                  </a:schemeClr>
                </a:solidFill>
                <a:latin typeface="Calibri" panose="020F0502020204030204" pitchFamily="34" charset="0"/>
                <a:ea typeface="Segoe UI Historic" panose="020B0502040204020203" pitchFamily="34" charset="0"/>
                <a:cs typeface="Calibri" panose="020F0502020204030204" pitchFamily="34" charset="0"/>
              </a:rPr>
              <a:t>Aim and objectives</a:t>
            </a:r>
          </a:p>
        </p:txBody>
      </p:sp>
    </p:spTree>
    <p:extLst>
      <p:ext uri="{BB962C8B-B14F-4D97-AF65-F5344CB8AC3E}">
        <p14:creationId xmlns:p14="http://schemas.microsoft.com/office/powerpoint/2010/main" val="38861626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Rounded Corners 21">
            <a:extLst>
              <a:ext uri="{FF2B5EF4-FFF2-40B4-BE49-F238E27FC236}">
                <a16:creationId xmlns:a16="http://schemas.microsoft.com/office/drawing/2014/main" id="{C851652F-1B21-4C47-9743-88E5119E63EF}"/>
              </a:ext>
            </a:extLst>
          </p:cNvPr>
          <p:cNvSpPr/>
          <p:nvPr/>
        </p:nvSpPr>
        <p:spPr>
          <a:xfrm>
            <a:off x="4085305" y="3250366"/>
            <a:ext cx="1489587" cy="687857"/>
          </a:xfrm>
          <a:prstGeom prst="roundRect">
            <a:avLst/>
          </a:prstGeom>
          <a:ln/>
        </p:spPr>
        <p:style>
          <a:lnRef idx="3">
            <a:schemeClr val="lt1"/>
          </a:lnRef>
          <a:fillRef idx="1">
            <a:schemeClr val="accent6"/>
          </a:fillRef>
          <a:effectRef idx="1">
            <a:schemeClr val="accent6"/>
          </a:effectRef>
          <a:fontRef idx="minor">
            <a:schemeClr val="lt1"/>
          </a:fontRef>
        </p:style>
        <p:txBody>
          <a:bodyPr rtlCol="0" anchor="ctr"/>
          <a:lstStyle/>
          <a:p>
            <a:pPr algn="r"/>
            <a:r>
              <a:rPr lang="en-IN" sz="2800" b="1" dirty="0"/>
              <a:t>04</a:t>
            </a:r>
          </a:p>
        </p:txBody>
      </p:sp>
      <p:sp>
        <p:nvSpPr>
          <p:cNvPr id="37" name="Rectangle: Rounded Corners 20">
            <a:extLst>
              <a:ext uri="{FF2B5EF4-FFF2-40B4-BE49-F238E27FC236}">
                <a16:creationId xmlns:a16="http://schemas.microsoft.com/office/drawing/2014/main" id="{8D9EBFE9-A738-41CE-9C43-038F3D7A0017}"/>
              </a:ext>
            </a:extLst>
          </p:cNvPr>
          <p:cNvSpPr/>
          <p:nvPr/>
        </p:nvSpPr>
        <p:spPr>
          <a:xfrm>
            <a:off x="4085305" y="2514593"/>
            <a:ext cx="1489587" cy="687857"/>
          </a:xfrm>
          <a:prstGeom prst="roundRect">
            <a:avLst/>
          </a:prstGeom>
          <a:solidFill>
            <a:srgbClr val="F7AE3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IN" sz="2800" b="1" dirty="0"/>
              <a:t>03</a:t>
            </a:r>
          </a:p>
        </p:txBody>
      </p:sp>
      <p:sp>
        <p:nvSpPr>
          <p:cNvPr id="38" name="Rectangle: Rounded Corners 19">
            <a:extLst>
              <a:ext uri="{FF2B5EF4-FFF2-40B4-BE49-F238E27FC236}">
                <a16:creationId xmlns:a16="http://schemas.microsoft.com/office/drawing/2014/main" id="{08F36D65-B68F-4C09-99F5-6557DA3CDD27}"/>
              </a:ext>
            </a:extLst>
          </p:cNvPr>
          <p:cNvSpPr/>
          <p:nvPr/>
        </p:nvSpPr>
        <p:spPr>
          <a:xfrm>
            <a:off x="4085305" y="1778820"/>
            <a:ext cx="1489587" cy="687857"/>
          </a:xfrm>
          <a:prstGeom prst="roundRect">
            <a:avLst/>
          </a:prstGeom>
          <a:solidFill>
            <a:schemeClr val="accent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IN" sz="2800" b="1" dirty="0"/>
              <a:t>02</a:t>
            </a:r>
          </a:p>
        </p:txBody>
      </p:sp>
      <p:sp>
        <p:nvSpPr>
          <p:cNvPr id="39" name="Rectangle: Rounded Corners 15">
            <a:extLst>
              <a:ext uri="{FF2B5EF4-FFF2-40B4-BE49-F238E27FC236}">
                <a16:creationId xmlns:a16="http://schemas.microsoft.com/office/drawing/2014/main" id="{B0962F8C-5F10-447C-9C7F-4B527981C513}"/>
              </a:ext>
            </a:extLst>
          </p:cNvPr>
          <p:cNvSpPr/>
          <p:nvPr/>
        </p:nvSpPr>
        <p:spPr>
          <a:xfrm>
            <a:off x="4085305" y="1043048"/>
            <a:ext cx="1489587" cy="687857"/>
          </a:xfrm>
          <a:prstGeom prst="roundRect">
            <a:avLst/>
          </a:prstGeom>
          <a:solidFill>
            <a:srgbClr val="D8115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IN" sz="2800" b="1" dirty="0"/>
              <a:t>01</a:t>
            </a:r>
          </a:p>
        </p:txBody>
      </p:sp>
      <p:sp>
        <p:nvSpPr>
          <p:cNvPr id="40" name="TextBox 39">
            <a:extLst>
              <a:ext uri="{FF2B5EF4-FFF2-40B4-BE49-F238E27FC236}">
                <a16:creationId xmlns:a16="http://schemas.microsoft.com/office/drawing/2014/main" id="{DF696035-0EE7-4F44-8AE5-A39548C5BCCF}"/>
              </a:ext>
            </a:extLst>
          </p:cNvPr>
          <p:cNvSpPr txBox="1"/>
          <p:nvPr/>
        </p:nvSpPr>
        <p:spPr>
          <a:xfrm>
            <a:off x="6362708" y="1665860"/>
            <a:ext cx="5061784" cy="2865400"/>
          </a:xfrm>
          <a:prstGeom prst="rect">
            <a:avLst/>
          </a:prstGeom>
          <a:noFill/>
        </p:spPr>
        <p:txBody>
          <a:bodyPr wrap="square" rtlCol="0">
            <a:spAutoFit/>
          </a:bodyPr>
          <a:lstStyle/>
          <a:p>
            <a:pPr>
              <a:lnSpc>
                <a:spcPct val="115000"/>
              </a:lnSpc>
              <a:spcBef>
                <a:spcPts val="600"/>
              </a:spcBef>
            </a:pPr>
            <a:r>
              <a:rPr lang="en-US" sz="2800" dirty="0" smtClean="0">
                <a:solidFill>
                  <a:schemeClr val="tx1">
                    <a:lumMod val="75000"/>
                    <a:lumOff val="25000"/>
                  </a:schemeClr>
                </a:solidFill>
                <a:latin typeface="Segoe UI Historic" panose="020B0502040204020203" pitchFamily="34" charset="0"/>
                <a:ea typeface="Segoe UI Historic" panose="020B0502040204020203" pitchFamily="34" charset="0"/>
                <a:cs typeface="Segoe UI Historic" panose="020B0502040204020203" pitchFamily="34" charset="0"/>
              </a:rPr>
              <a:t>The curriculum </a:t>
            </a:r>
            <a:r>
              <a:rPr lang="en-US" sz="2800" dirty="0">
                <a:solidFill>
                  <a:schemeClr val="tx1">
                    <a:lumMod val="75000"/>
                    <a:lumOff val="25000"/>
                  </a:schemeClr>
                </a:solidFill>
                <a:latin typeface="Segoe UI Historic" panose="020B0502040204020203" pitchFamily="34" charset="0"/>
                <a:ea typeface="Segoe UI Historic" panose="020B0502040204020203" pitchFamily="34" charset="0"/>
                <a:cs typeface="Segoe UI Historic" panose="020B0502040204020203" pitchFamily="34" charset="0"/>
              </a:rPr>
              <a:t>consists of :</a:t>
            </a:r>
          </a:p>
          <a:p>
            <a:pPr marL="457178" indent="-457178">
              <a:lnSpc>
                <a:spcPct val="115000"/>
              </a:lnSpc>
              <a:spcBef>
                <a:spcPts val="600"/>
              </a:spcBef>
              <a:buClr>
                <a:schemeClr val="accent5"/>
              </a:buClr>
              <a:buFont typeface="Symbol" panose="05050102010706020507" pitchFamily="18" charset="2"/>
              <a:buChar char=""/>
            </a:pPr>
            <a:r>
              <a:rPr lang="en-US" sz="6000" b="1" dirty="0">
                <a:solidFill>
                  <a:schemeClr val="bg2">
                    <a:lumMod val="50000"/>
                  </a:schemeClr>
                </a:solidFill>
                <a:latin typeface="Segoe UI Historic" panose="020B0502040204020203" pitchFamily="34" charset="0"/>
                <a:ea typeface="Segoe UI Historic" panose="020B0502040204020203" pitchFamily="34" charset="0"/>
                <a:cs typeface="Segoe UI Historic" panose="020B0502040204020203" pitchFamily="34" charset="0"/>
              </a:rPr>
              <a:t>4</a:t>
            </a:r>
            <a:r>
              <a:rPr lang="en-US" sz="2800" b="1" u="sng" dirty="0">
                <a:solidFill>
                  <a:schemeClr val="tx1">
                    <a:lumMod val="75000"/>
                    <a:lumOff val="25000"/>
                  </a:schemeClr>
                </a:solidFill>
                <a:latin typeface="Segoe UI Historic" panose="020B0502040204020203" pitchFamily="34" charset="0"/>
                <a:ea typeface="Segoe UI Historic" panose="020B0502040204020203" pitchFamily="34" charset="0"/>
                <a:cs typeface="Segoe UI Historic" panose="020B0502040204020203" pitchFamily="34" charset="0"/>
              </a:rPr>
              <a:t> core</a:t>
            </a:r>
            <a:r>
              <a:rPr lang="en-US" sz="2800" b="1" u="sng" dirty="0" smtClean="0">
                <a:solidFill>
                  <a:schemeClr val="tx1">
                    <a:lumMod val="75000"/>
                    <a:lumOff val="25000"/>
                  </a:schemeClr>
                </a:solidFill>
                <a:latin typeface="Segoe UI Historic" panose="020B0502040204020203" pitchFamily="34" charset="0"/>
                <a:ea typeface="Segoe UI Historic" panose="020B0502040204020203" pitchFamily="34" charset="0"/>
                <a:cs typeface="Segoe UI Historic" panose="020B0502040204020203" pitchFamily="34" charset="0"/>
              </a:rPr>
              <a:t> </a:t>
            </a:r>
            <a:r>
              <a:rPr lang="en-US" sz="2800" b="1" dirty="0" smtClean="0">
                <a:solidFill>
                  <a:schemeClr val="tx1">
                    <a:lumMod val="75000"/>
                    <a:lumOff val="25000"/>
                  </a:schemeClr>
                </a:solidFill>
                <a:latin typeface="Segoe UI Historic" panose="020B0502040204020203" pitchFamily="34" charset="0"/>
                <a:ea typeface="Segoe UI Historic" panose="020B0502040204020203" pitchFamily="34" charset="0"/>
                <a:cs typeface="Segoe UI Historic" panose="020B0502040204020203" pitchFamily="34" charset="0"/>
              </a:rPr>
              <a:t>modules</a:t>
            </a:r>
            <a:endParaRPr lang="en-US" sz="2800" dirty="0">
              <a:solidFill>
                <a:schemeClr val="tx1">
                  <a:lumMod val="75000"/>
                  <a:lumOff val="25000"/>
                </a:schemeClr>
              </a:solidFill>
              <a:latin typeface="Segoe UI Historic" panose="020B0502040204020203" pitchFamily="34" charset="0"/>
              <a:ea typeface="Segoe UI Historic" panose="020B0502040204020203" pitchFamily="34" charset="0"/>
              <a:cs typeface="Segoe UI Historic" panose="020B0502040204020203" pitchFamily="34" charset="0"/>
            </a:endParaRPr>
          </a:p>
          <a:p>
            <a:pPr marL="457178" indent="-457178">
              <a:lnSpc>
                <a:spcPct val="115000"/>
              </a:lnSpc>
              <a:spcBef>
                <a:spcPts val="600"/>
              </a:spcBef>
              <a:buClr>
                <a:schemeClr val="accent5"/>
              </a:buClr>
              <a:buFont typeface="Symbol" panose="05050102010706020507" pitchFamily="18" charset="2"/>
              <a:buChar char=""/>
            </a:pPr>
            <a:r>
              <a:rPr lang="en-US" sz="6000" b="1" dirty="0">
                <a:solidFill>
                  <a:schemeClr val="bg2">
                    <a:lumMod val="50000"/>
                  </a:schemeClr>
                </a:solidFill>
                <a:latin typeface="Segoe UI Historic" panose="020B0502040204020203" pitchFamily="34" charset="0"/>
                <a:ea typeface="Segoe UI Historic" panose="020B0502040204020203" pitchFamily="34" charset="0"/>
                <a:cs typeface="Segoe UI Historic" panose="020B0502040204020203" pitchFamily="34" charset="0"/>
              </a:rPr>
              <a:t>7</a:t>
            </a:r>
            <a:r>
              <a:rPr lang="en-US" sz="2800" b="1" dirty="0">
                <a:solidFill>
                  <a:schemeClr val="tx1">
                    <a:lumMod val="75000"/>
                    <a:lumOff val="25000"/>
                  </a:schemeClr>
                </a:solidFill>
                <a:latin typeface="Segoe UI Historic" panose="020B0502040204020203" pitchFamily="34" charset="0"/>
                <a:ea typeface="Segoe UI Historic" panose="020B0502040204020203" pitchFamily="34" charset="0"/>
                <a:cs typeface="Segoe UI Historic" panose="020B0502040204020203" pitchFamily="34" charset="0"/>
              </a:rPr>
              <a:t> focus </a:t>
            </a:r>
            <a:r>
              <a:rPr lang="en-US" sz="2800" b="1" dirty="0" smtClean="0">
                <a:solidFill>
                  <a:schemeClr val="tx1">
                    <a:lumMod val="75000"/>
                    <a:lumOff val="25000"/>
                  </a:schemeClr>
                </a:solidFill>
                <a:latin typeface="Segoe UI Historic" panose="020B0502040204020203" pitchFamily="34" charset="0"/>
                <a:ea typeface="Segoe UI Historic" panose="020B0502040204020203" pitchFamily="34" charset="0"/>
                <a:cs typeface="Segoe UI Historic" panose="020B0502040204020203" pitchFamily="34" charset="0"/>
              </a:rPr>
              <a:t>modules</a:t>
            </a:r>
            <a:endParaRPr lang="en-IN" sz="1400" dirty="0">
              <a:solidFill>
                <a:schemeClr val="tx1">
                  <a:lumMod val="50000"/>
                  <a:lumOff val="50000"/>
                </a:schemeClr>
              </a:solidFill>
            </a:endParaRPr>
          </a:p>
        </p:txBody>
      </p:sp>
      <p:sp>
        <p:nvSpPr>
          <p:cNvPr id="49" name="TextBox 48">
            <a:extLst>
              <a:ext uri="{FF2B5EF4-FFF2-40B4-BE49-F238E27FC236}">
                <a16:creationId xmlns:a16="http://schemas.microsoft.com/office/drawing/2014/main" id="{E3F2BC12-D1F6-4F9E-A0DD-F52202C3FF7B}"/>
              </a:ext>
            </a:extLst>
          </p:cNvPr>
          <p:cNvSpPr txBox="1"/>
          <p:nvPr/>
        </p:nvSpPr>
        <p:spPr>
          <a:xfrm>
            <a:off x="6362700" y="700139"/>
            <a:ext cx="3562349" cy="707886"/>
          </a:xfrm>
          <a:prstGeom prst="rect">
            <a:avLst/>
          </a:prstGeom>
          <a:noFill/>
        </p:spPr>
        <p:txBody>
          <a:bodyPr wrap="square" rtlCol="0">
            <a:spAutoFit/>
          </a:bodyPr>
          <a:lstStyle/>
          <a:p>
            <a:r>
              <a:rPr lang="en-IN" sz="4000" b="1" dirty="0">
                <a:solidFill>
                  <a:schemeClr val="tx1">
                    <a:lumMod val="50000"/>
                    <a:lumOff val="50000"/>
                  </a:schemeClr>
                </a:solidFill>
                <a:latin typeface="Calibri" panose="020F0502020204030204" pitchFamily="34" charset="0"/>
                <a:ea typeface="Segoe UI Historic" panose="020B0502040204020203" pitchFamily="34" charset="0"/>
                <a:cs typeface="Calibri" panose="020F0502020204030204" pitchFamily="34" charset="0"/>
              </a:rPr>
              <a:t>Structure</a:t>
            </a:r>
          </a:p>
        </p:txBody>
      </p:sp>
      <p:grpSp>
        <p:nvGrpSpPr>
          <p:cNvPr id="50" name="Group 49"/>
          <p:cNvGrpSpPr/>
          <p:nvPr/>
        </p:nvGrpSpPr>
        <p:grpSpPr>
          <a:xfrm>
            <a:off x="626810" y="619133"/>
            <a:ext cx="4250063" cy="5619751"/>
            <a:chOff x="626803" y="619125"/>
            <a:chExt cx="4250062" cy="5619750"/>
          </a:xfrm>
        </p:grpSpPr>
        <p:sp>
          <p:nvSpPr>
            <p:cNvPr id="51" name="Freeform: Shape 6">
              <a:extLst>
                <a:ext uri="{FF2B5EF4-FFF2-40B4-BE49-F238E27FC236}">
                  <a16:creationId xmlns:a16="http://schemas.microsoft.com/office/drawing/2014/main" id="{83AE1B1C-FBBB-4EEF-99E2-A95746E30C62}"/>
                </a:ext>
              </a:extLst>
            </p:cNvPr>
            <p:cNvSpPr/>
            <p:nvPr/>
          </p:nvSpPr>
          <p:spPr>
            <a:xfrm>
              <a:off x="626804" y="619125"/>
              <a:ext cx="4225414" cy="5619750"/>
            </a:xfrm>
            <a:custGeom>
              <a:avLst/>
              <a:gdLst>
                <a:gd name="connsiteX0" fmla="*/ 0 w 4225414"/>
                <a:gd name="connsiteY0" fmla="*/ 0 h 5619750"/>
                <a:gd name="connsiteX1" fmla="*/ 3483086 w 4225414"/>
                <a:gd name="connsiteY1" fmla="*/ 0 h 5619750"/>
                <a:gd name="connsiteX2" fmla="*/ 3664975 w 4225414"/>
                <a:gd name="connsiteY2" fmla="*/ 0 h 5619750"/>
                <a:gd name="connsiteX3" fmla="*/ 3935355 w 4225414"/>
                <a:gd name="connsiteY3" fmla="*/ 0 h 5619750"/>
                <a:gd name="connsiteX4" fmla="*/ 4225414 w 4225414"/>
                <a:gd name="connsiteY4" fmla="*/ 290059 h 5619750"/>
                <a:gd name="connsiteX5" fmla="*/ 4225414 w 4225414"/>
                <a:gd name="connsiteY5" fmla="*/ 5329691 h 5619750"/>
                <a:gd name="connsiteX6" fmla="*/ 3935355 w 4225414"/>
                <a:gd name="connsiteY6" fmla="*/ 5619750 h 5619750"/>
                <a:gd name="connsiteX7" fmla="*/ 3664975 w 4225414"/>
                <a:gd name="connsiteY7" fmla="*/ 5619750 h 5619750"/>
                <a:gd name="connsiteX8" fmla="*/ 3483086 w 4225414"/>
                <a:gd name="connsiteY8" fmla="*/ 5619750 h 5619750"/>
                <a:gd name="connsiteX9" fmla="*/ 0 w 4225414"/>
                <a:gd name="connsiteY9" fmla="*/ 5619750 h 5619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25414" h="5619750">
                  <a:moveTo>
                    <a:pt x="0" y="0"/>
                  </a:moveTo>
                  <a:lnTo>
                    <a:pt x="3483086" y="0"/>
                  </a:lnTo>
                  <a:lnTo>
                    <a:pt x="3664975" y="0"/>
                  </a:lnTo>
                  <a:lnTo>
                    <a:pt x="3935355" y="0"/>
                  </a:lnTo>
                  <a:cubicBezTo>
                    <a:pt x="4095550" y="0"/>
                    <a:pt x="4225414" y="129864"/>
                    <a:pt x="4225414" y="290059"/>
                  </a:cubicBezTo>
                  <a:lnTo>
                    <a:pt x="4225414" y="5329691"/>
                  </a:lnTo>
                  <a:cubicBezTo>
                    <a:pt x="4225414" y="5489886"/>
                    <a:pt x="4095550" y="5619750"/>
                    <a:pt x="3935355" y="5619750"/>
                  </a:cubicBezTo>
                  <a:lnTo>
                    <a:pt x="3664975" y="5619750"/>
                  </a:lnTo>
                  <a:lnTo>
                    <a:pt x="3483086" y="5619750"/>
                  </a:lnTo>
                  <a:lnTo>
                    <a:pt x="0" y="5619750"/>
                  </a:lnTo>
                  <a:close/>
                </a:path>
              </a:pathLst>
            </a:custGeom>
            <a:gradFill flip="none" rotWithShape="1">
              <a:gsLst>
                <a:gs pos="22000">
                  <a:schemeClr val="bg1"/>
                </a:gs>
                <a:gs pos="74000">
                  <a:schemeClr val="bg1">
                    <a:lumMod val="95000"/>
                  </a:schemeClr>
                </a:gs>
              </a:gsLst>
              <a:lin ang="2700000" scaled="1"/>
              <a:tileRect/>
            </a:gradFill>
            <a:ln>
              <a:noFill/>
            </a:ln>
            <a:effectLst>
              <a:outerShdw blurRad="203200" dist="1524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p>
          </p:txBody>
        </p:sp>
        <p:pic>
          <p:nvPicPr>
            <p:cNvPr id="52" name="Picture 51"/>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52763" y="1803757"/>
              <a:ext cx="3724102" cy="2416117"/>
            </a:xfrm>
            <a:prstGeom prst="rect">
              <a:avLst/>
            </a:prstGeom>
          </p:spPr>
        </p:pic>
        <p:sp>
          <p:nvSpPr>
            <p:cNvPr id="53" name="Rectangle 52">
              <a:extLst>
                <a:ext uri="{FF2B5EF4-FFF2-40B4-BE49-F238E27FC236}">
                  <a16:creationId xmlns:a16="http://schemas.microsoft.com/office/drawing/2014/main" id="{6824F499-20C8-4D73-B49D-6DD55A41C2A6}"/>
                </a:ext>
              </a:extLst>
            </p:cNvPr>
            <p:cNvSpPr/>
            <p:nvPr/>
          </p:nvSpPr>
          <p:spPr>
            <a:xfrm>
              <a:off x="626805" y="619125"/>
              <a:ext cx="3458498" cy="1633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4" name="Rectangle 53">
              <a:extLst>
                <a:ext uri="{FF2B5EF4-FFF2-40B4-BE49-F238E27FC236}">
                  <a16:creationId xmlns:a16="http://schemas.microsoft.com/office/drawing/2014/main" id="{35FD5325-3717-459B-90F1-3A5965EDA412}"/>
                </a:ext>
              </a:extLst>
            </p:cNvPr>
            <p:cNvSpPr/>
            <p:nvPr/>
          </p:nvSpPr>
          <p:spPr>
            <a:xfrm>
              <a:off x="647631" y="5659555"/>
              <a:ext cx="3213169" cy="35921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55582" algn="ctr">
                <a:tabLst>
                  <a:tab pos="622268" algn="l"/>
                </a:tabLst>
              </a:pPr>
              <a:r>
                <a:rPr lang="en-IN" dirty="0"/>
                <a:t>World Heritage Convention</a:t>
              </a:r>
            </a:p>
          </p:txBody>
        </p:sp>
        <p:sp>
          <p:nvSpPr>
            <p:cNvPr id="55" name="Rectangle 54">
              <a:extLst>
                <a:ext uri="{FF2B5EF4-FFF2-40B4-BE49-F238E27FC236}">
                  <a16:creationId xmlns:a16="http://schemas.microsoft.com/office/drawing/2014/main" id="{0B782959-5560-4202-A136-BCA075A490B3}"/>
                </a:ext>
              </a:extLst>
            </p:cNvPr>
            <p:cNvSpPr/>
            <p:nvPr/>
          </p:nvSpPr>
          <p:spPr>
            <a:xfrm>
              <a:off x="988142" y="619125"/>
              <a:ext cx="66367" cy="56197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6" name="TextBox 55">
              <a:extLst>
                <a:ext uri="{FF2B5EF4-FFF2-40B4-BE49-F238E27FC236}">
                  <a16:creationId xmlns:a16="http://schemas.microsoft.com/office/drawing/2014/main" id="{A3D6E4EA-59ED-4E27-B6F1-FB64219B8EED}"/>
                </a:ext>
              </a:extLst>
            </p:cNvPr>
            <p:cNvSpPr txBox="1"/>
            <p:nvPr/>
          </p:nvSpPr>
          <p:spPr>
            <a:xfrm>
              <a:off x="626803" y="989269"/>
              <a:ext cx="4225415" cy="369332"/>
            </a:xfrm>
            <a:prstGeom prst="rect">
              <a:avLst/>
            </a:prstGeom>
            <a:noFill/>
          </p:spPr>
          <p:txBody>
            <a:bodyPr wrap="square" rtlCol="0">
              <a:spAutoFit/>
            </a:bodyPr>
            <a:lstStyle/>
            <a:p>
              <a:pPr algn="ctr"/>
              <a:r>
                <a:rPr lang="en-IN" b="1" dirty="0">
                  <a:solidFill>
                    <a:schemeClr val="bg1">
                      <a:lumMod val="50000"/>
                    </a:schemeClr>
                  </a:solidFill>
                  <a:latin typeface="+mj-lt"/>
                </a:rPr>
                <a:t>Periodic Reporting Curriculum</a:t>
              </a:r>
            </a:p>
          </p:txBody>
        </p:sp>
        <p:sp>
          <p:nvSpPr>
            <p:cNvPr id="57" name="TextBox 56">
              <a:extLst>
                <a:ext uri="{FF2B5EF4-FFF2-40B4-BE49-F238E27FC236}">
                  <a16:creationId xmlns:a16="http://schemas.microsoft.com/office/drawing/2014/main" id="{BF3FF7B2-4940-404C-B39B-C8B665009A01}"/>
                </a:ext>
              </a:extLst>
            </p:cNvPr>
            <p:cNvSpPr txBox="1"/>
            <p:nvPr/>
          </p:nvSpPr>
          <p:spPr>
            <a:xfrm>
              <a:off x="639876" y="3981981"/>
              <a:ext cx="4225415" cy="1323439"/>
            </a:xfrm>
            <a:prstGeom prst="rect">
              <a:avLst/>
            </a:prstGeom>
            <a:noFill/>
          </p:spPr>
          <p:txBody>
            <a:bodyPr wrap="square" rtlCol="0">
              <a:spAutoFit/>
            </a:bodyPr>
            <a:lstStyle/>
            <a:p>
              <a:pPr algn="ctr"/>
              <a:r>
                <a:rPr lang="en-IN" sz="4000" b="1" dirty="0">
                  <a:solidFill>
                    <a:schemeClr val="accent5">
                      <a:lumMod val="75000"/>
                    </a:schemeClr>
                  </a:solidFill>
                  <a:latin typeface="+mj-lt"/>
                </a:rPr>
                <a:t>Training </a:t>
              </a:r>
            </a:p>
            <a:p>
              <a:pPr algn="ctr"/>
              <a:r>
                <a:rPr lang="en-IN" sz="4000" b="1" dirty="0">
                  <a:solidFill>
                    <a:schemeClr val="accent5">
                      <a:lumMod val="75000"/>
                    </a:schemeClr>
                  </a:solidFill>
                  <a:latin typeface="+mj-lt"/>
                </a:rPr>
                <a:t>Modules</a:t>
              </a:r>
            </a:p>
          </p:txBody>
        </p:sp>
      </p:grpSp>
    </p:spTree>
    <p:extLst>
      <p:ext uri="{BB962C8B-B14F-4D97-AF65-F5344CB8AC3E}">
        <p14:creationId xmlns:p14="http://schemas.microsoft.com/office/powerpoint/2010/main" val="2429115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71637" y="1496728"/>
            <a:ext cx="3600000" cy="5123853"/>
          </a:xfrm>
          <a:prstGeom prst="rect">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252000" tIns="72000" rIns="756000" rtlCol="0" anchor="t">
            <a:noAutofit/>
          </a:bodyPr>
          <a:lstStyle/>
          <a:p>
            <a:pPr lvl="0" algn="ctr">
              <a:lnSpc>
                <a:spcPct val="130000"/>
              </a:lnSpc>
              <a:buSzPct val="120000"/>
            </a:pPr>
            <a:r>
              <a:rPr lang="it-IT" sz="2400" b="1" dirty="0">
                <a:solidFill>
                  <a:schemeClr val="tx1">
                    <a:lumMod val="65000"/>
                    <a:lumOff val="35000"/>
                  </a:schemeClr>
                </a:solidFill>
              </a:rPr>
              <a:t>Standard </a:t>
            </a:r>
            <a:r>
              <a:rPr lang="it-IT" sz="2400" b="1" dirty="0" smtClean="0">
                <a:solidFill>
                  <a:schemeClr val="tx1">
                    <a:lumMod val="65000"/>
                    <a:lumOff val="35000"/>
                  </a:schemeClr>
                </a:solidFill>
              </a:rPr>
              <a:t>training</a:t>
            </a:r>
          </a:p>
          <a:p>
            <a:pPr lvl="0" algn="ctr">
              <a:lnSpc>
                <a:spcPct val="130000"/>
              </a:lnSpc>
              <a:buSzPct val="120000"/>
            </a:pPr>
            <a:r>
              <a:rPr lang="it-IT" sz="2400" dirty="0">
                <a:solidFill>
                  <a:schemeClr val="tx1">
                    <a:lumMod val="65000"/>
                    <a:lumOff val="35000"/>
                  </a:schemeClr>
                </a:solidFill>
              </a:rPr>
              <a:t>1-day training</a:t>
            </a:r>
          </a:p>
          <a:p>
            <a:pPr lvl="0">
              <a:lnSpc>
                <a:spcPct val="130000"/>
              </a:lnSpc>
              <a:buSzPct val="120000"/>
            </a:pPr>
            <a:endParaRPr lang="it-IT" sz="2400" b="1" dirty="0">
              <a:solidFill>
                <a:schemeClr val="tx1">
                  <a:lumMod val="65000"/>
                  <a:lumOff val="35000"/>
                </a:schemeClr>
              </a:solidFill>
            </a:endParaRPr>
          </a:p>
          <a:p>
            <a:pPr algn="ctr">
              <a:lnSpc>
                <a:spcPct val="130000"/>
              </a:lnSpc>
              <a:buSzPct val="120000"/>
            </a:pPr>
            <a:endParaRPr lang="en-US" sz="2400" dirty="0">
              <a:solidFill>
                <a:schemeClr val="tx1">
                  <a:lumMod val="65000"/>
                  <a:lumOff val="35000"/>
                </a:schemeClr>
              </a:solidFill>
            </a:endParaRPr>
          </a:p>
          <a:p>
            <a:pPr indent="176209" algn="ctr">
              <a:lnSpc>
                <a:spcPct val="130000"/>
              </a:lnSpc>
              <a:buSzPct val="120000"/>
            </a:pPr>
            <a:r>
              <a:rPr lang="en-US" sz="2400" dirty="0" smtClean="0">
                <a:solidFill>
                  <a:schemeClr val="tx1">
                    <a:lumMod val="65000"/>
                    <a:lumOff val="35000"/>
                  </a:schemeClr>
                </a:solidFill>
              </a:rPr>
              <a:t>4 core modules + Focus 1</a:t>
            </a:r>
            <a:endParaRPr lang="it-IT" sz="2400" dirty="0">
              <a:solidFill>
                <a:schemeClr val="tx1">
                  <a:lumMod val="65000"/>
                  <a:lumOff val="35000"/>
                </a:schemeClr>
              </a:solidFill>
            </a:endParaRPr>
          </a:p>
          <a:p>
            <a:pPr lvl="0">
              <a:lnSpc>
                <a:spcPct val="130000"/>
              </a:lnSpc>
              <a:buSzPct val="120000"/>
            </a:pPr>
            <a:endParaRPr lang="it-IT" sz="2400" b="1" dirty="0">
              <a:solidFill>
                <a:schemeClr val="tx1">
                  <a:lumMod val="65000"/>
                  <a:lumOff val="35000"/>
                </a:schemeClr>
              </a:solidFill>
            </a:endParaRPr>
          </a:p>
        </p:txBody>
      </p:sp>
      <p:sp>
        <p:nvSpPr>
          <p:cNvPr id="4" name="Rectangle 3"/>
          <p:cNvSpPr/>
          <p:nvPr/>
        </p:nvSpPr>
        <p:spPr>
          <a:xfrm>
            <a:off x="4379494" y="1539037"/>
            <a:ext cx="3600000" cy="5039235"/>
          </a:xfrm>
          <a:prstGeom prst="rect">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252000" tIns="72000" rIns="756000" rtlCol="0" anchor="t">
            <a:noAutofit/>
          </a:bodyPr>
          <a:lstStyle/>
          <a:p>
            <a:pPr algn="ctr">
              <a:lnSpc>
                <a:spcPct val="130000"/>
              </a:lnSpc>
              <a:buSzPct val="120000"/>
            </a:pPr>
            <a:r>
              <a:rPr lang="it-IT" sz="2400" b="1" dirty="0">
                <a:solidFill>
                  <a:schemeClr val="tx1">
                    <a:lumMod val="65000"/>
                    <a:lumOff val="35000"/>
                  </a:schemeClr>
                </a:solidFill>
              </a:rPr>
              <a:t>Full </a:t>
            </a:r>
            <a:r>
              <a:rPr lang="it-IT" sz="2400" b="1" dirty="0" smtClean="0">
                <a:solidFill>
                  <a:schemeClr val="tx1">
                    <a:lumMod val="65000"/>
                    <a:lumOff val="35000"/>
                  </a:schemeClr>
                </a:solidFill>
              </a:rPr>
              <a:t>training </a:t>
            </a:r>
          </a:p>
          <a:p>
            <a:pPr algn="ctr">
              <a:lnSpc>
                <a:spcPct val="130000"/>
              </a:lnSpc>
              <a:buSzPct val="120000"/>
            </a:pPr>
            <a:r>
              <a:rPr lang="it-IT" sz="2400" dirty="0" smtClean="0">
                <a:solidFill>
                  <a:schemeClr val="tx1">
                    <a:lumMod val="65000"/>
                    <a:lumOff val="35000"/>
                  </a:schemeClr>
                </a:solidFill>
              </a:rPr>
              <a:t>2.5 </a:t>
            </a:r>
            <a:r>
              <a:rPr lang="it-IT" sz="2400" dirty="0" err="1" smtClean="0">
                <a:solidFill>
                  <a:schemeClr val="tx1">
                    <a:lumMod val="65000"/>
                    <a:lumOff val="35000"/>
                  </a:schemeClr>
                </a:solidFill>
              </a:rPr>
              <a:t>days</a:t>
            </a:r>
            <a:r>
              <a:rPr lang="it-IT" sz="2400" dirty="0" smtClean="0">
                <a:solidFill>
                  <a:schemeClr val="tx1">
                    <a:lumMod val="65000"/>
                    <a:lumOff val="35000"/>
                  </a:schemeClr>
                </a:solidFill>
              </a:rPr>
              <a:t> training</a:t>
            </a:r>
            <a:endParaRPr lang="it-IT" sz="2400" dirty="0">
              <a:solidFill>
                <a:schemeClr val="tx1">
                  <a:lumMod val="65000"/>
                  <a:lumOff val="35000"/>
                </a:schemeClr>
              </a:solidFill>
            </a:endParaRPr>
          </a:p>
          <a:p>
            <a:pPr algn="ctr">
              <a:lnSpc>
                <a:spcPct val="130000"/>
              </a:lnSpc>
              <a:buSzPct val="120000"/>
            </a:pPr>
            <a:endParaRPr lang="it-IT" sz="2400" b="1" dirty="0">
              <a:solidFill>
                <a:schemeClr val="tx1">
                  <a:lumMod val="65000"/>
                  <a:lumOff val="35000"/>
                </a:schemeClr>
              </a:solidFill>
            </a:endParaRPr>
          </a:p>
          <a:p>
            <a:pPr marL="268281" algn="ctr">
              <a:lnSpc>
                <a:spcPct val="130000"/>
              </a:lnSpc>
              <a:buSzPct val="120000"/>
            </a:pPr>
            <a:endParaRPr lang="en-US" sz="2400" dirty="0" smtClean="0">
              <a:solidFill>
                <a:schemeClr val="tx1">
                  <a:lumMod val="65000"/>
                  <a:lumOff val="35000"/>
                </a:schemeClr>
              </a:solidFill>
            </a:endParaRPr>
          </a:p>
          <a:p>
            <a:pPr marL="268281" algn="ctr">
              <a:lnSpc>
                <a:spcPct val="130000"/>
              </a:lnSpc>
              <a:buSzPct val="120000"/>
            </a:pPr>
            <a:r>
              <a:rPr lang="en-US" sz="2400" dirty="0" smtClean="0">
                <a:solidFill>
                  <a:schemeClr val="tx1">
                    <a:lumMod val="65000"/>
                    <a:lumOff val="35000"/>
                  </a:schemeClr>
                </a:solidFill>
              </a:rPr>
              <a:t>4 </a:t>
            </a:r>
            <a:r>
              <a:rPr lang="en-US" sz="2400" dirty="0">
                <a:solidFill>
                  <a:schemeClr val="tx1">
                    <a:lumMod val="65000"/>
                    <a:lumOff val="35000"/>
                  </a:schemeClr>
                </a:solidFill>
              </a:rPr>
              <a:t>core </a:t>
            </a:r>
            <a:r>
              <a:rPr lang="en-US" sz="2400" dirty="0" smtClean="0">
                <a:solidFill>
                  <a:schemeClr val="tx1">
                    <a:lumMod val="65000"/>
                    <a:lumOff val="35000"/>
                  </a:schemeClr>
                </a:solidFill>
              </a:rPr>
              <a:t>modules + Focus modules 1-7</a:t>
            </a:r>
            <a:endParaRPr lang="it-IT" sz="2000" dirty="0">
              <a:solidFill>
                <a:schemeClr val="tx1">
                  <a:lumMod val="75000"/>
                  <a:lumOff val="25000"/>
                </a:schemeClr>
              </a:solidFill>
            </a:endParaRPr>
          </a:p>
        </p:txBody>
      </p:sp>
      <p:sp>
        <p:nvSpPr>
          <p:cNvPr id="6" name="Rectangle 5"/>
          <p:cNvSpPr/>
          <p:nvPr/>
        </p:nvSpPr>
        <p:spPr>
          <a:xfrm>
            <a:off x="8287351" y="1539037"/>
            <a:ext cx="3600000" cy="5039235"/>
          </a:xfrm>
          <a:prstGeom prst="rect">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252000" tIns="72000" rIns="756000" rtlCol="0" anchor="t">
            <a:noAutofit/>
          </a:bodyPr>
          <a:lstStyle/>
          <a:p>
            <a:pPr lvl="0" algn="ctr">
              <a:lnSpc>
                <a:spcPct val="130000"/>
              </a:lnSpc>
              <a:buSzPct val="120000"/>
            </a:pPr>
            <a:r>
              <a:rPr lang="it-IT" sz="2400" dirty="0">
                <a:solidFill>
                  <a:schemeClr val="tx1">
                    <a:lumMod val="65000"/>
                    <a:lumOff val="35000"/>
                  </a:schemeClr>
                </a:solidFill>
              </a:rPr>
              <a:t>Customize training to different timeframes =</a:t>
            </a:r>
          </a:p>
          <a:p>
            <a:pPr lvl="0" algn="ctr">
              <a:lnSpc>
                <a:spcPct val="130000"/>
              </a:lnSpc>
              <a:buSzPct val="120000"/>
            </a:pPr>
            <a:r>
              <a:rPr lang="it-IT" sz="2400" dirty="0">
                <a:solidFill>
                  <a:schemeClr val="tx1">
                    <a:lumMod val="65000"/>
                    <a:lumOff val="35000"/>
                  </a:schemeClr>
                </a:solidFill>
              </a:rPr>
              <a:t>Standard training </a:t>
            </a:r>
            <a:endParaRPr lang="it-IT" sz="2400" dirty="0" smtClean="0">
              <a:solidFill>
                <a:schemeClr val="tx1">
                  <a:lumMod val="65000"/>
                  <a:lumOff val="35000"/>
                </a:schemeClr>
              </a:solidFill>
            </a:endParaRPr>
          </a:p>
          <a:p>
            <a:pPr lvl="0" algn="ctr">
              <a:lnSpc>
                <a:spcPct val="130000"/>
              </a:lnSpc>
              <a:buSzPct val="120000"/>
            </a:pPr>
            <a:r>
              <a:rPr lang="it-IT" sz="2400" dirty="0" smtClean="0">
                <a:solidFill>
                  <a:schemeClr val="tx1">
                    <a:lumMod val="65000"/>
                    <a:lumOff val="35000"/>
                  </a:schemeClr>
                </a:solidFill>
              </a:rPr>
              <a:t>(</a:t>
            </a:r>
            <a:r>
              <a:rPr lang="it-IT" sz="2400" dirty="0">
                <a:solidFill>
                  <a:schemeClr val="tx1">
                    <a:lumMod val="65000"/>
                    <a:lumOff val="35000"/>
                  </a:schemeClr>
                </a:solidFill>
              </a:rPr>
              <a:t>4 core + Focus 1) + choose any number of Focus modules from 1-7 </a:t>
            </a:r>
          </a:p>
          <a:p>
            <a:pPr lvl="0">
              <a:lnSpc>
                <a:spcPct val="130000"/>
              </a:lnSpc>
              <a:buSzPct val="120000"/>
            </a:pPr>
            <a:endParaRPr lang="it-IT" sz="2400" b="1" dirty="0">
              <a:solidFill>
                <a:schemeClr val="tx1">
                  <a:lumMod val="65000"/>
                  <a:lumOff val="35000"/>
                </a:schemeClr>
              </a:solidFill>
            </a:endParaRPr>
          </a:p>
          <a:p>
            <a:pPr lvl="0">
              <a:lnSpc>
                <a:spcPct val="130000"/>
              </a:lnSpc>
              <a:buSzPct val="120000"/>
            </a:pPr>
            <a:endParaRPr lang="it-IT" sz="2400" b="1" dirty="0">
              <a:solidFill>
                <a:schemeClr val="tx1">
                  <a:lumMod val="65000"/>
                  <a:lumOff val="35000"/>
                </a:schemeClr>
              </a:solidFill>
            </a:endParaRPr>
          </a:p>
        </p:txBody>
      </p:sp>
      <p:sp>
        <p:nvSpPr>
          <p:cNvPr id="8" name="TextBox 7">
            <a:extLst>
              <a:ext uri="{FF2B5EF4-FFF2-40B4-BE49-F238E27FC236}">
                <a16:creationId xmlns:a16="http://schemas.microsoft.com/office/drawing/2014/main" id="{E3F2BC12-D1F6-4F9E-A0DD-F52202C3FF7B}"/>
              </a:ext>
            </a:extLst>
          </p:cNvPr>
          <p:cNvSpPr txBox="1"/>
          <p:nvPr/>
        </p:nvSpPr>
        <p:spPr>
          <a:xfrm>
            <a:off x="471638" y="225980"/>
            <a:ext cx="11415713" cy="707886"/>
          </a:xfrm>
          <a:prstGeom prst="rect">
            <a:avLst/>
          </a:prstGeom>
          <a:noFill/>
        </p:spPr>
        <p:txBody>
          <a:bodyPr wrap="square" rtlCol="0">
            <a:spAutoFit/>
          </a:bodyPr>
          <a:lstStyle/>
          <a:p>
            <a:r>
              <a:rPr lang="en-GB" sz="4000" b="1" dirty="0">
                <a:solidFill>
                  <a:schemeClr val="tx1">
                    <a:lumMod val="50000"/>
                    <a:lumOff val="50000"/>
                  </a:schemeClr>
                </a:solidFill>
                <a:latin typeface="Calibri" panose="020F0502020204030204" pitchFamily="34" charset="0"/>
                <a:ea typeface="Segoe UI Historic" panose="020B0502040204020203" pitchFamily="34" charset="0"/>
                <a:cs typeface="Calibri" panose="020F0502020204030204" pitchFamily="34" charset="0"/>
              </a:rPr>
              <a:t>Curriculum formats – Standard to Full</a:t>
            </a:r>
          </a:p>
        </p:txBody>
      </p:sp>
    </p:spTree>
    <p:extLst>
      <p:ext uri="{BB962C8B-B14F-4D97-AF65-F5344CB8AC3E}">
        <p14:creationId xmlns:p14="http://schemas.microsoft.com/office/powerpoint/2010/main" val="35513746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Rounded Corners 21">
            <a:extLst>
              <a:ext uri="{FF2B5EF4-FFF2-40B4-BE49-F238E27FC236}">
                <a16:creationId xmlns:a16="http://schemas.microsoft.com/office/drawing/2014/main" id="{C851652F-1B21-4C47-9743-88E5119E63EF}"/>
              </a:ext>
            </a:extLst>
          </p:cNvPr>
          <p:cNvSpPr/>
          <p:nvPr/>
        </p:nvSpPr>
        <p:spPr>
          <a:xfrm>
            <a:off x="4085305" y="3250366"/>
            <a:ext cx="1489587" cy="687857"/>
          </a:xfrm>
          <a:prstGeom prst="roundRect">
            <a:avLst/>
          </a:prstGeom>
          <a:ln/>
        </p:spPr>
        <p:style>
          <a:lnRef idx="3">
            <a:schemeClr val="lt1"/>
          </a:lnRef>
          <a:fillRef idx="1">
            <a:schemeClr val="accent6"/>
          </a:fillRef>
          <a:effectRef idx="1">
            <a:schemeClr val="accent6"/>
          </a:effectRef>
          <a:fontRef idx="minor">
            <a:schemeClr val="lt1"/>
          </a:fontRef>
        </p:style>
        <p:txBody>
          <a:bodyPr rtlCol="0" anchor="ctr"/>
          <a:lstStyle/>
          <a:p>
            <a:pPr algn="r"/>
            <a:r>
              <a:rPr lang="en-IN" sz="2800" b="1" dirty="0"/>
              <a:t>04</a:t>
            </a:r>
          </a:p>
        </p:txBody>
      </p:sp>
      <p:sp>
        <p:nvSpPr>
          <p:cNvPr id="21" name="Rectangle: Rounded Corners 20">
            <a:extLst>
              <a:ext uri="{FF2B5EF4-FFF2-40B4-BE49-F238E27FC236}">
                <a16:creationId xmlns:a16="http://schemas.microsoft.com/office/drawing/2014/main" id="{8D9EBFE9-A738-41CE-9C43-038F3D7A0017}"/>
              </a:ext>
            </a:extLst>
          </p:cNvPr>
          <p:cNvSpPr/>
          <p:nvPr/>
        </p:nvSpPr>
        <p:spPr>
          <a:xfrm>
            <a:off x="4085305" y="2514593"/>
            <a:ext cx="1489587" cy="687857"/>
          </a:xfrm>
          <a:prstGeom prst="roundRect">
            <a:avLst/>
          </a:prstGeom>
          <a:solidFill>
            <a:srgbClr val="F7AE3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IN" sz="2800" b="1" dirty="0"/>
              <a:t>03</a:t>
            </a:r>
          </a:p>
        </p:txBody>
      </p:sp>
      <p:sp>
        <p:nvSpPr>
          <p:cNvPr id="20" name="Rectangle: Rounded Corners 19">
            <a:extLst>
              <a:ext uri="{FF2B5EF4-FFF2-40B4-BE49-F238E27FC236}">
                <a16:creationId xmlns:a16="http://schemas.microsoft.com/office/drawing/2014/main" id="{08F36D65-B68F-4C09-99F5-6557DA3CDD27}"/>
              </a:ext>
            </a:extLst>
          </p:cNvPr>
          <p:cNvSpPr/>
          <p:nvPr/>
        </p:nvSpPr>
        <p:spPr>
          <a:xfrm>
            <a:off x="4085305" y="1778820"/>
            <a:ext cx="1489587" cy="687857"/>
          </a:xfrm>
          <a:prstGeom prst="roundRect">
            <a:avLst/>
          </a:prstGeom>
          <a:ln>
            <a:noFill/>
          </a:ln>
        </p:spPr>
        <p:style>
          <a:lnRef idx="3">
            <a:schemeClr val="lt1"/>
          </a:lnRef>
          <a:fillRef idx="1">
            <a:schemeClr val="accent5"/>
          </a:fillRef>
          <a:effectRef idx="1">
            <a:schemeClr val="accent5"/>
          </a:effectRef>
          <a:fontRef idx="minor">
            <a:schemeClr val="lt1"/>
          </a:fontRef>
        </p:style>
        <p:txBody>
          <a:bodyPr rtlCol="0" anchor="ctr"/>
          <a:lstStyle/>
          <a:p>
            <a:pPr algn="r"/>
            <a:r>
              <a:rPr lang="en-IN" sz="2800" b="1" dirty="0"/>
              <a:t>02</a:t>
            </a:r>
          </a:p>
        </p:txBody>
      </p:sp>
      <p:sp>
        <p:nvSpPr>
          <p:cNvPr id="16" name="Rectangle: Rounded Corners 15">
            <a:extLst>
              <a:ext uri="{FF2B5EF4-FFF2-40B4-BE49-F238E27FC236}">
                <a16:creationId xmlns:a16="http://schemas.microsoft.com/office/drawing/2014/main" id="{B0962F8C-5F10-447C-9C7F-4B527981C513}"/>
              </a:ext>
            </a:extLst>
          </p:cNvPr>
          <p:cNvSpPr/>
          <p:nvPr/>
        </p:nvSpPr>
        <p:spPr>
          <a:xfrm>
            <a:off x="4085303" y="1043048"/>
            <a:ext cx="1980000" cy="687857"/>
          </a:xfrm>
          <a:prstGeom prst="roundRect">
            <a:avLst/>
          </a:prstGeom>
          <a:solidFill>
            <a:srgbClr val="D8115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IN" sz="2800" b="1" dirty="0"/>
              <a:t>01</a:t>
            </a:r>
          </a:p>
        </p:txBody>
      </p:sp>
      <p:grpSp>
        <p:nvGrpSpPr>
          <p:cNvPr id="26" name="Group 25"/>
          <p:cNvGrpSpPr/>
          <p:nvPr/>
        </p:nvGrpSpPr>
        <p:grpSpPr>
          <a:xfrm>
            <a:off x="626810" y="619133"/>
            <a:ext cx="4250063" cy="5619751"/>
            <a:chOff x="626803" y="619125"/>
            <a:chExt cx="4250062" cy="5619750"/>
          </a:xfrm>
        </p:grpSpPr>
        <p:sp>
          <p:nvSpPr>
            <p:cNvPr id="27" name="Freeform: Shape 6">
              <a:extLst>
                <a:ext uri="{FF2B5EF4-FFF2-40B4-BE49-F238E27FC236}">
                  <a16:creationId xmlns:a16="http://schemas.microsoft.com/office/drawing/2014/main" id="{83AE1B1C-FBBB-4EEF-99E2-A95746E30C62}"/>
                </a:ext>
              </a:extLst>
            </p:cNvPr>
            <p:cNvSpPr/>
            <p:nvPr/>
          </p:nvSpPr>
          <p:spPr>
            <a:xfrm>
              <a:off x="626804" y="619125"/>
              <a:ext cx="4225414" cy="5619750"/>
            </a:xfrm>
            <a:custGeom>
              <a:avLst/>
              <a:gdLst>
                <a:gd name="connsiteX0" fmla="*/ 0 w 4225414"/>
                <a:gd name="connsiteY0" fmla="*/ 0 h 5619750"/>
                <a:gd name="connsiteX1" fmla="*/ 3483086 w 4225414"/>
                <a:gd name="connsiteY1" fmla="*/ 0 h 5619750"/>
                <a:gd name="connsiteX2" fmla="*/ 3664975 w 4225414"/>
                <a:gd name="connsiteY2" fmla="*/ 0 h 5619750"/>
                <a:gd name="connsiteX3" fmla="*/ 3935355 w 4225414"/>
                <a:gd name="connsiteY3" fmla="*/ 0 h 5619750"/>
                <a:gd name="connsiteX4" fmla="*/ 4225414 w 4225414"/>
                <a:gd name="connsiteY4" fmla="*/ 290059 h 5619750"/>
                <a:gd name="connsiteX5" fmla="*/ 4225414 w 4225414"/>
                <a:gd name="connsiteY5" fmla="*/ 5329691 h 5619750"/>
                <a:gd name="connsiteX6" fmla="*/ 3935355 w 4225414"/>
                <a:gd name="connsiteY6" fmla="*/ 5619750 h 5619750"/>
                <a:gd name="connsiteX7" fmla="*/ 3664975 w 4225414"/>
                <a:gd name="connsiteY7" fmla="*/ 5619750 h 5619750"/>
                <a:gd name="connsiteX8" fmla="*/ 3483086 w 4225414"/>
                <a:gd name="connsiteY8" fmla="*/ 5619750 h 5619750"/>
                <a:gd name="connsiteX9" fmla="*/ 0 w 4225414"/>
                <a:gd name="connsiteY9" fmla="*/ 5619750 h 5619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25414" h="5619750">
                  <a:moveTo>
                    <a:pt x="0" y="0"/>
                  </a:moveTo>
                  <a:lnTo>
                    <a:pt x="3483086" y="0"/>
                  </a:lnTo>
                  <a:lnTo>
                    <a:pt x="3664975" y="0"/>
                  </a:lnTo>
                  <a:lnTo>
                    <a:pt x="3935355" y="0"/>
                  </a:lnTo>
                  <a:cubicBezTo>
                    <a:pt x="4095550" y="0"/>
                    <a:pt x="4225414" y="129864"/>
                    <a:pt x="4225414" y="290059"/>
                  </a:cubicBezTo>
                  <a:lnTo>
                    <a:pt x="4225414" y="5329691"/>
                  </a:lnTo>
                  <a:cubicBezTo>
                    <a:pt x="4225414" y="5489886"/>
                    <a:pt x="4095550" y="5619750"/>
                    <a:pt x="3935355" y="5619750"/>
                  </a:cubicBezTo>
                  <a:lnTo>
                    <a:pt x="3664975" y="5619750"/>
                  </a:lnTo>
                  <a:lnTo>
                    <a:pt x="3483086" y="5619750"/>
                  </a:lnTo>
                  <a:lnTo>
                    <a:pt x="0" y="5619750"/>
                  </a:lnTo>
                  <a:close/>
                </a:path>
              </a:pathLst>
            </a:custGeom>
            <a:gradFill flip="none" rotWithShape="1">
              <a:gsLst>
                <a:gs pos="22000">
                  <a:schemeClr val="bg1"/>
                </a:gs>
                <a:gs pos="74000">
                  <a:schemeClr val="bg1">
                    <a:lumMod val="95000"/>
                  </a:schemeClr>
                </a:gs>
              </a:gsLst>
              <a:lin ang="2700000" scaled="1"/>
              <a:tileRect/>
            </a:gradFill>
            <a:ln>
              <a:noFill/>
            </a:ln>
            <a:effectLst>
              <a:outerShdw blurRad="203200" dist="1524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p>
          </p:txBody>
        </p:sp>
        <p:pic>
          <p:nvPicPr>
            <p:cNvPr id="30" name="Picture 29"/>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52763" y="1803757"/>
              <a:ext cx="3724102" cy="2416117"/>
            </a:xfrm>
            <a:prstGeom prst="rect">
              <a:avLst/>
            </a:prstGeom>
          </p:spPr>
        </p:pic>
        <p:sp>
          <p:nvSpPr>
            <p:cNvPr id="31" name="Rectangle 30">
              <a:extLst>
                <a:ext uri="{FF2B5EF4-FFF2-40B4-BE49-F238E27FC236}">
                  <a16:creationId xmlns:a16="http://schemas.microsoft.com/office/drawing/2014/main" id="{6824F499-20C8-4D73-B49D-6DD55A41C2A6}"/>
                </a:ext>
              </a:extLst>
            </p:cNvPr>
            <p:cNvSpPr/>
            <p:nvPr/>
          </p:nvSpPr>
          <p:spPr>
            <a:xfrm>
              <a:off x="626805" y="619125"/>
              <a:ext cx="3458498" cy="1633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2" name="Rectangle 31">
              <a:extLst>
                <a:ext uri="{FF2B5EF4-FFF2-40B4-BE49-F238E27FC236}">
                  <a16:creationId xmlns:a16="http://schemas.microsoft.com/office/drawing/2014/main" id="{35FD5325-3717-459B-90F1-3A5965EDA412}"/>
                </a:ext>
              </a:extLst>
            </p:cNvPr>
            <p:cNvSpPr/>
            <p:nvPr/>
          </p:nvSpPr>
          <p:spPr>
            <a:xfrm>
              <a:off x="647631" y="5659555"/>
              <a:ext cx="3213169" cy="35921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55582" algn="ctr">
                <a:tabLst>
                  <a:tab pos="622268" algn="l"/>
                </a:tabLst>
              </a:pPr>
              <a:r>
                <a:rPr lang="en-IN" dirty="0"/>
                <a:t>World Heritage Convention</a:t>
              </a:r>
            </a:p>
          </p:txBody>
        </p:sp>
        <p:sp>
          <p:nvSpPr>
            <p:cNvPr id="33" name="Rectangle 32">
              <a:extLst>
                <a:ext uri="{FF2B5EF4-FFF2-40B4-BE49-F238E27FC236}">
                  <a16:creationId xmlns:a16="http://schemas.microsoft.com/office/drawing/2014/main" id="{0B782959-5560-4202-A136-BCA075A490B3}"/>
                </a:ext>
              </a:extLst>
            </p:cNvPr>
            <p:cNvSpPr/>
            <p:nvPr/>
          </p:nvSpPr>
          <p:spPr>
            <a:xfrm>
              <a:off x="988142" y="619125"/>
              <a:ext cx="66367" cy="56197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4" name="TextBox 33">
              <a:extLst>
                <a:ext uri="{FF2B5EF4-FFF2-40B4-BE49-F238E27FC236}">
                  <a16:creationId xmlns:a16="http://schemas.microsoft.com/office/drawing/2014/main" id="{A3D6E4EA-59ED-4E27-B6F1-FB64219B8EED}"/>
                </a:ext>
              </a:extLst>
            </p:cNvPr>
            <p:cNvSpPr txBox="1"/>
            <p:nvPr/>
          </p:nvSpPr>
          <p:spPr>
            <a:xfrm>
              <a:off x="626803" y="822004"/>
              <a:ext cx="4225415" cy="461666"/>
            </a:xfrm>
            <a:prstGeom prst="rect">
              <a:avLst/>
            </a:prstGeom>
            <a:noFill/>
          </p:spPr>
          <p:txBody>
            <a:bodyPr wrap="square" rtlCol="0">
              <a:spAutoFit/>
            </a:bodyPr>
            <a:lstStyle/>
            <a:p>
              <a:pPr algn="ctr"/>
              <a:r>
                <a:rPr lang="en-IN" sz="2400" b="1" dirty="0">
                  <a:solidFill>
                    <a:schemeClr val="accent5">
                      <a:lumMod val="75000"/>
                    </a:schemeClr>
                  </a:solidFill>
                  <a:latin typeface="+mj-lt"/>
                </a:rPr>
                <a:t>Periodic Reporting</a:t>
              </a:r>
            </a:p>
          </p:txBody>
        </p:sp>
        <p:sp>
          <p:nvSpPr>
            <p:cNvPr id="35" name="TextBox 34">
              <a:extLst>
                <a:ext uri="{FF2B5EF4-FFF2-40B4-BE49-F238E27FC236}">
                  <a16:creationId xmlns:a16="http://schemas.microsoft.com/office/drawing/2014/main" id="{BF3FF7B2-4940-404C-B39B-C8B665009A01}"/>
                </a:ext>
              </a:extLst>
            </p:cNvPr>
            <p:cNvSpPr txBox="1"/>
            <p:nvPr/>
          </p:nvSpPr>
          <p:spPr>
            <a:xfrm>
              <a:off x="639876" y="3981981"/>
              <a:ext cx="4225415" cy="1323439"/>
            </a:xfrm>
            <a:prstGeom prst="rect">
              <a:avLst/>
            </a:prstGeom>
            <a:noFill/>
          </p:spPr>
          <p:txBody>
            <a:bodyPr wrap="square" rtlCol="0">
              <a:spAutoFit/>
            </a:bodyPr>
            <a:lstStyle/>
            <a:p>
              <a:pPr algn="ctr"/>
              <a:r>
                <a:rPr lang="en-IN" sz="4000" b="1" dirty="0">
                  <a:solidFill>
                    <a:schemeClr val="accent5">
                      <a:lumMod val="75000"/>
                    </a:schemeClr>
                  </a:solidFill>
                  <a:latin typeface="+mj-lt"/>
                </a:rPr>
                <a:t>Training </a:t>
              </a:r>
            </a:p>
            <a:p>
              <a:pPr algn="ctr"/>
              <a:r>
                <a:rPr lang="en-IN" sz="4000" b="1" dirty="0">
                  <a:solidFill>
                    <a:schemeClr val="accent5">
                      <a:lumMod val="75000"/>
                    </a:schemeClr>
                  </a:solidFill>
                  <a:latin typeface="+mj-lt"/>
                </a:rPr>
                <a:t>Modules</a:t>
              </a:r>
            </a:p>
          </p:txBody>
        </p:sp>
      </p:grpSp>
      <p:sp>
        <p:nvSpPr>
          <p:cNvPr id="18" name="TextBox 17">
            <a:extLst>
              <a:ext uri="{FF2B5EF4-FFF2-40B4-BE49-F238E27FC236}">
                <a16:creationId xmlns:a16="http://schemas.microsoft.com/office/drawing/2014/main" id="{DF696035-0EE7-4F44-8AE5-A39548C5BCCF}"/>
              </a:ext>
            </a:extLst>
          </p:cNvPr>
          <p:cNvSpPr txBox="1"/>
          <p:nvPr/>
        </p:nvSpPr>
        <p:spPr>
          <a:xfrm>
            <a:off x="6362708" y="1665859"/>
            <a:ext cx="4822305" cy="1083374"/>
          </a:xfrm>
          <a:prstGeom prst="rect">
            <a:avLst/>
          </a:prstGeom>
          <a:noFill/>
        </p:spPr>
        <p:txBody>
          <a:bodyPr wrap="square" rtlCol="0">
            <a:spAutoFit/>
          </a:bodyPr>
          <a:lstStyle/>
          <a:p>
            <a:pPr>
              <a:lnSpc>
                <a:spcPct val="115000"/>
              </a:lnSpc>
              <a:spcBef>
                <a:spcPts val="600"/>
              </a:spcBef>
            </a:pPr>
            <a:r>
              <a:rPr lang="en-US" sz="2800" dirty="0">
                <a:solidFill>
                  <a:schemeClr val="tx1">
                    <a:lumMod val="75000"/>
                    <a:lumOff val="25000"/>
                  </a:schemeClr>
                </a:solidFill>
                <a:latin typeface="Segoe UI Historic" panose="020B0502040204020203" pitchFamily="34" charset="0"/>
                <a:ea typeface="Segoe UI Historic" panose="020B0502040204020203" pitchFamily="34" charset="0"/>
                <a:cs typeface="Segoe UI Historic" panose="020B0502040204020203" pitchFamily="34" charset="0"/>
              </a:rPr>
              <a:t>The Periodic Reporting exercise fundamentals</a:t>
            </a:r>
            <a:endParaRPr lang="en-IN" sz="1400" dirty="0">
              <a:solidFill>
                <a:schemeClr val="tx1">
                  <a:lumMod val="50000"/>
                  <a:lumOff val="50000"/>
                </a:schemeClr>
              </a:solidFill>
            </a:endParaRPr>
          </a:p>
        </p:txBody>
      </p:sp>
      <p:sp>
        <p:nvSpPr>
          <p:cNvPr id="19" name="TextBox 18">
            <a:extLst>
              <a:ext uri="{FF2B5EF4-FFF2-40B4-BE49-F238E27FC236}">
                <a16:creationId xmlns:a16="http://schemas.microsoft.com/office/drawing/2014/main" id="{E3F2BC12-D1F6-4F9E-A0DD-F52202C3FF7B}"/>
              </a:ext>
            </a:extLst>
          </p:cNvPr>
          <p:cNvSpPr txBox="1"/>
          <p:nvPr/>
        </p:nvSpPr>
        <p:spPr>
          <a:xfrm>
            <a:off x="6362704" y="957969"/>
            <a:ext cx="3562349" cy="707886"/>
          </a:xfrm>
          <a:prstGeom prst="rect">
            <a:avLst/>
          </a:prstGeom>
          <a:noFill/>
        </p:spPr>
        <p:txBody>
          <a:bodyPr wrap="square" rtlCol="0">
            <a:spAutoFit/>
          </a:bodyPr>
          <a:lstStyle/>
          <a:p>
            <a:r>
              <a:rPr lang="en-IN" sz="4000" b="1" dirty="0">
                <a:solidFill>
                  <a:srgbClr val="D81159"/>
                </a:solidFill>
                <a:latin typeface="+mj-lt"/>
              </a:rPr>
              <a:t>Module</a:t>
            </a:r>
            <a:r>
              <a:rPr lang="en-IN" sz="4000" b="1" dirty="0">
                <a:solidFill>
                  <a:srgbClr val="D81159"/>
                </a:solidFill>
                <a:latin typeface="Calibri" panose="020F0502020204030204" pitchFamily="34" charset="0"/>
                <a:ea typeface="Segoe UI Historic" panose="020B0502040204020203" pitchFamily="34" charset="0"/>
                <a:cs typeface="Calibri" panose="020F0502020204030204" pitchFamily="34" charset="0"/>
              </a:rPr>
              <a:t> </a:t>
            </a:r>
            <a:r>
              <a:rPr lang="en-IN" sz="4000" b="1" dirty="0">
                <a:solidFill>
                  <a:srgbClr val="D81159"/>
                </a:solidFill>
                <a:latin typeface="+mj-lt"/>
              </a:rPr>
              <a:t>1</a:t>
            </a:r>
          </a:p>
        </p:txBody>
      </p:sp>
      <p:sp>
        <p:nvSpPr>
          <p:cNvPr id="17" name="TextBox 16">
            <a:extLst>
              <a:ext uri="{FF2B5EF4-FFF2-40B4-BE49-F238E27FC236}">
                <a16:creationId xmlns:a16="http://schemas.microsoft.com/office/drawing/2014/main" id="{E3F2BC12-D1F6-4F9E-A0DD-F52202C3FF7B}"/>
              </a:ext>
            </a:extLst>
          </p:cNvPr>
          <p:cNvSpPr txBox="1"/>
          <p:nvPr/>
        </p:nvSpPr>
        <p:spPr>
          <a:xfrm>
            <a:off x="6470657" y="239130"/>
            <a:ext cx="5448300" cy="461665"/>
          </a:xfrm>
          <a:prstGeom prst="rect">
            <a:avLst/>
          </a:prstGeom>
          <a:noFill/>
        </p:spPr>
        <p:txBody>
          <a:bodyPr wrap="square" rtlCol="0">
            <a:spAutoFit/>
          </a:bodyPr>
          <a:lstStyle/>
          <a:p>
            <a:pPr algn="r"/>
            <a:r>
              <a:rPr lang="en-GB" sz="2400" dirty="0" smtClean="0">
                <a:solidFill>
                  <a:schemeClr val="tx1">
                    <a:lumMod val="50000"/>
                    <a:lumOff val="50000"/>
                  </a:schemeClr>
                </a:solidFill>
                <a:latin typeface="Calibri" panose="020F0502020204030204" pitchFamily="34" charset="0"/>
                <a:ea typeface="Segoe UI Historic" panose="020B0502040204020203" pitchFamily="34" charset="0"/>
                <a:cs typeface="Calibri" panose="020F0502020204030204" pitchFamily="34" charset="0"/>
              </a:rPr>
              <a:t>Overview of the Modules</a:t>
            </a:r>
            <a:endParaRPr lang="en-IN" sz="2400" dirty="0">
              <a:solidFill>
                <a:srgbClr val="FF0000"/>
              </a:solidFill>
              <a:latin typeface="Calibri" panose="020F0502020204030204" pitchFamily="34" charset="0"/>
              <a:ea typeface="Segoe UI Historic" panose="020B0502040204020203" pitchFamily="34" charset="0"/>
              <a:cs typeface="Calibri" panose="020F0502020204030204" pitchFamily="34" charset="0"/>
            </a:endParaRPr>
          </a:p>
        </p:txBody>
      </p:sp>
    </p:spTree>
    <p:extLst>
      <p:ext uri="{BB962C8B-B14F-4D97-AF65-F5344CB8AC3E}">
        <p14:creationId xmlns:p14="http://schemas.microsoft.com/office/powerpoint/2010/main" val="10399305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Rounded Corners 21">
            <a:extLst>
              <a:ext uri="{FF2B5EF4-FFF2-40B4-BE49-F238E27FC236}">
                <a16:creationId xmlns:a16="http://schemas.microsoft.com/office/drawing/2014/main" id="{C851652F-1B21-4C47-9743-88E5119E63EF}"/>
              </a:ext>
            </a:extLst>
          </p:cNvPr>
          <p:cNvSpPr/>
          <p:nvPr/>
        </p:nvSpPr>
        <p:spPr>
          <a:xfrm>
            <a:off x="4085305" y="3250366"/>
            <a:ext cx="1489587" cy="687857"/>
          </a:xfrm>
          <a:prstGeom prst="roundRect">
            <a:avLst/>
          </a:prstGeom>
          <a:ln/>
        </p:spPr>
        <p:style>
          <a:lnRef idx="3">
            <a:schemeClr val="lt1"/>
          </a:lnRef>
          <a:fillRef idx="1">
            <a:schemeClr val="accent6"/>
          </a:fillRef>
          <a:effectRef idx="1">
            <a:schemeClr val="accent6"/>
          </a:effectRef>
          <a:fontRef idx="minor">
            <a:schemeClr val="lt1"/>
          </a:fontRef>
        </p:style>
        <p:txBody>
          <a:bodyPr rtlCol="0" anchor="ctr"/>
          <a:lstStyle/>
          <a:p>
            <a:pPr algn="r"/>
            <a:r>
              <a:rPr lang="en-IN" sz="2800" b="1" dirty="0"/>
              <a:t>04</a:t>
            </a:r>
          </a:p>
        </p:txBody>
      </p:sp>
      <p:sp>
        <p:nvSpPr>
          <p:cNvPr id="21" name="Rectangle: Rounded Corners 20">
            <a:extLst>
              <a:ext uri="{FF2B5EF4-FFF2-40B4-BE49-F238E27FC236}">
                <a16:creationId xmlns:a16="http://schemas.microsoft.com/office/drawing/2014/main" id="{8D9EBFE9-A738-41CE-9C43-038F3D7A0017}"/>
              </a:ext>
            </a:extLst>
          </p:cNvPr>
          <p:cNvSpPr/>
          <p:nvPr/>
        </p:nvSpPr>
        <p:spPr>
          <a:xfrm>
            <a:off x="4085305" y="2514593"/>
            <a:ext cx="1489587" cy="687857"/>
          </a:xfrm>
          <a:prstGeom prst="roundRect">
            <a:avLst/>
          </a:prstGeom>
          <a:solidFill>
            <a:srgbClr val="F7AE3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IN" sz="2800" b="1" dirty="0"/>
              <a:t>03</a:t>
            </a:r>
          </a:p>
        </p:txBody>
      </p:sp>
      <p:sp>
        <p:nvSpPr>
          <p:cNvPr id="20" name="Rectangle: Rounded Corners 19">
            <a:extLst>
              <a:ext uri="{FF2B5EF4-FFF2-40B4-BE49-F238E27FC236}">
                <a16:creationId xmlns:a16="http://schemas.microsoft.com/office/drawing/2014/main" id="{08F36D65-B68F-4C09-99F5-6557DA3CDD27}"/>
              </a:ext>
            </a:extLst>
          </p:cNvPr>
          <p:cNvSpPr/>
          <p:nvPr/>
        </p:nvSpPr>
        <p:spPr>
          <a:xfrm>
            <a:off x="4085303" y="1778820"/>
            <a:ext cx="1980000" cy="687857"/>
          </a:xfrm>
          <a:prstGeom prst="roundRect">
            <a:avLst/>
          </a:prstGeom>
          <a:ln>
            <a:noFill/>
          </a:ln>
        </p:spPr>
        <p:style>
          <a:lnRef idx="3">
            <a:schemeClr val="lt1"/>
          </a:lnRef>
          <a:fillRef idx="1">
            <a:schemeClr val="accent5"/>
          </a:fillRef>
          <a:effectRef idx="1">
            <a:schemeClr val="accent5"/>
          </a:effectRef>
          <a:fontRef idx="minor">
            <a:schemeClr val="lt1"/>
          </a:fontRef>
        </p:style>
        <p:txBody>
          <a:bodyPr rtlCol="0" anchor="ctr"/>
          <a:lstStyle/>
          <a:p>
            <a:pPr algn="r"/>
            <a:r>
              <a:rPr lang="en-IN" sz="2800" b="1" dirty="0"/>
              <a:t>02</a:t>
            </a:r>
          </a:p>
        </p:txBody>
      </p:sp>
      <p:sp>
        <p:nvSpPr>
          <p:cNvPr id="16" name="Rectangle: Rounded Corners 15">
            <a:extLst>
              <a:ext uri="{FF2B5EF4-FFF2-40B4-BE49-F238E27FC236}">
                <a16:creationId xmlns:a16="http://schemas.microsoft.com/office/drawing/2014/main" id="{B0962F8C-5F10-447C-9C7F-4B527981C513}"/>
              </a:ext>
            </a:extLst>
          </p:cNvPr>
          <p:cNvSpPr/>
          <p:nvPr/>
        </p:nvSpPr>
        <p:spPr>
          <a:xfrm>
            <a:off x="4085304" y="1043048"/>
            <a:ext cx="1489587" cy="687857"/>
          </a:xfrm>
          <a:prstGeom prst="roundRect">
            <a:avLst/>
          </a:prstGeom>
          <a:solidFill>
            <a:srgbClr val="D8115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IN" sz="2800" b="1" dirty="0"/>
              <a:t>01</a:t>
            </a:r>
          </a:p>
        </p:txBody>
      </p:sp>
      <p:grpSp>
        <p:nvGrpSpPr>
          <p:cNvPr id="25" name="Group 24"/>
          <p:cNvGrpSpPr/>
          <p:nvPr/>
        </p:nvGrpSpPr>
        <p:grpSpPr>
          <a:xfrm>
            <a:off x="626810" y="619133"/>
            <a:ext cx="4250063" cy="5619751"/>
            <a:chOff x="626803" y="619125"/>
            <a:chExt cx="4250062" cy="5619750"/>
          </a:xfrm>
        </p:grpSpPr>
        <p:sp>
          <p:nvSpPr>
            <p:cNvPr id="26" name="Freeform: Shape 6">
              <a:extLst>
                <a:ext uri="{FF2B5EF4-FFF2-40B4-BE49-F238E27FC236}">
                  <a16:creationId xmlns:a16="http://schemas.microsoft.com/office/drawing/2014/main" id="{83AE1B1C-FBBB-4EEF-99E2-A95746E30C62}"/>
                </a:ext>
              </a:extLst>
            </p:cNvPr>
            <p:cNvSpPr/>
            <p:nvPr/>
          </p:nvSpPr>
          <p:spPr>
            <a:xfrm>
              <a:off x="626804" y="619125"/>
              <a:ext cx="4225414" cy="5619750"/>
            </a:xfrm>
            <a:custGeom>
              <a:avLst/>
              <a:gdLst>
                <a:gd name="connsiteX0" fmla="*/ 0 w 4225414"/>
                <a:gd name="connsiteY0" fmla="*/ 0 h 5619750"/>
                <a:gd name="connsiteX1" fmla="*/ 3483086 w 4225414"/>
                <a:gd name="connsiteY1" fmla="*/ 0 h 5619750"/>
                <a:gd name="connsiteX2" fmla="*/ 3664975 w 4225414"/>
                <a:gd name="connsiteY2" fmla="*/ 0 h 5619750"/>
                <a:gd name="connsiteX3" fmla="*/ 3935355 w 4225414"/>
                <a:gd name="connsiteY3" fmla="*/ 0 h 5619750"/>
                <a:gd name="connsiteX4" fmla="*/ 4225414 w 4225414"/>
                <a:gd name="connsiteY4" fmla="*/ 290059 h 5619750"/>
                <a:gd name="connsiteX5" fmla="*/ 4225414 w 4225414"/>
                <a:gd name="connsiteY5" fmla="*/ 5329691 h 5619750"/>
                <a:gd name="connsiteX6" fmla="*/ 3935355 w 4225414"/>
                <a:gd name="connsiteY6" fmla="*/ 5619750 h 5619750"/>
                <a:gd name="connsiteX7" fmla="*/ 3664975 w 4225414"/>
                <a:gd name="connsiteY7" fmla="*/ 5619750 h 5619750"/>
                <a:gd name="connsiteX8" fmla="*/ 3483086 w 4225414"/>
                <a:gd name="connsiteY8" fmla="*/ 5619750 h 5619750"/>
                <a:gd name="connsiteX9" fmla="*/ 0 w 4225414"/>
                <a:gd name="connsiteY9" fmla="*/ 5619750 h 5619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25414" h="5619750">
                  <a:moveTo>
                    <a:pt x="0" y="0"/>
                  </a:moveTo>
                  <a:lnTo>
                    <a:pt x="3483086" y="0"/>
                  </a:lnTo>
                  <a:lnTo>
                    <a:pt x="3664975" y="0"/>
                  </a:lnTo>
                  <a:lnTo>
                    <a:pt x="3935355" y="0"/>
                  </a:lnTo>
                  <a:cubicBezTo>
                    <a:pt x="4095550" y="0"/>
                    <a:pt x="4225414" y="129864"/>
                    <a:pt x="4225414" y="290059"/>
                  </a:cubicBezTo>
                  <a:lnTo>
                    <a:pt x="4225414" y="5329691"/>
                  </a:lnTo>
                  <a:cubicBezTo>
                    <a:pt x="4225414" y="5489886"/>
                    <a:pt x="4095550" y="5619750"/>
                    <a:pt x="3935355" y="5619750"/>
                  </a:cubicBezTo>
                  <a:lnTo>
                    <a:pt x="3664975" y="5619750"/>
                  </a:lnTo>
                  <a:lnTo>
                    <a:pt x="3483086" y="5619750"/>
                  </a:lnTo>
                  <a:lnTo>
                    <a:pt x="0" y="5619750"/>
                  </a:lnTo>
                  <a:close/>
                </a:path>
              </a:pathLst>
            </a:custGeom>
            <a:gradFill flip="none" rotWithShape="1">
              <a:gsLst>
                <a:gs pos="22000">
                  <a:schemeClr val="bg1"/>
                </a:gs>
                <a:gs pos="74000">
                  <a:schemeClr val="bg1">
                    <a:lumMod val="95000"/>
                  </a:schemeClr>
                </a:gs>
              </a:gsLst>
              <a:lin ang="2700000" scaled="1"/>
              <a:tileRect/>
            </a:gradFill>
            <a:ln>
              <a:noFill/>
            </a:ln>
            <a:effectLst>
              <a:outerShdw blurRad="203200" dist="1524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p>
          </p:txBody>
        </p:sp>
        <p:pic>
          <p:nvPicPr>
            <p:cNvPr id="27" name="Picture 26"/>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52763" y="1803757"/>
              <a:ext cx="3724102" cy="2416117"/>
            </a:xfrm>
            <a:prstGeom prst="rect">
              <a:avLst/>
            </a:prstGeom>
          </p:spPr>
        </p:pic>
        <p:sp>
          <p:nvSpPr>
            <p:cNvPr id="28" name="Rectangle 27">
              <a:extLst>
                <a:ext uri="{FF2B5EF4-FFF2-40B4-BE49-F238E27FC236}">
                  <a16:creationId xmlns:a16="http://schemas.microsoft.com/office/drawing/2014/main" id="{6824F499-20C8-4D73-B49D-6DD55A41C2A6}"/>
                </a:ext>
              </a:extLst>
            </p:cNvPr>
            <p:cNvSpPr/>
            <p:nvPr/>
          </p:nvSpPr>
          <p:spPr>
            <a:xfrm>
              <a:off x="626805" y="619125"/>
              <a:ext cx="3458498" cy="1633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9" name="Rectangle 28">
              <a:extLst>
                <a:ext uri="{FF2B5EF4-FFF2-40B4-BE49-F238E27FC236}">
                  <a16:creationId xmlns:a16="http://schemas.microsoft.com/office/drawing/2014/main" id="{35FD5325-3717-459B-90F1-3A5965EDA412}"/>
                </a:ext>
              </a:extLst>
            </p:cNvPr>
            <p:cNvSpPr/>
            <p:nvPr/>
          </p:nvSpPr>
          <p:spPr>
            <a:xfrm>
              <a:off x="647631" y="5659555"/>
              <a:ext cx="3213169" cy="35921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55582" algn="ctr">
                <a:tabLst>
                  <a:tab pos="622268" algn="l"/>
                </a:tabLst>
              </a:pPr>
              <a:r>
                <a:rPr lang="en-IN" dirty="0"/>
                <a:t>World Heritage Convention</a:t>
              </a:r>
            </a:p>
          </p:txBody>
        </p:sp>
        <p:sp>
          <p:nvSpPr>
            <p:cNvPr id="30" name="Rectangle 29">
              <a:extLst>
                <a:ext uri="{FF2B5EF4-FFF2-40B4-BE49-F238E27FC236}">
                  <a16:creationId xmlns:a16="http://schemas.microsoft.com/office/drawing/2014/main" id="{0B782959-5560-4202-A136-BCA075A490B3}"/>
                </a:ext>
              </a:extLst>
            </p:cNvPr>
            <p:cNvSpPr/>
            <p:nvPr/>
          </p:nvSpPr>
          <p:spPr>
            <a:xfrm>
              <a:off x="988142" y="619125"/>
              <a:ext cx="66367" cy="56197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1" name="TextBox 30">
              <a:extLst>
                <a:ext uri="{FF2B5EF4-FFF2-40B4-BE49-F238E27FC236}">
                  <a16:creationId xmlns:a16="http://schemas.microsoft.com/office/drawing/2014/main" id="{A3D6E4EA-59ED-4E27-B6F1-FB64219B8EED}"/>
                </a:ext>
              </a:extLst>
            </p:cNvPr>
            <p:cNvSpPr txBox="1"/>
            <p:nvPr/>
          </p:nvSpPr>
          <p:spPr>
            <a:xfrm>
              <a:off x="626803" y="822004"/>
              <a:ext cx="4225415" cy="461665"/>
            </a:xfrm>
            <a:prstGeom prst="rect">
              <a:avLst/>
            </a:prstGeom>
            <a:noFill/>
          </p:spPr>
          <p:txBody>
            <a:bodyPr wrap="square" rtlCol="0">
              <a:spAutoFit/>
            </a:bodyPr>
            <a:lstStyle/>
            <a:p>
              <a:pPr algn="ctr"/>
              <a:r>
                <a:rPr lang="en-IN" sz="2400" b="1" dirty="0">
                  <a:solidFill>
                    <a:schemeClr val="accent5">
                      <a:lumMod val="75000"/>
                    </a:schemeClr>
                  </a:solidFill>
                  <a:latin typeface="+mj-lt"/>
                </a:rPr>
                <a:t>Periodic Reporting</a:t>
              </a:r>
            </a:p>
          </p:txBody>
        </p:sp>
        <p:sp>
          <p:nvSpPr>
            <p:cNvPr id="32" name="TextBox 31">
              <a:extLst>
                <a:ext uri="{FF2B5EF4-FFF2-40B4-BE49-F238E27FC236}">
                  <a16:creationId xmlns:a16="http://schemas.microsoft.com/office/drawing/2014/main" id="{BF3FF7B2-4940-404C-B39B-C8B665009A01}"/>
                </a:ext>
              </a:extLst>
            </p:cNvPr>
            <p:cNvSpPr txBox="1"/>
            <p:nvPr/>
          </p:nvSpPr>
          <p:spPr>
            <a:xfrm>
              <a:off x="639876" y="3981981"/>
              <a:ext cx="4225415" cy="1323439"/>
            </a:xfrm>
            <a:prstGeom prst="rect">
              <a:avLst/>
            </a:prstGeom>
            <a:noFill/>
          </p:spPr>
          <p:txBody>
            <a:bodyPr wrap="square" rtlCol="0">
              <a:spAutoFit/>
            </a:bodyPr>
            <a:lstStyle/>
            <a:p>
              <a:pPr algn="ctr"/>
              <a:r>
                <a:rPr lang="en-IN" sz="4000" b="1" dirty="0">
                  <a:solidFill>
                    <a:schemeClr val="accent5">
                      <a:lumMod val="75000"/>
                    </a:schemeClr>
                  </a:solidFill>
                  <a:latin typeface="+mj-lt"/>
                </a:rPr>
                <a:t>Training </a:t>
              </a:r>
            </a:p>
            <a:p>
              <a:pPr algn="ctr"/>
              <a:r>
                <a:rPr lang="en-IN" sz="4000" b="1" dirty="0">
                  <a:solidFill>
                    <a:schemeClr val="accent5">
                      <a:lumMod val="75000"/>
                    </a:schemeClr>
                  </a:solidFill>
                  <a:latin typeface="+mj-lt"/>
                </a:rPr>
                <a:t>Modules</a:t>
              </a:r>
            </a:p>
          </p:txBody>
        </p:sp>
      </p:grpSp>
      <p:sp>
        <p:nvSpPr>
          <p:cNvPr id="33" name="TextBox 32">
            <a:extLst>
              <a:ext uri="{FF2B5EF4-FFF2-40B4-BE49-F238E27FC236}">
                <a16:creationId xmlns:a16="http://schemas.microsoft.com/office/drawing/2014/main" id="{DF696035-0EE7-4F44-8AE5-A39548C5BCCF}"/>
              </a:ext>
            </a:extLst>
          </p:cNvPr>
          <p:cNvSpPr txBox="1"/>
          <p:nvPr/>
        </p:nvSpPr>
        <p:spPr>
          <a:xfrm>
            <a:off x="6305558" y="2508324"/>
            <a:ext cx="4822305" cy="1578894"/>
          </a:xfrm>
          <a:prstGeom prst="rect">
            <a:avLst/>
          </a:prstGeom>
          <a:noFill/>
        </p:spPr>
        <p:txBody>
          <a:bodyPr wrap="square" rtlCol="0">
            <a:spAutoFit/>
          </a:bodyPr>
          <a:lstStyle/>
          <a:p>
            <a:pPr>
              <a:lnSpc>
                <a:spcPct val="115000"/>
              </a:lnSpc>
              <a:spcBef>
                <a:spcPts val="600"/>
              </a:spcBef>
            </a:pPr>
            <a:r>
              <a:rPr lang="en-US" sz="2800" dirty="0">
                <a:ea typeface="Times New Roman" panose="02020603050405020304" pitchFamily="18" charset="0"/>
              </a:rPr>
              <a:t>The Third Cycle questionnaire: a thematic overview with an operational focus</a:t>
            </a:r>
            <a:endParaRPr lang="en-IN" sz="1400" dirty="0">
              <a:solidFill>
                <a:schemeClr val="tx1">
                  <a:lumMod val="50000"/>
                  <a:lumOff val="50000"/>
                </a:schemeClr>
              </a:solidFill>
            </a:endParaRPr>
          </a:p>
        </p:txBody>
      </p:sp>
      <p:sp>
        <p:nvSpPr>
          <p:cNvPr id="34" name="TextBox 33">
            <a:extLst>
              <a:ext uri="{FF2B5EF4-FFF2-40B4-BE49-F238E27FC236}">
                <a16:creationId xmlns:a16="http://schemas.microsoft.com/office/drawing/2014/main" id="{E3F2BC12-D1F6-4F9E-A0DD-F52202C3FF7B}"/>
              </a:ext>
            </a:extLst>
          </p:cNvPr>
          <p:cNvSpPr txBox="1"/>
          <p:nvPr/>
        </p:nvSpPr>
        <p:spPr>
          <a:xfrm>
            <a:off x="6305555" y="1800437"/>
            <a:ext cx="3562349" cy="707886"/>
          </a:xfrm>
          <a:prstGeom prst="rect">
            <a:avLst/>
          </a:prstGeom>
          <a:noFill/>
        </p:spPr>
        <p:txBody>
          <a:bodyPr wrap="square" rtlCol="0">
            <a:spAutoFit/>
          </a:bodyPr>
          <a:lstStyle/>
          <a:p>
            <a:r>
              <a:rPr lang="en-IN" sz="4000" b="1" dirty="0">
                <a:solidFill>
                  <a:srgbClr val="5B9BD5"/>
                </a:solidFill>
                <a:latin typeface="+mj-lt"/>
              </a:rPr>
              <a:t>Module</a:t>
            </a:r>
            <a:r>
              <a:rPr lang="en-IN" sz="4000" b="1" dirty="0">
                <a:solidFill>
                  <a:srgbClr val="5B9BD5"/>
                </a:solidFill>
                <a:latin typeface="Calibri" panose="020F0502020204030204" pitchFamily="34" charset="0"/>
                <a:ea typeface="Segoe UI Historic" panose="020B0502040204020203" pitchFamily="34" charset="0"/>
                <a:cs typeface="Calibri" panose="020F0502020204030204" pitchFamily="34" charset="0"/>
              </a:rPr>
              <a:t> </a:t>
            </a:r>
            <a:r>
              <a:rPr lang="en-IN" sz="4000" b="1" dirty="0">
                <a:solidFill>
                  <a:srgbClr val="5B9BD5"/>
                </a:solidFill>
                <a:latin typeface="+mj-lt"/>
              </a:rPr>
              <a:t>2</a:t>
            </a:r>
          </a:p>
        </p:txBody>
      </p:sp>
      <p:sp>
        <p:nvSpPr>
          <p:cNvPr id="17" name="TextBox 16">
            <a:extLst>
              <a:ext uri="{FF2B5EF4-FFF2-40B4-BE49-F238E27FC236}">
                <a16:creationId xmlns:a16="http://schemas.microsoft.com/office/drawing/2014/main" id="{E3F2BC12-D1F6-4F9E-A0DD-F52202C3FF7B}"/>
              </a:ext>
            </a:extLst>
          </p:cNvPr>
          <p:cNvSpPr txBox="1"/>
          <p:nvPr/>
        </p:nvSpPr>
        <p:spPr>
          <a:xfrm>
            <a:off x="6470657" y="239130"/>
            <a:ext cx="5448300" cy="461665"/>
          </a:xfrm>
          <a:prstGeom prst="rect">
            <a:avLst/>
          </a:prstGeom>
          <a:noFill/>
        </p:spPr>
        <p:txBody>
          <a:bodyPr wrap="square" rtlCol="0">
            <a:spAutoFit/>
          </a:bodyPr>
          <a:lstStyle/>
          <a:p>
            <a:pPr algn="r"/>
            <a:r>
              <a:rPr lang="en-GB" sz="2400" dirty="0" smtClean="0">
                <a:solidFill>
                  <a:schemeClr val="tx1">
                    <a:lumMod val="50000"/>
                    <a:lumOff val="50000"/>
                  </a:schemeClr>
                </a:solidFill>
                <a:latin typeface="Calibri" panose="020F0502020204030204" pitchFamily="34" charset="0"/>
                <a:ea typeface="Segoe UI Historic" panose="020B0502040204020203" pitchFamily="34" charset="0"/>
                <a:cs typeface="Calibri" panose="020F0502020204030204" pitchFamily="34" charset="0"/>
              </a:rPr>
              <a:t>Overview of the Modules</a:t>
            </a:r>
            <a:endParaRPr lang="en-IN" sz="2400" dirty="0">
              <a:solidFill>
                <a:srgbClr val="FF0000"/>
              </a:solidFill>
              <a:latin typeface="Calibri" panose="020F0502020204030204" pitchFamily="34" charset="0"/>
              <a:ea typeface="Segoe UI Historic" panose="020B0502040204020203" pitchFamily="34" charset="0"/>
              <a:cs typeface="Calibri" panose="020F0502020204030204" pitchFamily="34" charset="0"/>
            </a:endParaRPr>
          </a:p>
        </p:txBody>
      </p:sp>
    </p:spTree>
    <p:extLst>
      <p:ext uri="{BB962C8B-B14F-4D97-AF65-F5344CB8AC3E}">
        <p14:creationId xmlns:p14="http://schemas.microsoft.com/office/powerpoint/2010/main" val="5558419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Rounded Corners 21">
            <a:extLst>
              <a:ext uri="{FF2B5EF4-FFF2-40B4-BE49-F238E27FC236}">
                <a16:creationId xmlns:a16="http://schemas.microsoft.com/office/drawing/2014/main" id="{C851652F-1B21-4C47-9743-88E5119E63EF}"/>
              </a:ext>
            </a:extLst>
          </p:cNvPr>
          <p:cNvSpPr/>
          <p:nvPr/>
        </p:nvSpPr>
        <p:spPr>
          <a:xfrm>
            <a:off x="4085305" y="3250366"/>
            <a:ext cx="1489587" cy="687857"/>
          </a:xfrm>
          <a:prstGeom prst="roundRect">
            <a:avLst/>
          </a:prstGeom>
          <a:ln/>
        </p:spPr>
        <p:style>
          <a:lnRef idx="3">
            <a:schemeClr val="lt1"/>
          </a:lnRef>
          <a:fillRef idx="1">
            <a:schemeClr val="accent6"/>
          </a:fillRef>
          <a:effectRef idx="1">
            <a:schemeClr val="accent6"/>
          </a:effectRef>
          <a:fontRef idx="minor">
            <a:schemeClr val="lt1"/>
          </a:fontRef>
        </p:style>
        <p:txBody>
          <a:bodyPr rtlCol="0" anchor="ctr"/>
          <a:lstStyle/>
          <a:p>
            <a:pPr algn="r"/>
            <a:r>
              <a:rPr lang="en-IN" sz="2800" b="1" dirty="0"/>
              <a:t>04</a:t>
            </a:r>
          </a:p>
        </p:txBody>
      </p:sp>
      <p:sp>
        <p:nvSpPr>
          <p:cNvPr id="21" name="Rectangle: Rounded Corners 20">
            <a:extLst>
              <a:ext uri="{FF2B5EF4-FFF2-40B4-BE49-F238E27FC236}">
                <a16:creationId xmlns:a16="http://schemas.microsoft.com/office/drawing/2014/main" id="{8D9EBFE9-A738-41CE-9C43-038F3D7A0017}"/>
              </a:ext>
            </a:extLst>
          </p:cNvPr>
          <p:cNvSpPr/>
          <p:nvPr/>
        </p:nvSpPr>
        <p:spPr>
          <a:xfrm>
            <a:off x="4085303" y="2514593"/>
            <a:ext cx="1980000" cy="687857"/>
          </a:xfrm>
          <a:prstGeom prst="roundRect">
            <a:avLst/>
          </a:prstGeom>
          <a:solidFill>
            <a:srgbClr val="F7AE3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IN" sz="2800" b="1" dirty="0"/>
              <a:t>03</a:t>
            </a:r>
          </a:p>
        </p:txBody>
      </p:sp>
      <p:sp>
        <p:nvSpPr>
          <p:cNvPr id="20" name="Rectangle: Rounded Corners 19">
            <a:extLst>
              <a:ext uri="{FF2B5EF4-FFF2-40B4-BE49-F238E27FC236}">
                <a16:creationId xmlns:a16="http://schemas.microsoft.com/office/drawing/2014/main" id="{08F36D65-B68F-4C09-99F5-6557DA3CDD27}"/>
              </a:ext>
            </a:extLst>
          </p:cNvPr>
          <p:cNvSpPr/>
          <p:nvPr/>
        </p:nvSpPr>
        <p:spPr>
          <a:xfrm>
            <a:off x="4085304" y="1778820"/>
            <a:ext cx="1489587" cy="687857"/>
          </a:xfrm>
          <a:prstGeom prst="roundRect">
            <a:avLst/>
          </a:prstGeom>
          <a:ln/>
        </p:spPr>
        <p:style>
          <a:lnRef idx="3">
            <a:schemeClr val="lt1"/>
          </a:lnRef>
          <a:fillRef idx="1">
            <a:schemeClr val="accent5"/>
          </a:fillRef>
          <a:effectRef idx="1">
            <a:schemeClr val="accent5"/>
          </a:effectRef>
          <a:fontRef idx="minor">
            <a:schemeClr val="lt1"/>
          </a:fontRef>
        </p:style>
        <p:txBody>
          <a:bodyPr rtlCol="0" anchor="ctr"/>
          <a:lstStyle/>
          <a:p>
            <a:pPr algn="r"/>
            <a:r>
              <a:rPr lang="en-IN" sz="2800" b="1" dirty="0"/>
              <a:t>02</a:t>
            </a:r>
          </a:p>
        </p:txBody>
      </p:sp>
      <p:sp>
        <p:nvSpPr>
          <p:cNvPr id="16" name="Rectangle: Rounded Corners 15">
            <a:extLst>
              <a:ext uri="{FF2B5EF4-FFF2-40B4-BE49-F238E27FC236}">
                <a16:creationId xmlns:a16="http://schemas.microsoft.com/office/drawing/2014/main" id="{B0962F8C-5F10-447C-9C7F-4B527981C513}"/>
              </a:ext>
            </a:extLst>
          </p:cNvPr>
          <p:cNvSpPr/>
          <p:nvPr/>
        </p:nvSpPr>
        <p:spPr>
          <a:xfrm>
            <a:off x="4085304" y="1043048"/>
            <a:ext cx="1489587" cy="687857"/>
          </a:xfrm>
          <a:prstGeom prst="roundRect">
            <a:avLst/>
          </a:prstGeom>
          <a:solidFill>
            <a:srgbClr val="D8115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IN" sz="2800" b="1" dirty="0"/>
              <a:t>01</a:t>
            </a:r>
          </a:p>
        </p:txBody>
      </p:sp>
      <p:grpSp>
        <p:nvGrpSpPr>
          <p:cNvPr id="28" name="Group 27"/>
          <p:cNvGrpSpPr/>
          <p:nvPr/>
        </p:nvGrpSpPr>
        <p:grpSpPr>
          <a:xfrm>
            <a:off x="626810" y="619133"/>
            <a:ext cx="4250063" cy="5619751"/>
            <a:chOff x="626803" y="619125"/>
            <a:chExt cx="4250062" cy="5619750"/>
          </a:xfrm>
        </p:grpSpPr>
        <p:sp>
          <p:nvSpPr>
            <p:cNvPr id="29" name="Freeform: Shape 6">
              <a:extLst>
                <a:ext uri="{FF2B5EF4-FFF2-40B4-BE49-F238E27FC236}">
                  <a16:creationId xmlns:a16="http://schemas.microsoft.com/office/drawing/2014/main" id="{83AE1B1C-FBBB-4EEF-99E2-A95746E30C62}"/>
                </a:ext>
              </a:extLst>
            </p:cNvPr>
            <p:cNvSpPr/>
            <p:nvPr/>
          </p:nvSpPr>
          <p:spPr>
            <a:xfrm>
              <a:off x="626804" y="619125"/>
              <a:ext cx="4225414" cy="5619750"/>
            </a:xfrm>
            <a:custGeom>
              <a:avLst/>
              <a:gdLst>
                <a:gd name="connsiteX0" fmla="*/ 0 w 4225414"/>
                <a:gd name="connsiteY0" fmla="*/ 0 h 5619750"/>
                <a:gd name="connsiteX1" fmla="*/ 3483086 w 4225414"/>
                <a:gd name="connsiteY1" fmla="*/ 0 h 5619750"/>
                <a:gd name="connsiteX2" fmla="*/ 3664975 w 4225414"/>
                <a:gd name="connsiteY2" fmla="*/ 0 h 5619750"/>
                <a:gd name="connsiteX3" fmla="*/ 3935355 w 4225414"/>
                <a:gd name="connsiteY3" fmla="*/ 0 h 5619750"/>
                <a:gd name="connsiteX4" fmla="*/ 4225414 w 4225414"/>
                <a:gd name="connsiteY4" fmla="*/ 290059 h 5619750"/>
                <a:gd name="connsiteX5" fmla="*/ 4225414 w 4225414"/>
                <a:gd name="connsiteY5" fmla="*/ 5329691 h 5619750"/>
                <a:gd name="connsiteX6" fmla="*/ 3935355 w 4225414"/>
                <a:gd name="connsiteY6" fmla="*/ 5619750 h 5619750"/>
                <a:gd name="connsiteX7" fmla="*/ 3664975 w 4225414"/>
                <a:gd name="connsiteY7" fmla="*/ 5619750 h 5619750"/>
                <a:gd name="connsiteX8" fmla="*/ 3483086 w 4225414"/>
                <a:gd name="connsiteY8" fmla="*/ 5619750 h 5619750"/>
                <a:gd name="connsiteX9" fmla="*/ 0 w 4225414"/>
                <a:gd name="connsiteY9" fmla="*/ 5619750 h 5619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25414" h="5619750">
                  <a:moveTo>
                    <a:pt x="0" y="0"/>
                  </a:moveTo>
                  <a:lnTo>
                    <a:pt x="3483086" y="0"/>
                  </a:lnTo>
                  <a:lnTo>
                    <a:pt x="3664975" y="0"/>
                  </a:lnTo>
                  <a:lnTo>
                    <a:pt x="3935355" y="0"/>
                  </a:lnTo>
                  <a:cubicBezTo>
                    <a:pt x="4095550" y="0"/>
                    <a:pt x="4225414" y="129864"/>
                    <a:pt x="4225414" y="290059"/>
                  </a:cubicBezTo>
                  <a:lnTo>
                    <a:pt x="4225414" y="5329691"/>
                  </a:lnTo>
                  <a:cubicBezTo>
                    <a:pt x="4225414" y="5489886"/>
                    <a:pt x="4095550" y="5619750"/>
                    <a:pt x="3935355" y="5619750"/>
                  </a:cubicBezTo>
                  <a:lnTo>
                    <a:pt x="3664975" y="5619750"/>
                  </a:lnTo>
                  <a:lnTo>
                    <a:pt x="3483086" y="5619750"/>
                  </a:lnTo>
                  <a:lnTo>
                    <a:pt x="0" y="5619750"/>
                  </a:lnTo>
                  <a:close/>
                </a:path>
              </a:pathLst>
            </a:custGeom>
            <a:gradFill flip="none" rotWithShape="1">
              <a:gsLst>
                <a:gs pos="22000">
                  <a:schemeClr val="bg1"/>
                </a:gs>
                <a:gs pos="74000">
                  <a:schemeClr val="bg1">
                    <a:lumMod val="95000"/>
                  </a:schemeClr>
                </a:gs>
              </a:gsLst>
              <a:lin ang="2700000" scaled="1"/>
              <a:tileRect/>
            </a:gradFill>
            <a:ln>
              <a:noFill/>
            </a:ln>
            <a:effectLst>
              <a:outerShdw blurRad="203200" dist="1524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p>
          </p:txBody>
        </p:sp>
        <p:pic>
          <p:nvPicPr>
            <p:cNvPr id="30" name="Picture 29"/>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52763" y="1803757"/>
              <a:ext cx="3724102" cy="2416117"/>
            </a:xfrm>
            <a:prstGeom prst="rect">
              <a:avLst/>
            </a:prstGeom>
          </p:spPr>
        </p:pic>
        <p:sp>
          <p:nvSpPr>
            <p:cNvPr id="31" name="Rectangle 30">
              <a:extLst>
                <a:ext uri="{FF2B5EF4-FFF2-40B4-BE49-F238E27FC236}">
                  <a16:creationId xmlns:a16="http://schemas.microsoft.com/office/drawing/2014/main" id="{6824F499-20C8-4D73-B49D-6DD55A41C2A6}"/>
                </a:ext>
              </a:extLst>
            </p:cNvPr>
            <p:cNvSpPr/>
            <p:nvPr/>
          </p:nvSpPr>
          <p:spPr>
            <a:xfrm>
              <a:off x="626805" y="619125"/>
              <a:ext cx="3458498" cy="1633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2" name="Rectangle 31">
              <a:extLst>
                <a:ext uri="{FF2B5EF4-FFF2-40B4-BE49-F238E27FC236}">
                  <a16:creationId xmlns:a16="http://schemas.microsoft.com/office/drawing/2014/main" id="{35FD5325-3717-459B-90F1-3A5965EDA412}"/>
                </a:ext>
              </a:extLst>
            </p:cNvPr>
            <p:cNvSpPr/>
            <p:nvPr/>
          </p:nvSpPr>
          <p:spPr>
            <a:xfrm>
              <a:off x="647631" y="5659555"/>
              <a:ext cx="3213169" cy="35921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55582" algn="ctr">
                <a:tabLst>
                  <a:tab pos="622268" algn="l"/>
                </a:tabLst>
              </a:pPr>
              <a:r>
                <a:rPr lang="en-IN" dirty="0"/>
                <a:t>World Heritage Convention</a:t>
              </a:r>
            </a:p>
          </p:txBody>
        </p:sp>
        <p:sp>
          <p:nvSpPr>
            <p:cNvPr id="33" name="Rectangle 32">
              <a:extLst>
                <a:ext uri="{FF2B5EF4-FFF2-40B4-BE49-F238E27FC236}">
                  <a16:creationId xmlns:a16="http://schemas.microsoft.com/office/drawing/2014/main" id="{0B782959-5560-4202-A136-BCA075A490B3}"/>
                </a:ext>
              </a:extLst>
            </p:cNvPr>
            <p:cNvSpPr/>
            <p:nvPr/>
          </p:nvSpPr>
          <p:spPr>
            <a:xfrm>
              <a:off x="988142" y="619125"/>
              <a:ext cx="66367" cy="56197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4" name="TextBox 33">
              <a:extLst>
                <a:ext uri="{FF2B5EF4-FFF2-40B4-BE49-F238E27FC236}">
                  <a16:creationId xmlns:a16="http://schemas.microsoft.com/office/drawing/2014/main" id="{A3D6E4EA-59ED-4E27-B6F1-FB64219B8EED}"/>
                </a:ext>
              </a:extLst>
            </p:cNvPr>
            <p:cNvSpPr txBox="1"/>
            <p:nvPr/>
          </p:nvSpPr>
          <p:spPr>
            <a:xfrm>
              <a:off x="626803" y="822004"/>
              <a:ext cx="4225415" cy="461665"/>
            </a:xfrm>
            <a:prstGeom prst="rect">
              <a:avLst/>
            </a:prstGeom>
            <a:noFill/>
          </p:spPr>
          <p:txBody>
            <a:bodyPr wrap="square" rtlCol="0">
              <a:spAutoFit/>
            </a:bodyPr>
            <a:lstStyle/>
            <a:p>
              <a:pPr algn="ctr"/>
              <a:r>
                <a:rPr lang="en-IN" sz="2400" b="1" dirty="0">
                  <a:solidFill>
                    <a:schemeClr val="accent5">
                      <a:lumMod val="75000"/>
                    </a:schemeClr>
                  </a:solidFill>
                  <a:latin typeface="+mj-lt"/>
                </a:rPr>
                <a:t>Periodic Reporting</a:t>
              </a:r>
            </a:p>
          </p:txBody>
        </p:sp>
        <p:sp>
          <p:nvSpPr>
            <p:cNvPr id="35" name="TextBox 34">
              <a:extLst>
                <a:ext uri="{FF2B5EF4-FFF2-40B4-BE49-F238E27FC236}">
                  <a16:creationId xmlns:a16="http://schemas.microsoft.com/office/drawing/2014/main" id="{BF3FF7B2-4940-404C-B39B-C8B665009A01}"/>
                </a:ext>
              </a:extLst>
            </p:cNvPr>
            <p:cNvSpPr txBox="1"/>
            <p:nvPr/>
          </p:nvSpPr>
          <p:spPr>
            <a:xfrm>
              <a:off x="639876" y="3981981"/>
              <a:ext cx="4225415" cy="1323439"/>
            </a:xfrm>
            <a:prstGeom prst="rect">
              <a:avLst/>
            </a:prstGeom>
            <a:noFill/>
          </p:spPr>
          <p:txBody>
            <a:bodyPr wrap="square" rtlCol="0">
              <a:spAutoFit/>
            </a:bodyPr>
            <a:lstStyle/>
            <a:p>
              <a:pPr algn="ctr"/>
              <a:r>
                <a:rPr lang="en-IN" sz="4000" b="1" dirty="0">
                  <a:solidFill>
                    <a:schemeClr val="accent5">
                      <a:lumMod val="75000"/>
                    </a:schemeClr>
                  </a:solidFill>
                  <a:latin typeface="+mj-lt"/>
                </a:rPr>
                <a:t>Training </a:t>
              </a:r>
            </a:p>
            <a:p>
              <a:pPr algn="ctr"/>
              <a:r>
                <a:rPr lang="en-IN" sz="4000" b="1" dirty="0">
                  <a:solidFill>
                    <a:schemeClr val="accent5">
                      <a:lumMod val="75000"/>
                    </a:schemeClr>
                  </a:solidFill>
                  <a:latin typeface="+mj-lt"/>
                </a:rPr>
                <a:t>Modules</a:t>
              </a:r>
            </a:p>
          </p:txBody>
        </p:sp>
      </p:grpSp>
      <p:sp>
        <p:nvSpPr>
          <p:cNvPr id="36" name="TextBox 35">
            <a:extLst>
              <a:ext uri="{FF2B5EF4-FFF2-40B4-BE49-F238E27FC236}">
                <a16:creationId xmlns:a16="http://schemas.microsoft.com/office/drawing/2014/main" id="{DF696035-0EE7-4F44-8AE5-A39548C5BCCF}"/>
              </a:ext>
            </a:extLst>
          </p:cNvPr>
          <p:cNvSpPr txBox="1"/>
          <p:nvPr/>
        </p:nvSpPr>
        <p:spPr>
          <a:xfrm>
            <a:off x="6305558" y="3213176"/>
            <a:ext cx="4822305" cy="1083374"/>
          </a:xfrm>
          <a:prstGeom prst="rect">
            <a:avLst/>
          </a:prstGeom>
          <a:noFill/>
        </p:spPr>
        <p:txBody>
          <a:bodyPr wrap="square" rtlCol="0">
            <a:spAutoFit/>
          </a:bodyPr>
          <a:lstStyle/>
          <a:p>
            <a:pPr>
              <a:lnSpc>
                <a:spcPct val="115000"/>
              </a:lnSpc>
              <a:spcBef>
                <a:spcPts val="600"/>
              </a:spcBef>
            </a:pPr>
            <a:r>
              <a:rPr lang="en-GB" sz="2800" dirty="0">
                <a:ea typeface="Times New Roman" panose="02020603050405020304" pitchFamily="18" charset="0"/>
              </a:rPr>
              <a:t>Synergies with other Conventions and Programmes </a:t>
            </a:r>
            <a:endParaRPr lang="en-IN" sz="1400" dirty="0">
              <a:solidFill>
                <a:schemeClr val="tx1">
                  <a:lumMod val="50000"/>
                  <a:lumOff val="50000"/>
                </a:schemeClr>
              </a:solidFill>
            </a:endParaRPr>
          </a:p>
        </p:txBody>
      </p:sp>
      <p:sp>
        <p:nvSpPr>
          <p:cNvPr id="37" name="TextBox 36">
            <a:extLst>
              <a:ext uri="{FF2B5EF4-FFF2-40B4-BE49-F238E27FC236}">
                <a16:creationId xmlns:a16="http://schemas.microsoft.com/office/drawing/2014/main" id="{E3F2BC12-D1F6-4F9E-A0DD-F52202C3FF7B}"/>
              </a:ext>
            </a:extLst>
          </p:cNvPr>
          <p:cNvSpPr txBox="1"/>
          <p:nvPr/>
        </p:nvSpPr>
        <p:spPr>
          <a:xfrm>
            <a:off x="6305555" y="2505287"/>
            <a:ext cx="3562349" cy="707886"/>
          </a:xfrm>
          <a:prstGeom prst="rect">
            <a:avLst/>
          </a:prstGeom>
          <a:noFill/>
        </p:spPr>
        <p:txBody>
          <a:bodyPr wrap="square" rtlCol="0">
            <a:spAutoFit/>
          </a:bodyPr>
          <a:lstStyle/>
          <a:p>
            <a:r>
              <a:rPr lang="en-IN" sz="4000" b="1" dirty="0">
                <a:solidFill>
                  <a:srgbClr val="F6AD3B"/>
                </a:solidFill>
                <a:latin typeface="+mj-lt"/>
              </a:rPr>
              <a:t>Module</a:t>
            </a:r>
            <a:r>
              <a:rPr lang="en-IN" sz="4000" b="1" dirty="0">
                <a:solidFill>
                  <a:srgbClr val="F6AD3B"/>
                </a:solidFill>
                <a:latin typeface="Calibri" panose="020F0502020204030204" pitchFamily="34" charset="0"/>
                <a:ea typeface="Segoe UI Historic" panose="020B0502040204020203" pitchFamily="34" charset="0"/>
                <a:cs typeface="Calibri" panose="020F0502020204030204" pitchFamily="34" charset="0"/>
              </a:rPr>
              <a:t> </a:t>
            </a:r>
            <a:r>
              <a:rPr lang="en-IN" sz="4000" b="1" dirty="0">
                <a:solidFill>
                  <a:srgbClr val="F6AD3B"/>
                </a:solidFill>
                <a:latin typeface="+mj-lt"/>
              </a:rPr>
              <a:t>3</a:t>
            </a:r>
          </a:p>
        </p:txBody>
      </p:sp>
      <p:sp>
        <p:nvSpPr>
          <p:cNvPr id="17" name="TextBox 16">
            <a:extLst>
              <a:ext uri="{FF2B5EF4-FFF2-40B4-BE49-F238E27FC236}">
                <a16:creationId xmlns:a16="http://schemas.microsoft.com/office/drawing/2014/main" id="{E3F2BC12-D1F6-4F9E-A0DD-F52202C3FF7B}"/>
              </a:ext>
            </a:extLst>
          </p:cNvPr>
          <p:cNvSpPr txBox="1"/>
          <p:nvPr/>
        </p:nvSpPr>
        <p:spPr>
          <a:xfrm>
            <a:off x="6470657" y="239130"/>
            <a:ext cx="5448300" cy="461665"/>
          </a:xfrm>
          <a:prstGeom prst="rect">
            <a:avLst/>
          </a:prstGeom>
          <a:noFill/>
        </p:spPr>
        <p:txBody>
          <a:bodyPr wrap="square" rtlCol="0">
            <a:spAutoFit/>
          </a:bodyPr>
          <a:lstStyle/>
          <a:p>
            <a:pPr algn="r"/>
            <a:r>
              <a:rPr lang="en-GB" sz="2400" dirty="0" smtClean="0">
                <a:solidFill>
                  <a:schemeClr val="tx1">
                    <a:lumMod val="50000"/>
                    <a:lumOff val="50000"/>
                  </a:schemeClr>
                </a:solidFill>
                <a:latin typeface="Calibri" panose="020F0502020204030204" pitchFamily="34" charset="0"/>
                <a:ea typeface="Segoe UI Historic" panose="020B0502040204020203" pitchFamily="34" charset="0"/>
                <a:cs typeface="Calibri" panose="020F0502020204030204" pitchFamily="34" charset="0"/>
              </a:rPr>
              <a:t>Overview of the Modules</a:t>
            </a:r>
            <a:endParaRPr lang="en-IN" sz="2400" dirty="0">
              <a:solidFill>
                <a:srgbClr val="FF0000"/>
              </a:solidFill>
              <a:latin typeface="Calibri" panose="020F0502020204030204" pitchFamily="34" charset="0"/>
              <a:ea typeface="Segoe UI Historic" panose="020B0502040204020203" pitchFamily="34" charset="0"/>
              <a:cs typeface="Calibri" panose="020F0502020204030204" pitchFamily="34" charset="0"/>
            </a:endParaRPr>
          </a:p>
        </p:txBody>
      </p:sp>
    </p:spTree>
    <p:extLst>
      <p:ext uri="{BB962C8B-B14F-4D97-AF65-F5344CB8AC3E}">
        <p14:creationId xmlns:p14="http://schemas.microsoft.com/office/powerpoint/2010/main" val="27318019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Rounded Corners 21">
            <a:extLst>
              <a:ext uri="{FF2B5EF4-FFF2-40B4-BE49-F238E27FC236}">
                <a16:creationId xmlns:a16="http://schemas.microsoft.com/office/drawing/2014/main" id="{C851652F-1B21-4C47-9743-88E5119E63EF}"/>
              </a:ext>
            </a:extLst>
          </p:cNvPr>
          <p:cNvSpPr/>
          <p:nvPr/>
        </p:nvSpPr>
        <p:spPr>
          <a:xfrm>
            <a:off x="4085303" y="3250366"/>
            <a:ext cx="1980000" cy="687857"/>
          </a:xfrm>
          <a:prstGeom prst="roundRect">
            <a:avLst/>
          </a:prstGeom>
          <a:ln/>
        </p:spPr>
        <p:style>
          <a:lnRef idx="3">
            <a:schemeClr val="lt1"/>
          </a:lnRef>
          <a:fillRef idx="1">
            <a:schemeClr val="accent6"/>
          </a:fillRef>
          <a:effectRef idx="1">
            <a:schemeClr val="accent6"/>
          </a:effectRef>
          <a:fontRef idx="minor">
            <a:schemeClr val="lt1"/>
          </a:fontRef>
        </p:style>
        <p:txBody>
          <a:bodyPr rtlCol="0" anchor="ctr"/>
          <a:lstStyle/>
          <a:p>
            <a:pPr algn="r"/>
            <a:r>
              <a:rPr lang="en-IN" sz="2800" b="1" dirty="0"/>
              <a:t>04</a:t>
            </a:r>
          </a:p>
        </p:txBody>
      </p:sp>
      <p:sp>
        <p:nvSpPr>
          <p:cNvPr id="21" name="Rectangle: Rounded Corners 20">
            <a:extLst>
              <a:ext uri="{FF2B5EF4-FFF2-40B4-BE49-F238E27FC236}">
                <a16:creationId xmlns:a16="http://schemas.microsoft.com/office/drawing/2014/main" id="{8D9EBFE9-A738-41CE-9C43-038F3D7A0017}"/>
              </a:ext>
            </a:extLst>
          </p:cNvPr>
          <p:cNvSpPr/>
          <p:nvPr/>
        </p:nvSpPr>
        <p:spPr>
          <a:xfrm>
            <a:off x="4085304" y="2514593"/>
            <a:ext cx="1489587" cy="687857"/>
          </a:xfrm>
          <a:prstGeom prst="roundRect">
            <a:avLst/>
          </a:prstGeom>
          <a:solidFill>
            <a:srgbClr val="F7AE3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IN" sz="2800" b="1" dirty="0"/>
              <a:t>03</a:t>
            </a:r>
          </a:p>
        </p:txBody>
      </p:sp>
      <p:sp>
        <p:nvSpPr>
          <p:cNvPr id="20" name="Rectangle: Rounded Corners 19">
            <a:extLst>
              <a:ext uri="{FF2B5EF4-FFF2-40B4-BE49-F238E27FC236}">
                <a16:creationId xmlns:a16="http://schemas.microsoft.com/office/drawing/2014/main" id="{08F36D65-B68F-4C09-99F5-6557DA3CDD27}"/>
              </a:ext>
            </a:extLst>
          </p:cNvPr>
          <p:cNvSpPr/>
          <p:nvPr/>
        </p:nvSpPr>
        <p:spPr>
          <a:xfrm>
            <a:off x="4085304" y="1778820"/>
            <a:ext cx="1489587" cy="687857"/>
          </a:xfrm>
          <a:prstGeom prst="roundRect">
            <a:avLst/>
          </a:prstGeom>
          <a:ln/>
        </p:spPr>
        <p:style>
          <a:lnRef idx="3">
            <a:schemeClr val="lt1"/>
          </a:lnRef>
          <a:fillRef idx="1">
            <a:schemeClr val="accent5"/>
          </a:fillRef>
          <a:effectRef idx="1">
            <a:schemeClr val="accent5"/>
          </a:effectRef>
          <a:fontRef idx="minor">
            <a:schemeClr val="lt1"/>
          </a:fontRef>
        </p:style>
        <p:txBody>
          <a:bodyPr rtlCol="0" anchor="ctr"/>
          <a:lstStyle/>
          <a:p>
            <a:pPr algn="r"/>
            <a:r>
              <a:rPr lang="en-IN" sz="2800" b="1" dirty="0"/>
              <a:t>02</a:t>
            </a:r>
          </a:p>
        </p:txBody>
      </p:sp>
      <p:sp>
        <p:nvSpPr>
          <p:cNvPr id="16" name="Rectangle: Rounded Corners 15">
            <a:extLst>
              <a:ext uri="{FF2B5EF4-FFF2-40B4-BE49-F238E27FC236}">
                <a16:creationId xmlns:a16="http://schemas.microsoft.com/office/drawing/2014/main" id="{B0962F8C-5F10-447C-9C7F-4B527981C513}"/>
              </a:ext>
            </a:extLst>
          </p:cNvPr>
          <p:cNvSpPr/>
          <p:nvPr/>
        </p:nvSpPr>
        <p:spPr>
          <a:xfrm>
            <a:off x="4085304" y="1043048"/>
            <a:ext cx="1489587" cy="687857"/>
          </a:xfrm>
          <a:prstGeom prst="roundRect">
            <a:avLst/>
          </a:prstGeom>
          <a:solidFill>
            <a:srgbClr val="D8115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IN" sz="2800" b="1" dirty="0"/>
              <a:t>01</a:t>
            </a:r>
          </a:p>
        </p:txBody>
      </p:sp>
      <p:grpSp>
        <p:nvGrpSpPr>
          <p:cNvPr id="40" name="Group 39"/>
          <p:cNvGrpSpPr/>
          <p:nvPr/>
        </p:nvGrpSpPr>
        <p:grpSpPr>
          <a:xfrm>
            <a:off x="626810" y="619133"/>
            <a:ext cx="4250063" cy="5619751"/>
            <a:chOff x="626803" y="619125"/>
            <a:chExt cx="4250062" cy="5619750"/>
          </a:xfrm>
        </p:grpSpPr>
        <p:sp>
          <p:nvSpPr>
            <p:cNvPr id="41" name="Freeform: Shape 6">
              <a:extLst>
                <a:ext uri="{FF2B5EF4-FFF2-40B4-BE49-F238E27FC236}">
                  <a16:creationId xmlns:a16="http://schemas.microsoft.com/office/drawing/2014/main" id="{83AE1B1C-FBBB-4EEF-99E2-A95746E30C62}"/>
                </a:ext>
              </a:extLst>
            </p:cNvPr>
            <p:cNvSpPr/>
            <p:nvPr/>
          </p:nvSpPr>
          <p:spPr>
            <a:xfrm>
              <a:off x="626804" y="619125"/>
              <a:ext cx="4225414" cy="5619750"/>
            </a:xfrm>
            <a:custGeom>
              <a:avLst/>
              <a:gdLst>
                <a:gd name="connsiteX0" fmla="*/ 0 w 4225414"/>
                <a:gd name="connsiteY0" fmla="*/ 0 h 5619750"/>
                <a:gd name="connsiteX1" fmla="*/ 3483086 w 4225414"/>
                <a:gd name="connsiteY1" fmla="*/ 0 h 5619750"/>
                <a:gd name="connsiteX2" fmla="*/ 3664975 w 4225414"/>
                <a:gd name="connsiteY2" fmla="*/ 0 h 5619750"/>
                <a:gd name="connsiteX3" fmla="*/ 3935355 w 4225414"/>
                <a:gd name="connsiteY3" fmla="*/ 0 h 5619750"/>
                <a:gd name="connsiteX4" fmla="*/ 4225414 w 4225414"/>
                <a:gd name="connsiteY4" fmla="*/ 290059 h 5619750"/>
                <a:gd name="connsiteX5" fmla="*/ 4225414 w 4225414"/>
                <a:gd name="connsiteY5" fmla="*/ 5329691 h 5619750"/>
                <a:gd name="connsiteX6" fmla="*/ 3935355 w 4225414"/>
                <a:gd name="connsiteY6" fmla="*/ 5619750 h 5619750"/>
                <a:gd name="connsiteX7" fmla="*/ 3664975 w 4225414"/>
                <a:gd name="connsiteY7" fmla="*/ 5619750 h 5619750"/>
                <a:gd name="connsiteX8" fmla="*/ 3483086 w 4225414"/>
                <a:gd name="connsiteY8" fmla="*/ 5619750 h 5619750"/>
                <a:gd name="connsiteX9" fmla="*/ 0 w 4225414"/>
                <a:gd name="connsiteY9" fmla="*/ 5619750 h 5619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25414" h="5619750">
                  <a:moveTo>
                    <a:pt x="0" y="0"/>
                  </a:moveTo>
                  <a:lnTo>
                    <a:pt x="3483086" y="0"/>
                  </a:lnTo>
                  <a:lnTo>
                    <a:pt x="3664975" y="0"/>
                  </a:lnTo>
                  <a:lnTo>
                    <a:pt x="3935355" y="0"/>
                  </a:lnTo>
                  <a:cubicBezTo>
                    <a:pt x="4095550" y="0"/>
                    <a:pt x="4225414" y="129864"/>
                    <a:pt x="4225414" y="290059"/>
                  </a:cubicBezTo>
                  <a:lnTo>
                    <a:pt x="4225414" y="5329691"/>
                  </a:lnTo>
                  <a:cubicBezTo>
                    <a:pt x="4225414" y="5489886"/>
                    <a:pt x="4095550" y="5619750"/>
                    <a:pt x="3935355" y="5619750"/>
                  </a:cubicBezTo>
                  <a:lnTo>
                    <a:pt x="3664975" y="5619750"/>
                  </a:lnTo>
                  <a:lnTo>
                    <a:pt x="3483086" y="5619750"/>
                  </a:lnTo>
                  <a:lnTo>
                    <a:pt x="0" y="5619750"/>
                  </a:lnTo>
                  <a:close/>
                </a:path>
              </a:pathLst>
            </a:custGeom>
            <a:gradFill flip="none" rotWithShape="1">
              <a:gsLst>
                <a:gs pos="22000">
                  <a:schemeClr val="bg1"/>
                </a:gs>
                <a:gs pos="74000">
                  <a:schemeClr val="bg1">
                    <a:lumMod val="95000"/>
                  </a:schemeClr>
                </a:gs>
              </a:gsLst>
              <a:lin ang="2700000" scaled="1"/>
              <a:tileRect/>
            </a:gradFill>
            <a:ln>
              <a:noFill/>
            </a:ln>
            <a:effectLst>
              <a:outerShdw blurRad="203200" dist="1524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p>
          </p:txBody>
        </p:sp>
        <p:pic>
          <p:nvPicPr>
            <p:cNvPr id="42" name="Picture 41"/>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52763" y="1803757"/>
              <a:ext cx="3724102" cy="2416117"/>
            </a:xfrm>
            <a:prstGeom prst="rect">
              <a:avLst/>
            </a:prstGeom>
            <a:ln/>
          </p:spPr>
        </p:pic>
        <p:sp>
          <p:nvSpPr>
            <p:cNvPr id="43" name="Rectangle 42">
              <a:extLst>
                <a:ext uri="{FF2B5EF4-FFF2-40B4-BE49-F238E27FC236}">
                  <a16:creationId xmlns:a16="http://schemas.microsoft.com/office/drawing/2014/main" id="{6824F499-20C8-4D73-B49D-6DD55A41C2A6}"/>
                </a:ext>
              </a:extLst>
            </p:cNvPr>
            <p:cNvSpPr/>
            <p:nvPr/>
          </p:nvSpPr>
          <p:spPr>
            <a:xfrm>
              <a:off x="626805" y="619125"/>
              <a:ext cx="3458498" cy="1633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4" name="Rectangle 43">
              <a:extLst>
                <a:ext uri="{FF2B5EF4-FFF2-40B4-BE49-F238E27FC236}">
                  <a16:creationId xmlns:a16="http://schemas.microsoft.com/office/drawing/2014/main" id="{35FD5325-3717-459B-90F1-3A5965EDA412}"/>
                </a:ext>
              </a:extLst>
            </p:cNvPr>
            <p:cNvSpPr/>
            <p:nvPr/>
          </p:nvSpPr>
          <p:spPr>
            <a:xfrm>
              <a:off x="647631" y="5659555"/>
              <a:ext cx="3213169" cy="35921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55582" algn="ctr">
                <a:tabLst>
                  <a:tab pos="622268" algn="l"/>
                </a:tabLst>
              </a:pPr>
              <a:r>
                <a:rPr lang="en-IN" dirty="0"/>
                <a:t>World Heritage Convention</a:t>
              </a:r>
            </a:p>
          </p:txBody>
        </p:sp>
        <p:sp>
          <p:nvSpPr>
            <p:cNvPr id="45" name="Rectangle 44">
              <a:extLst>
                <a:ext uri="{FF2B5EF4-FFF2-40B4-BE49-F238E27FC236}">
                  <a16:creationId xmlns:a16="http://schemas.microsoft.com/office/drawing/2014/main" id="{0B782959-5560-4202-A136-BCA075A490B3}"/>
                </a:ext>
              </a:extLst>
            </p:cNvPr>
            <p:cNvSpPr/>
            <p:nvPr/>
          </p:nvSpPr>
          <p:spPr>
            <a:xfrm>
              <a:off x="988142" y="619125"/>
              <a:ext cx="66367" cy="56197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6" name="TextBox 45">
              <a:extLst>
                <a:ext uri="{FF2B5EF4-FFF2-40B4-BE49-F238E27FC236}">
                  <a16:creationId xmlns:a16="http://schemas.microsoft.com/office/drawing/2014/main" id="{A3D6E4EA-59ED-4E27-B6F1-FB64219B8EED}"/>
                </a:ext>
              </a:extLst>
            </p:cNvPr>
            <p:cNvSpPr txBox="1"/>
            <p:nvPr/>
          </p:nvSpPr>
          <p:spPr>
            <a:xfrm>
              <a:off x="626803" y="822004"/>
              <a:ext cx="4225415" cy="461665"/>
            </a:xfrm>
            <a:prstGeom prst="rect">
              <a:avLst/>
            </a:prstGeom>
            <a:noFill/>
          </p:spPr>
          <p:txBody>
            <a:bodyPr wrap="square" rtlCol="0">
              <a:spAutoFit/>
            </a:bodyPr>
            <a:lstStyle/>
            <a:p>
              <a:pPr algn="ctr"/>
              <a:r>
                <a:rPr lang="en-IN" sz="2400" b="1" dirty="0">
                  <a:solidFill>
                    <a:schemeClr val="accent5">
                      <a:lumMod val="75000"/>
                    </a:schemeClr>
                  </a:solidFill>
                  <a:latin typeface="+mj-lt"/>
                </a:rPr>
                <a:t>Periodic Reporting</a:t>
              </a:r>
            </a:p>
          </p:txBody>
        </p:sp>
        <p:sp>
          <p:nvSpPr>
            <p:cNvPr id="47" name="TextBox 46">
              <a:extLst>
                <a:ext uri="{FF2B5EF4-FFF2-40B4-BE49-F238E27FC236}">
                  <a16:creationId xmlns:a16="http://schemas.microsoft.com/office/drawing/2014/main" id="{BF3FF7B2-4940-404C-B39B-C8B665009A01}"/>
                </a:ext>
              </a:extLst>
            </p:cNvPr>
            <p:cNvSpPr txBox="1"/>
            <p:nvPr/>
          </p:nvSpPr>
          <p:spPr>
            <a:xfrm>
              <a:off x="639876" y="3981981"/>
              <a:ext cx="4225415" cy="1323439"/>
            </a:xfrm>
            <a:prstGeom prst="rect">
              <a:avLst/>
            </a:prstGeom>
            <a:noFill/>
          </p:spPr>
          <p:txBody>
            <a:bodyPr wrap="square" rtlCol="0">
              <a:spAutoFit/>
            </a:bodyPr>
            <a:lstStyle/>
            <a:p>
              <a:pPr algn="ctr"/>
              <a:r>
                <a:rPr lang="en-IN" sz="4000" b="1" dirty="0">
                  <a:solidFill>
                    <a:schemeClr val="accent5">
                      <a:lumMod val="75000"/>
                    </a:schemeClr>
                  </a:solidFill>
                  <a:latin typeface="+mj-lt"/>
                </a:rPr>
                <a:t>Training </a:t>
              </a:r>
            </a:p>
            <a:p>
              <a:pPr algn="ctr"/>
              <a:r>
                <a:rPr lang="en-IN" sz="4000" b="1" dirty="0">
                  <a:solidFill>
                    <a:schemeClr val="accent5">
                      <a:lumMod val="75000"/>
                    </a:schemeClr>
                  </a:solidFill>
                  <a:latin typeface="+mj-lt"/>
                </a:rPr>
                <a:t>Modules</a:t>
              </a:r>
            </a:p>
          </p:txBody>
        </p:sp>
      </p:grpSp>
      <p:sp>
        <p:nvSpPr>
          <p:cNvPr id="56" name="TextBox 55">
            <a:extLst>
              <a:ext uri="{FF2B5EF4-FFF2-40B4-BE49-F238E27FC236}">
                <a16:creationId xmlns:a16="http://schemas.microsoft.com/office/drawing/2014/main" id="{DF696035-0EE7-4F44-8AE5-A39548C5BCCF}"/>
              </a:ext>
            </a:extLst>
          </p:cNvPr>
          <p:cNvSpPr txBox="1"/>
          <p:nvPr/>
        </p:nvSpPr>
        <p:spPr>
          <a:xfrm>
            <a:off x="6305558" y="3981980"/>
            <a:ext cx="4822305" cy="587853"/>
          </a:xfrm>
          <a:prstGeom prst="rect">
            <a:avLst/>
          </a:prstGeom>
          <a:noFill/>
        </p:spPr>
        <p:txBody>
          <a:bodyPr wrap="square" rtlCol="0">
            <a:spAutoFit/>
          </a:bodyPr>
          <a:lstStyle/>
          <a:p>
            <a:pPr>
              <a:lnSpc>
                <a:spcPct val="115000"/>
              </a:lnSpc>
              <a:spcBef>
                <a:spcPts val="600"/>
              </a:spcBef>
            </a:pPr>
            <a:r>
              <a:rPr lang="en-GB" sz="2800" dirty="0">
                <a:ea typeface="Times New Roman" panose="02020603050405020304" pitchFamily="18" charset="0"/>
              </a:rPr>
              <a:t>Sustainable Development </a:t>
            </a:r>
            <a:endParaRPr lang="en-IN" sz="1400" dirty="0">
              <a:solidFill>
                <a:schemeClr val="tx1">
                  <a:lumMod val="50000"/>
                  <a:lumOff val="50000"/>
                </a:schemeClr>
              </a:solidFill>
            </a:endParaRPr>
          </a:p>
        </p:txBody>
      </p:sp>
      <p:sp>
        <p:nvSpPr>
          <p:cNvPr id="57" name="TextBox 56">
            <a:extLst>
              <a:ext uri="{FF2B5EF4-FFF2-40B4-BE49-F238E27FC236}">
                <a16:creationId xmlns:a16="http://schemas.microsoft.com/office/drawing/2014/main" id="{E3F2BC12-D1F6-4F9E-A0DD-F52202C3FF7B}"/>
              </a:ext>
            </a:extLst>
          </p:cNvPr>
          <p:cNvSpPr txBox="1"/>
          <p:nvPr/>
        </p:nvSpPr>
        <p:spPr>
          <a:xfrm>
            <a:off x="6305555" y="3312417"/>
            <a:ext cx="3562349" cy="707886"/>
          </a:xfrm>
          <a:prstGeom prst="rect">
            <a:avLst/>
          </a:prstGeom>
          <a:noFill/>
        </p:spPr>
        <p:txBody>
          <a:bodyPr wrap="square" rtlCol="0">
            <a:spAutoFit/>
          </a:bodyPr>
          <a:lstStyle/>
          <a:p>
            <a:r>
              <a:rPr lang="en-IN" sz="4000" b="1" dirty="0">
                <a:solidFill>
                  <a:srgbClr val="70AD47"/>
                </a:solidFill>
                <a:latin typeface="+mj-lt"/>
              </a:rPr>
              <a:t>Module</a:t>
            </a:r>
            <a:r>
              <a:rPr lang="en-IN" sz="4000" b="1" dirty="0">
                <a:solidFill>
                  <a:srgbClr val="70AD47"/>
                </a:solidFill>
                <a:latin typeface="Calibri" panose="020F0502020204030204" pitchFamily="34" charset="0"/>
                <a:ea typeface="Segoe UI Historic" panose="020B0502040204020203" pitchFamily="34" charset="0"/>
                <a:cs typeface="Calibri" panose="020F0502020204030204" pitchFamily="34" charset="0"/>
              </a:rPr>
              <a:t> </a:t>
            </a:r>
            <a:r>
              <a:rPr lang="en-IN" sz="4000" b="1" dirty="0">
                <a:solidFill>
                  <a:srgbClr val="70AD47"/>
                </a:solidFill>
                <a:latin typeface="+mj-lt"/>
              </a:rPr>
              <a:t>4</a:t>
            </a:r>
          </a:p>
        </p:txBody>
      </p:sp>
      <p:sp>
        <p:nvSpPr>
          <p:cNvPr id="17" name="TextBox 16">
            <a:extLst>
              <a:ext uri="{FF2B5EF4-FFF2-40B4-BE49-F238E27FC236}">
                <a16:creationId xmlns:a16="http://schemas.microsoft.com/office/drawing/2014/main" id="{E3F2BC12-D1F6-4F9E-A0DD-F52202C3FF7B}"/>
              </a:ext>
            </a:extLst>
          </p:cNvPr>
          <p:cNvSpPr txBox="1"/>
          <p:nvPr/>
        </p:nvSpPr>
        <p:spPr>
          <a:xfrm>
            <a:off x="6470657" y="239130"/>
            <a:ext cx="5448300" cy="461665"/>
          </a:xfrm>
          <a:prstGeom prst="rect">
            <a:avLst/>
          </a:prstGeom>
          <a:noFill/>
        </p:spPr>
        <p:txBody>
          <a:bodyPr wrap="square" rtlCol="0">
            <a:spAutoFit/>
          </a:bodyPr>
          <a:lstStyle/>
          <a:p>
            <a:pPr algn="r"/>
            <a:r>
              <a:rPr lang="en-GB" sz="2400" dirty="0" smtClean="0">
                <a:solidFill>
                  <a:schemeClr val="tx1">
                    <a:lumMod val="50000"/>
                    <a:lumOff val="50000"/>
                  </a:schemeClr>
                </a:solidFill>
                <a:latin typeface="Calibri" panose="020F0502020204030204" pitchFamily="34" charset="0"/>
                <a:ea typeface="Segoe UI Historic" panose="020B0502040204020203" pitchFamily="34" charset="0"/>
                <a:cs typeface="Calibri" panose="020F0502020204030204" pitchFamily="34" charset="0"/>
              </a:rPr>
              <a:t>Overview of the Modules</a:t>
            </a:r>
            <a:endParaRPr lang="en-IN" sz="2400" dirty="0">
              <a:solidFill>
                <a:srgbClr val="FF0000"/>
              </a:solidFill>
              <a:latin typeface="Calibri" panose="020F0502020204030204" pitchFamily="34" charset="0"/>
              <a:ea typeface="Segoe UI Historic" panose="020B0502040204020203" pitchFamily="34" charset="0"/>
              <a:cs typeface="Calibri" panose="020F0502020204030204" pitchFamily="34" charset="0"/>
            </a:endParaRPr>
          </a:p>
        </p:txBody>
      </p:sp>
    </p:spTree>
    <p:extLst>
      <p:ext uri="{BB962C8B-B14F-4D97-AF65-F5344CB8AC3E}">
        <p14:creationId xmlns:p14="http://schemas.microsoft.com/office/powerpoint/2010/main" val="20254308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Office Theme</Template>
  <TotalTime>2182</TotalTime>
  <Words>2347</Words>
  <Application>Microsoft Office PowerPoint</Application>
  <PresentationFormat>Widescreen</PresentationFormat>
  <Paragraphs>337</Paragraphs>
  <Slides>19</Slides>
  <Notes>19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Arial</vt:lpstr>
      <vt:lpstr>Calibri</vt:lpstr>
      <vt:lpstr>Calibri Light</vt:lpstr>
      <vt:lpstr>Segoe UI Historic</vt:lpstr>
      <vt:lpstr>Symbol</vt:lpstr>
      <vt:lpstr>Times New Roman</vt:lpstr>
      <vt:lpstr>Tw Cen MT</vt:lpstr>
      <vt:lpstr>Wingdings 2</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module</dc:title>
  <dc:creator>Etowar Valentino</dc:creator>
  <cp:keywords>PR Modules</cp:keywords>
  <cp:lastModifiedBy>UNESCO</cp:lastModifiedBy>
  <cp:revision>94</cp:revision>
  <dcterms:created xsi:type="dcterms:W3CDTF">2018-08-19T14:55:37Z</dcterms:created>
  <dcterms:modified xsi:type="dcterms:W3CDTF">2019-01-27T13:36:29Z</dcterms:modified>
</cp:coreProperties>
</file>