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2" r:id="rId3"/>
    <p:sldId id="266" r:id="rId4"/>
    <p:sldId id="268" r:id="rId5"/>
    <p:sldId id="269" r:id="rId6"/>
    <p:sldId id="303" r:id="rId7"/>
    <p:sldId id="270" r:id="rId8"/>
    <p:sldId id="275" r:id="rId9"/>
    <p:sldId id="293" r:id="rId10"/>
    <p:sldId id="294" r:id="rId11"/>
    <p:sldId id="295" r:id="rId12"/>
    <p:sldId id="304" r:id="rId13"/>
    <p:sldId id="296" r:id="rId14"/>
    <p:sldId id="297" r:id="rId15"/>
    <p:sldId id="298" r:id="rId16"/>
    <p:sldId id="299" r:id="rId17"/>
    <p:sldId id="301" r:id="rId18"/>
    <p:sldId id="300" r:id="rId19"/>
    <p:sldId id="302" r:id="rId20"/>
    <p:sldId id="305" r:id="rId21"/>
    <p:sldId id="306" r:id="rId22"/>
    <p:sldId id="307" r:id="rId23"/>
    <p:sldId id="308" r:id="rId2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7" autoAdjust="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72" y="1104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E6606-8863-419D-9378-FA5F87A648D3}" type="doc">
      <dgm:prSet loTypeId="urn:microsoft.com/office/officeart/2005/8/layout/radial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ZA"/>
        </a:p>
      </dgm:t>
    </dgm:pt>
    <dgm:pt modelId="{C67F8519-C8E1-45B6-8174-AFC8B32CA891}">
      <dgm:prSet phldrT="[Text]"/>
      <dgm:spPr/>
      <dgm:t>
        <a:bodyPr/>
        <a:lstStyle/>
        <a:p>
          <a:r>
            <a:rPr lang="ru-RU" dirty="0" smtClean="0"/>
            <a:t>Политика в сфере культуры</a:t>
          </a:r>
          <a:endParaRPr lang="en-ZA" dirty="0"/>
        </a:p>
      </dgm:t>
    </dgm:pt>
    <dgm:pt modelId="{450F70C7-DE45-4784-B7B0-C159A4659EEB}" type="parTrans" cxnId="{5776A63B-65E3-417D-9A3D-23E0D62DC02B}">
      <dgm:prSet/>
      <dgm:spPr/>
      <dgm:t>
        <a:bodyPr/>
        <a:lstStyle/>
        <a:p>
          <a:endParaRPr lang="en-ZA"/>
        </a:p>
      </dgm:t>
    </dgm:pt>
    <dgm:pt modelId="{18F27361-33B9-408A-8D6A-17D24C31F6B4}" type="sibTrans" cxnId="{5776A63B-65E3-417D-9A3D-23E0D62DC02B}">
      <dgm:prSet/>
      <dgm:spPr/>
      <dgm:t>
        <a:bodyPr/>
        <a:lstStyle/>
        <a:p>
          <a:endParaRPr lang="en-ZA"/>
        </a:p>
      </dgm:t>
    </dgm:pt>
    <dgm:pt modelId="{CEB6191D-D844-4211-B8E3-B5000361C66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Политика в отношении коренных народов</a:t>
          </a:r>
          <a:r>
            <a:rPr lang="en-ZA" dirty="0" smtClean="0"/>
            <a:t> </a:t>
          </a:r>
          <a:endParaRPr lang="en-ZA" dirty="0"/>
        </a:p>
      </dgm:t>
    </dgm:pt>
    <dgm:pt modelId="{F705E253-077A-41D9-BC0B-059FEB6AAE34}" type="parTrans" cxnId="{B259E0F8-9A47-440E-8D1A-6BEFFFE6EBD1}">
      <dgm:prSet/>
      <dgm:spPr/>
      <dgm:t>
        <a:bodyPr/>
        <a:lstStyle/>
        <a:p>
          <a:endParaRPr lang="en-ZA"/>
        </a:p>
      </dgm:t>
    </dgm:pt>
    <dgm:pt modelId="{41DA987D-7369-422A-9A4B-86BCF22A7A0A}" type="sibTrans" cxnId="{B259E0F8-9A47-440E-8D1A-6BEFFFE6EBD1}">
      <dgm:prSet/>
      <dgm:spPr/>
      <dgm:t>
        <a:bodyPr/>
        <a:lstStyle/>
        <a:p>
          <a:endParaRPr lang="en-ZA"/>
        </a:p>
      </dgm:t>
    </dgm:pt>
    <dgm:pt modelId="{56BE38B7-D874-4CD4-9129-D4FA10725732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dirty="0" err="1" smtClean="0"/>
            <a:t>Законода</a:t>
          </a:r>
          <a:r>
            <a:rPr lang="ru-RU" dirty="0" smtClean="0"/>
            <a:t>-</a:t>
          </a:r>
        </a:p>
        <a:p>
          <a:r>
            <a:rPr lang="ru-RU" dirty="0" err="1" smtClean="0"/>
            <a:t>тельство</a:t>
          </a:r>
          <a:r>
            <a:rPr lang="ru-RU" dirty="0" smtClean="0"/>
            <a:t>  в сфере традиционной медицины</a:t>
          </a:r>
          <a:endParaRPr lang="en-ZA" dirty="0"/>
        </a:p>
      </dgm:t>
    </dgm:pt>
    <dgm:pt modelId="{1E058940-AC94-43F9-A188-64ED1BB6A07D}" type="parTrans" cxnId="{5A1C0E11-8682-4B5A-BCCF-061576D8B95F}">
      <dgm:prSet/>
      <dgm:spPr/>
      <dgm:t>
        <a:bodyPr/>
        <a:lstStyle/>
        <a:p>
          <a:endParaRPr lang="en-ZA"/>
        </a:p>
      </dgm:t>
    </dgm:pt>
    <dgm:pt modelId="{0BCE04A3-F5FC-4C7C-924C-9FF9AB96AAD9}" type="sibTrans" cxnId="{5A1C0E11-8682-4B5A-BCCF-061576D8B95F}">
      <dgm:prSet/>
      <dgm:spPr/>
      <dgm:t>
        <a:bodyPr/>
        <a:lstStyle/>
        <a:p>
          <a:endParaRPr lang="en-ZA"/>
        </a:p>
      </dgm:t>
    </dgm:pt>
    <dgm:pt modelId="{D9E4DC33-C48D-4DA0-AB76-E09F2BEDED1D}">
      <dgm:prSet phldrT="[Text]"/>
      <dgm:spPr/>
      <dgm:t>
        <a:bodyPr/>
        <a:lstStyle/>
        <a:p>
          <a:r>
            <a:rPr lang="ru-RU" dirty="0" smtClean="0"/>
            <a:t>Политика в сфере НКН</a:t>
          </a:r>
          <a:endParaRPr lang="en-ZA" dirty="0"/>
        </a:p>
      </dgm:t>
    </dgm:pt>
    <dgm:pt modelId="{A36D0B73-4E89-48A6-BDA5-F605FA36BF3D}" type="parTrans" cxnId="{66BB3B7C-C5C9-4336-A21E-BFE5FE1D6EF0}">
      <dgm:prSet/>
      <dgm:spPr/>
      <dgm:t>
        <a:bodyPr/>
        <a:lstStyle/>
        <a:p>
          <a:endParaRPr lang="en-ZA"/>
        </a:p>
      </dgm:t>
    </dgm:pt>
    <dgm:pt modelId="{0E5D1A84-A50E-4C7A-AEFC-AE781B829758}" type="sibTrans" cxnId="{66BB3B7C-C5C9-4336-A21E-BFE5FE1D6EF0}">
      <dgm:prSet/>
      <dgm:spPr/>
      <dgm:t>
        <a:bodyPr/>
        <a:lstStyle/>
        <a:p>
          <a:endParaRPr lang="en-ZA"/>
        </a:p>
      </dgm:t>
    </dgm:pt>
    <dgm:pt modelId="{02D17156-C1E0-4695-962F-2FFA9CAA207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Законы в сфере интеллектуальной собственности</a:t>
          </a:r>
          <a:endParaRPr lang="en-ZA" dirty="0"/>
        </a:p>
      </dgm:t>
    </dgm:pt>
    <dgm:pt modelId="{C76676DC-DC6B-4750-81F0-C298A226D9EC}" type="parTrans" cxnId="{1391C37D-C0B7-4EDB-8AA5-A41E1A329D60}">
      <dgm:prSet/>
      <dgm:spPr/>
      <dgm:t>
        <a:bodyPr/>
        <a:lstStyle/>
        <a:p>
          <a:endParaRPr lang="en-ZA"/>
        </a:p>
      </dgm:t>
    </dgm:pt>
    <dgm:pt modelId="{1888A54B-96BF-40D5-8695-E7F9F35489A2}" type="sibTrans" cxnId="{1391C37D-C0B7-4EDB-8AA5-A41E1A329D60}">
      <dgm:prSet/>
      <dgm:spPr/>
      <dgm:t>
        <a:bodyPr/>
        <a:lstStyle/>
        <a:p>
          <a:endParaRPr lang="en-ZA"/>
        </a:p>
      </dgm:t>
    </dgm:pt>
    <dgm:pt modelId="{2BACD849-BC56-4213-8936-606E569CDECE}">
      <dgm:prSet phldrT="[Text]" custRadScaleRad="98678" custRadScaleInc="157300"/>
      <dgm:spPr/>
      <dgm:t>
        <a:bodyPr/>
        <a:lstStyle/>
        <a:p>
          <a:endParaRPr lang="en-ZA" dirty="0"/>
        </a:p>
      </dgm:t>
    </dgm:pt>
    <dgm:pt modelId="{F70637E9-6980-499E-9EFC-4FE0A8CEB92C}" type="parTrans" cxnId="{DB3ACE71-174C-417E-8875-9F88CDE9CC44}">
      <dgm:prSet/>
      <dgm:spPr/>
      <dgm:t>
        <a:bodyPr/>
        <a:lstStyle/>
        <a:p>
          <a:endParaRPr lang="en-ZA"/>
        </a:p>
      </dgm:t>
    </dgm:pt>
    <dgm:pt modelId="{AE99B56E-CF75-445E-B1A1-7CBDF6C6BBA7}" type="sibTrans" cxnId="{DB3ACE71-174C-417E-8875-9F88CDE9CC44}">
      <dgm:prSet/>
      <dgm:spPr/>
      <dgm:t>
        <a:bodyPr/>
        <a:lstStyle/>
        <a:p>
          <a:endParaRPr lang="en-ZA"/>
        </a:p>
      </dgm:t>
    </dgm:pt>
    <dgm:pt modelId="{CD0E0636-FFA8-4F32-9448-BCF27FA466BA}">
      <dgm:prSet phldrT="[Text]" custRadScaleRad="98678" custRadScaleInc="157300"/>
      <dgm:spPr/>
      <dgm:t>
        <a:bodyPr/>
        <a:lstStyle/>
        <a:p>
          <a:endParaRPr lang="en-ZA" dirty="0"/>
        </a:p>
      </dgm:t>
    </dgm:pt>
    <dgm:pt modelId="{164FD223-7E55-4EFA-BFB4-9BC30319D1DE}" type="parTrans" cxnId="{5BAF59FD-FB96-4AD5-9DD7-2EB75BC68660}">
      <dgm:prSet/>
      <dgm:spPr/>
      <dgm:t>
        <a:bodyPr/>
        <a:lstStyle/>
        <a:p>
          <a:endParaRPr lang="en-ZA"/>
        </a:p>
      </dgm:t>
    </dgm:pt>
    <dgm:pt modelId="{68CFB667-BE16-425D-A7B2-F55EC1FAFF2E}" type="sibTrans" cxnId="{5BAF59FD-FB96-4AD5-9DD7-2EB75BC68660}">
      <dgm:prSet/>
      <dgm:spPr/>
      <dgm:t>
        <a:bodyPr/>
        <a:lstStyle/>
        <a:p>
          <a:endParaRPr lang="en-ZA"/>
        </a:p>
      </dgm:t>
    </dgm:pt>
    <dgm:pt modelId="{A12DFCAE-426C-4E2A-B6FC-16EFC2D49465}">
      <dgm:prSet phldrT="[Text]"/>
      <dgm:spPr/>
      <dgm:t>
        <a:bodyPr/>
        <a:lstStyle/>
        <a:p>
          <a:r>
            <a:rPr lang="ru-RU" dirty="0" err="1" smtClean="0"/>
            <a:t>Законода-тельство</a:t>
          </a:r>
          <a:r>
            <a:rPr lang="ru-RU" dirty="0" smtClean="0"/>
            <a:t> в сфере наследия</a:t>
          </a:r>
          <a:endParaRPr lang="en-ZA" dirty="0"/>
        </a:p>
      </dgm:t>
    </dgm:pt>
    <dgm:pt modelId="{9FBEBE86-905C-4152-B05F-8A699BE23C35}" type="parTrans" cxnId="{8C1D07C6-7EA0-4DB5-A67C-9017C56203A6}">
      <dgm:prSet/>
      <dgm:spPr/>
      <dgm:t>
        <a:bodyPr/>
        <a:lstStyle/>
        <a:p>
          <a:endParaRPr lang="en-ZA"/>
        </a:p>
      </dgm:t>
    </dgm:pt>
    <dgm:pt modelId="{8B81B62D-BD82-4A4B-A4C4-924B0FC8CF2A}" type="sibTrans" cxnId="{8C1D07C6-7EA0-4DB5-A67C-9017C56203A6}">
      <dgm:prSet/>
      <dgm:spPr/>
      <dgm:t>
        <a:bodyPr/>
        <a:lstStyle/>
        <a:p>
          <a:endParaRPr lang="en-ZA"/>
        </a:p>
      </dgm:t>
    </dgm:pt>
    <dgm:pt modelId="{C736337D-9A08-4636-9774-C03C80465B9B}">
      <dgm:prSet phldrT="[Text]"/>
      <dgm:spPr/>
      <dgm:t>
        <a:bodyPr/>
        <a:lstStyle/>
        <a:p>
          <a:r>
            <a:rPr lang="ru-RU" dirty="0" smtClean="0"/>
            <a:t>Языковая политика</a:t>
          </a:r>
          <a:endParaRPr lang="en-ZA" dirty="0"/>
        </a:p>
      </dgm:t>
    </dgm:pt>
    <dgm:pt modelId="{F44477C5-F91C-4A53-8527-0BB7871BEE83}" type="parTrans" cxnId="{005F6ED9-1290-4926-87E0-70C77842FD38}">
      <dgm:prSet/>
      <dgm:spPr/>
      <dgm:t>
        <a:bodyPr/>
        <a:lstStyle/>
        <a:p>
          <a:endParaRPr lang="en-ZA"/>
        </a:p>
      </dgm:t>
    </dgm:pt>
    <dgm:pt modelId="{8E804E4F-B164-4333-A7C5-A44527A9B4CB}" type="sibTrans" cxnId="{005F6ED9-1290-4926-87E0-70C77842FD38}">
      <dgm:prSet/>
      <dgm:spPr/>
      <dgm:t>
        <a:bodyPr/>
        <a:lstStyle/>
        <a:p>
          <a:endParaRPr lang="en-ZA"/>
        </a:p>
      </dgm:t>
    </dgm:pt>
    <dgm:pt modelId="{D7F58B3A-6A18-43B4-B0FF-D948319DD77B}">
      <dgm:prSet phldrT="[Text]"/>
      <dgm:spPr/>
      <dgm:t>
        <a:bodyPr/>
        <a:lstStyle/>
        <a:p>
          <a:r>
            <a:rPr lang="ru-RU" dirty="0" smtClean="0"/>
            <a:t>Провинциальная и местная политика и </a:t>
          </a:r>
          <a:r>
            <a:rPr lang="ru-RU" dirty="0" err="1" smtClean="0"/>
            <a:t>законода-тельство</a:t>
          </a:r>
          <a:endParaRPr lang="en-ZA" dirty="0"/>
        </a:p>
      </dgm:t>
    </dgm:pt>
    <dgm:pt modelId="{9C0FED6D-58C3-44F6-B4A0-5AA885385F26}" type="sibTrans" cxnId="{A900DDB6-C0E1-41F1-9114-63519891F604}">
      <dgm:prSet/>
      <dgm:spPr/>
      <dgm:t>
        <a:bodyPr/>
        <a:lstStyle/>
        <a:p>
          <a:endParaRPr lang="en-ZA"/>
        </a:p>
      </dgm:t>
    </dgm:pt>
    <dgm:pt modelId="{F70A916B-7D3E-40FA-ADF3-4EBF31CF18A5}" type="parTrans" cxnId="{A900DDB6-C0E1-41F1-9114-63519891F604}">
      <dgm:prSet/>
      <dgm:spPr/>
      <dgm:t>
        <a:bodyPr/>
        <a:lstStyle/>
        <a:p>
          <a:endParaRPr lang="en-ZA"/>
        </a:p>
      </dgm:t>
    </dgm:pt>
    <dgm:pt modelId="{173D6170-FFA1-4A53-B5E5-0E6BE3759F00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Законодательство по </a:t>
          </a:r>
          <a:r>
            <a:rPr lang="ru-RU" dirty="0" err="1" smtClean="0"/>
            <a:t>биопроспектингу</a:t>
          </a:r>
          <a:endParaRPr lang="en-ZA" dirty="0"/>
        </a:p>
      </dgm:t>
    </dgm:pt>
    <dgm:pt modelId="{3FFD98B0-7BE0-4346-9DDA-BBF6122EAD6C}" type="parTrans" cxnId="{12FF39C7-CAD6-433E-AFC2-9A9CA477636A}">
      <dgm:prSet/>
      <dgm:spPr/>
      <dgm:t>
        <a:bodyPr/>
        <a:lstStyle/>
        <a:p>
          <a:endParaRPr lang="en-ZA"/>
        </a:p>
      </dgm:t>
    </dgm:pt>
    <dgm:pt modelId="{71DAD2CC-6104-4F65-98F5-8D67838FDC10}" type="sibTrans" cxnId="{12FF39C7-CAD6-433E-AFC2-9A9CA477636A}">
      <dgm:prSet/>
      <dgm:spPr/>
      <dgm:t>
        <a:bodyPr/>
        <a:lstStyle/>
        <a:p>
          <a:endParaRPr lang="en-ZA"/>
        </a:p>
      </dgm:t>
    </dgm:pt>
    <dgm:pt modelId="{3E2E01E0-57A6-4B8E-B898-75E7726CF586}" type="pres">
      <dgm:prSet presAssocID="{DFAE6606-8863-419D-9378-FA5F87A648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D9FE486-92A4-43A4-9A0C-D56552FA88D4}" type="pres">
      <dgm:prSet presAssocID="{D7F58B3A-6A18-43B4-B0FF-D948319DD77B}" presName="centerShape" presStyleLbl="node0" presStyleIdx="0" presStyleCnt="1" custLinFactNeighborX="4891" custLinFactNeighborY="-17"/>
      <dgm:spPr/>
      <dgm:t>
        <a:bodyPr/>
        <a:lstStyle/>
        <a:p>
          <a:endParaRPr lang="en-ZA"/>
        </a:p>
      </dgm:t>
    </dgm:pt>
    <dgm:pt modelId="{C11E392D-AD18-43F1-8F2D-8F466A43B08C}" type="pres">
      <dgm:prSet presAssocID="{C67F8519-C8E1-45B6-8174-AFC8B32CA891}" presName="node" presStyleLbl="node1" presStyleIdx="0" presStyleCnt="8" custRadScaleRad="9688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4C58323-E5E8-440E-A683-A180DBFB524F}" type="pres">
      <dgm:prSet presAssocID="{C67F8519-C8E1-45B6-8174-AFC8B32CA891}" presName="dummy" presStyleCnt="0"/>
      <dgm:spPr/>
    </dgm:pt>
    <dgm:pt modelId="{A5DC78BF-5C24-472C-B36C-72F0AAC658E5}" type="pres">
      <dgm:prSet presAssocID="{18F27361-33B9-408A-8D6A-17D24C31F6B4}" presName="sibTrans" presStyleLbl="sibTrans2D1" presStyleIdx="0" presStyleCnt="8" custLinFactNeighborX="2534" custLinFactNeighborY="-1634"/>
      <dgm:spPr/>
      <dgm:t>
        <a:bodyPr/>
        <a:lstStyle/>
        <a:p>
          <a:endParaRPr lang="en-ZA"/>
        </a:p>
      </dgm:t>
    </dgm:pt>
    <dgm:pt modelId="{F113AA31-354F-4DC5-A470-4E5C2D85AA96}" type="pres">
      <dgm:prSet presAssocID="{CEB6191D-D844-4211-B8E3-B5000361C663}" presName="node" presStyleLbl="node1" presStyleIdx="1" presStyleCnt="8" custScaleX="153227" custRadScaleRad="123918" custRadScaleInc="1092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FA1C0F0-D828-4588-B1DE-3AD8F2F30F08}" type="pres">
      <dgm:prSet presAssocID="{CEB6191D-D844-4211-B8E3-B5000361C663}" presName="dummy" presStyleCnt="0"/>
      <dgm:spPr/>
    </dgm:pt>
    <dgm:pt modelId="{277FEA2A-1209-482C-AB01-A69537BB69A7}" type="pres">
      <dgm:prSet presAssocID="{41DA987D-7369-422A-9A4B-86BCF22A7A0A}" presName="sibTrans" presStyleLbl="sibTrans2D1" presStyleIdx="1" presStyleCnt="8" custScaleX="89473" custLinFactNeighborX="11155" custLinFactNeighborY="1462"/>
      <dgm:spPr/>
      <dgm:t>
        <a:bodyPr/>
        <a:lstStyle/>
        <a:p>
          <a:endParaRPr lang="en-ZA"/>
        </a:p>
      </dgm:t>
    </dgm:pt>
    <dgm:pt modelId="{51FE34B1-008D-4767-92F7-966F49BD2E97}" type="pres">
      <dgm:prSet presAssocID="{173D6170-FFA1-4A53-B5E5-0E6BE3759F00}" presName="node" presStyleLbl="node1" presStyleIdx="2" presStyleCnt="8" custScaleX="142215" custScaleY="148904" custRadScaleRad="129496" custRadScaleInc="942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9E7B6D7-4BAD-4E03-9203-A2D3F6154FFA}" type="pres">
      <dgm:prSet presAssocID="{173D6170-FFA1-4A53-B5E5-0E6BE3759F00}" presName="dummy" presStyleCnt="0"/>
      <dgm:spPr/>
    </dgm:pt>
    <dgm:pt modelId="{023EED69-B09C-4BF5-9A53-26A8666367FC}" type="pres">
      <dgm:prSet presAssocID="{71DAD2CC-6104-4F65-98F5-8D67838FDC10}" presName="sibTrans" presStyleLbl="sibTrans2D1" presStyleIdx="2" presStyleCnt="8" custScaleX="102589" custScaleY="91605" custLinFactNeighborX="4719" custLinFactNeighborY="1816"/>
      <dgm:spPr/>
      <dgm:t>
        <a:bodyPr/>
        <a:lstStyle/>
        <a:p>
          <a:endParaRPr lang="en-ZA"/>
        </a:p>
      </dgm:t>
    </dgm:pt>
    <dgm:pt modelId="{D941D91C-B89B-4491-9097-CB10012C4C18}" type="pres">
      <dgm:prSet presAssocID="{56BE38B7-D874-4CD4-9129-D4FA10725732}" presName="node" presStyleLbl="node1" presStyleIdx="3" presStyleCnt="8" custScaleX="138325" custScaleY="140508" custRadScaleRad="125937" custRadScaleInc="2489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E7587C-9137-4B28-BD38-930BAD030A53}" type="pres">
      <dgm:prSet presAssocID="{56BE38B7-D874-4CD4-9129-D4FA10725732}" presName="dummy" presStyleCnt="0"/>
      <dgm:spPr/>
    </dgm:pt>
    <dgm:pt modelId="{A0808D3F-2E00-4775-AFEE-285BCF3E583A}" type="pres">
      <dgm:prSet presAssocID="{0BCE04A3-F5FC-4C7C-924C-9FF9AB96AAD9}" presName="sibTrans" presStyleLbl="sibTrans2D1" presStyleIdx="3" presStyleCnt="8" custLinFactNeighborX="4719" custLinFactNeighborY="1816"/>
      <dgm:spPr/>
      <dgm:t>
        <a:bodyPr/>
        <a:lstStyle/>
        <a:p>
          <a:endParaRPr lang="en-ZA"/>
        </a:p>
      </dgm:t>
    </dgm:pt>
    <dgm:pt modelId="{D17DA249-B412-47DE-A659-4D1BF7F9D13E}" type="pres">
      <dgm:prSet presAssocID="{02D17156-C1E0-4695-962F-2FFA9CAA207C}" presName="node" presStyleLbl="node1" presStyleIdx="4" presStyleCnt="8" custScaleX="149139" custRadScaleRad="95405" custRadScaleInc="3230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5E27D5D-3007-40D6-BC9A-930BF918B44E}" type="pres">
      <dgm:prSet presAssocID="{02D17156-C1E0-4695-962F-2FFA9CAA207C}" presName="dummy" presStyleCnt="0"/>
      <dgm:spPr/>
    </dgm:pt>
    <dgm:pt modelId="{214CDD74-2284-4869-ADC9-C8B42A6038B3}" type="pres">
      <dgm:prSet presAssocID="{1888A54B-96BF-40D5-8695-E7F9F35489A2}" presName="sibTrans" presStyleLbl="sibTrans2D1" presStyleIdx="4" presStyleCnt="8"/>
      <dgm:spPr/>
      <dgm:t>
        <a:bodyPr/>
        <a:lstStyle/>
        <a:p>
          <a:endParaRPr lang="en-ZA"/>
        </a:p>
      </dgm:t>
    </dgm:pt>
    <dgm:pt modelId="{56388C93-990B-4B4D-A1D4-124AD6ED9D59}" type="pres">
      <dgm:prSet presAssocID="{C736337D-9A08-4636-9774-C03C80465B9B}" presName="node" presStyleLbl="node1" presStyleIdx="5" presStyleCnt="8" custRadScaleRad="94094" custRadScaleInc="18323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A9848C3-BE60-48DB-966E-13468852BE65}" type="pres">
      <dgm:prSet presAssocID="{C736337D-9A08-4636-9774-C03C80465B9B}" presName="dummy" presStyleCnt="0"/>
      <dgm:spPr/>
    </dgm:pt>
    <dgm:pt modelId="{CEE9936D-6915-4D28-AE2B-FC6AFDA43F46}" type="pres">
      <dgm:prSet presAssocID="{8E804E4F-B164-4333-A7C5-A44527A9B4CB}" presName="sibTrans" presStyleLbl="sibTrans2D1" presStyleIdx="5" presStyleCnt="8"/>
      <dgm:spPr/>
      <dgm:t>
        <a:bodyPr/>
        <a:lstStyle/>
        <a:p>
          <a:endParaRPr lang="en-ZA"/>
        </a:p>
      </dgm:t>
    </dgm:pt>
    <dgm:pt modelId="{B2E61CB2-0813-4707-B000-4F2A18CE350B}" type="pres">
      <dgm:prSet presAssocID="{A12DFCAE-426C-4E2A-B6FC-16EFC2D49465}" presName="node" presStyleLbl="node1" presStyleIdx="6" presStyleCnt="8" custRadScaleRad="91932" custRadScaleInc="43253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0304EBB-6C87-4F0A-93CA-3ED4ED727769}" type="pres">
      <dgm:prSet presAssocID="{A12DFCAE-426C-4E2A-B6FC-16EFC2D49465}" presName="dummy" presStyleCnt="0"/>
      <dgm:spPr/>
    </dgm:pt>
    <dgm:pt modelId="{0015B63A-DDE7-457E-8113-B9D31A2BC5F8}" type="pres">
      <dgm:prSet presAssocID="{8B81B62D-BD82-4A4B-A4C4-924B0FC8CF2A}" presName="sibTrans" presStyleLbl="sibTrans2D1" presStyleIdx="6" presStyleCnt="8"/>
      <dgm:spPr/>
      <dgm:t>
        <a:bodyPr/>
        <a:lstStyle/>
        <a:p>
          <a:endParaRPr lang="en-ZA"/>
        </a:p>
      </dgm:t>
    </dgm:pt>
    <dgm:pt modelId="{9AA9B512-EF79-4678-AEC5-277D55E458B1}" type="pres">
      <dgm:prSet presAssocID="{D9E4DC33-C48D-4DA0-AB76-E09F2BEDED1D}" presName="node" presStyleLbl="node1" presStyleIdx="7" presStyleCnt="8" custRadScaleRad="89228" custRadScaleInc="-5644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2260DF2-86A3-4CEB-A0FE-A05F9F651089}" type="pres">
      <dgm:prSet presAssocID="{D9E4DC33-C48D-4DA0-AB76-E09F2BEDED1D}" presName="dummy" presStyleCnt="0"/>
      <dgm:spPr/>
    </dgm:pt>
    <dgm:pt modelId="{337595F1-936F-471F-B74E-7298F6BC5A4E}" type="pres">
      <dgm:prSet presAssocID="{0E5D1A84-A50E-4C7A-AEFC-AE781B829758}" presName="sibTrans" presStyleLbl="sibTrans2D1" presStyleIdx="7" presStyleCnt="8"/>
      <dgm:spPr/>
      <dgm:t>
        <a:bodyPr/>
        <a:lstStyle/>
        <a:p>
          <a:endParaRPr lang="en-ZA"/>
        </a:p>
      </dgm:t>
    </dgm:pt>
  </dgm:ptLst>
  <dgm:cxnLst>
    <dgm:cxn modelId="{55D42A11-D35A-4BC7-9F4F-4C6EC74B5915}" type="presOf" srcId="{CEB6191D-D844-4211-B8E3-B5000361C663}" destId="{F113AA31-354F-4DC5-A470-4E5C2D85AA96}" srcOrd="0" destOrd="0" presId="urn:microsoft.com/office/officeart/2005/8/layout/radial6"/>
    <dgm:cxn modelId="{3F4CAF3F-65E1-460D-905E-6F16D92B5A64}" type="presOf" srcId="{DFAE6606-8863-419D-9378-FA5F87A648D3}" destId="{3E2E01E0-57A6-4B8E-B898-75E7726CF586}" srcOrd="0" destOrd="0" presId="urn:microsoft.com/office/officeart/2005/8/layout/radial6"/>
    <dgm:cxn modelId="{9000C5FE-E903-4446-958B-B264109F0570}" type="presOf" srcId="{C67F8519-C8E1-45B6-8174-AFC8B32CA891}" destId="{C11E392D-AD18-43F1-8F2D-8F466A43B08C}" srcOrd="0" destOrd="0" presId="urn:microsoft.com/office/officeart/2005/8/layout/radial6"/>
    <dgm:cxn modelId="{B259E0F8-9A47-440E-8D1A-6BEFFFE6EBD1}" srcId="{D7F58B3A-6A18-43B4-B0FF-D948319DD77B}" destId="{CEB6191D-D844-4211-B8E3-B5000361C663}" srcOrd="1" destOrd="0" parTransId="{F705E253-077A-41D9-BC0B-059FEB6AAE34}" sibTransId="{41DA987D-7369-422A-9A4B-86BCF22A7A0A}"/>
    <dgm:cxn modelId="{5BAF59FD-FB96-4AD5-9DD7-2EB75BC68660}" srcId="{DFAE6606-8863-419D-9378-FA5F87A648D3}" destId="{CD0E0636-FFA8-4F32-9448-BCF27FA466BA}" srcOrd="2" destOrd="0" parTransId="{164FD223-7E55-4EFA-BFB4-9BC30319D1DE}" sibTransId="{68CFB667-BE16-425D-A7B2-F55EC1FAFF2E}"/>
    <dgm:cxn modelId="{66BB3B7C-C5C9-4336-A21E-BFE5FE1D6EF0}" srcId="{D7F58B3A-6A18-43B4-B0FF-D948319DD77B}" destId="{D9E4DC33-C48D-4DA0-AB76-E09F2BEDED1D}" srcOrd="7" destOrd="0" parTransId="{A36D0B73-4E89-48A6-BDA5-F605FA36BF3D}" sibTransId="{0E5D1A84-A50E-4C7A-AEFC-AE781B829758}"/>
    <dgm:cxn modelId="{D21DC262-2AE9-4D4C-BA47-975424C96AD4}" type="presOf" srcId="{71DAD2CC-6104-4F65-98F5-8D67838FDC10}" destId="{023EED69-B09C-4BF5-9A53-26A8666367FC}" srcOrd="0" destOrd="0" presId="urn:microsoft.com/office/officeart/2005/8/layout/radial6"/>
    <dgm:cxn modelId="{DB3ACE71-174C-417E-8875-9F88CDE9CC44}" srcId="{DFAE6606-8863-419D-9378-FA5F87A648D3}" destId="{2BACD849-BC56-4213-8936-606E569CDECE}" srcOrd="1" destOrd="0" parTransId="{F70637E9-6980-499E-9EFC-4FE0A8CEB92C}" sibTransId="{AE99B56E-CF75-445E-B1A1-7CBDF6C6BBA7}"/>
    <dgm:cxn modelId="{4DE78028-FC1A-4ADA-9771-5A7928BFD8A4}" type="presOf" srcId="{8E804E4F-B164-4333-A7C5-A44527A9B4CB}" destId="{CEE9936D-6915-4D28-AE2B-FC6AFDA43F46}" srcOrd="0" destOrd="0" presId="urn:microsoft.com/office/officeart/2005/8/layout/radial6"/>
    <dgm:cxn modelId="{1C3CEBC6-330E-4E59-8365-AFFEB29027AD}" type="presOf" srcId="{1888A54B-96BF-40D5-8695-E7F9F35489A2}" destId="{214CDD74-2284-4869-ADC9-C8B42A6038B3}" srcOrd="0" destOrd="0" presId="urn:microsoft.com/office/officeart/2005/8/layout/radial6"/>
    <dgm:cxn modelId="{12FF39C7-CAD6-433E-AFC2-9A9CA477636A}" srcId="{D7F58B3A-6A18-43B4-B0FF-D948319DD77B}" destId="{173D6170-FFA1-4A53-B5E5-0E6BE3759F00}" srcOrd="2" destOrd="0" parTransId="{3FFD98B0-7BE0-4346-9DDA-BBF6122EAD6C}" sibTransId="{71DAD2CC-6104-4F65-98F5-8D67838FDC10}"/>
    <dgm:cxn modelId="{005F6ED9-1290-4926-87E0-70C77842FD38}" srcId="{D7F58B3A-6A18-43B4-B0FF-D948319DD77B}" destId="{C736337D-9A08-4636-9774-C03C80465B9B}" srcOrd="5" destOrd="0" parTransId="{F44477C5-F91C-4A53-8527-0BB7871BEE83}" sibTransId="{8E804E4F-B164-4333-A7C5-A44527A9B4CB}"/>
    <dgm:cxn modelId="{A9238609-0154-4629-B649-676E04CC2076}" type="presOf" srcId="{0E5D1A84-A50E-4C7A-AEFC-AE781B829758}" destId="{337595F1-936F-471F-B74E-7298F6BC5A4E}" srcOrd="0" destOrd="0" presId="urn:microsoft.com/office/officeart/2005/8/layout/radial6"/>
    <dgm:cxn modelId="{125B49B2-0386-4C59-BC54-3114943F0B0D}" type="presOf" srcId="{18F27361-33B9-408A-8D6A-17D24C31F6B4}" destId="{A5DC78BF-5C24-472C-B36C-72F0AAC658E5}" srcOrd="0" destOrd="0" presId="urn:microsoft.com/office/officeart/2005/8/layout/radial6"/>
    <dgm:cxn modelId="{5776A63B-65E3-417D-9A3D-23E0D62DC02B}" srcId="{D7F58B3A-6A18-43B4-B0FF-D948319DD77B}" destId="{C67F8519-C8E1-45B6-8174-AFC8B32CA891}" srcOrd="0" destOrd="0" parTransId="{450F70C7-DE45-4784-B7B0-C159A4659EEB}" sibTransId="{18F27361-33B9-408A-8D6A-17D24C31F6B4}"/>
    <dgm:cxn modelId="{A900DDB6-C0E1-41F1-9114-63519891F604}" srcId="{DFAE6606-8863-419D-9378-FA5F87A648D3}" destId="{D7F58B3A-6A18-43B4-B0FF-D948319DD77B}" srcOrd="0" destOrd="0" parTransId="{F70A916B-7D3E-40FA-ADF3-4EBF31CF18A5}" sibTransId="{9C0FED6D-58C3-44F6-B4A0-5AA885385F26}"/>
    <dgm:cxn modelId="{C5AFA4B6-C670-4C99-B783-BCF9F61BCF4C}" type="presOf" srcId="{41DA987D-7369-422A-9A4B-86BCF22A7A0A}" destId="{277FEA2A-1209-482C-AB01-A69537BB69A7}" srcOrd="0" destOrd="0" presId="urn:microsoft.com/office/officeart/2005/8/layout/radial6"/>
    <dgm:cxn modelId="{AAC976DE-1946-4505-90AB-68BEF42C0AB3}" type="presOf" srcId="{8B81B62D-BD82-4A4B-A4C4-924B0FC8CF2A}" destId="{0015B63A-DDE7-457E-8113-B9D31A2BC5F8}" srcOrd="0" destOrd="0" presId="urn:microsoft.com/office/officeart/2005/8/layout/radial6"/>
    <dgm:cxn modelId="{7D9D4B15-7356-4F13-A42F-C19A1B82CB5A}" type="presOf" srcId="{D7F58B3A-6A18-43B4-B0FF-D948319DD77B}" destId="{ED9FE486-92A4-43A4-9A0C-D56552FA88D4}" srcOrd="0" destOrd="0" presId="urn:microsoft.com/office/officeart/2005/8/layout/radial6"/>
    <dgm:cxn modelId="{5A1C0E11-8682-4B5A-BCCF-061576D8B95F}" srcId="{D7F58B3A-6A18-43B4-B0FF-D948319DD77B}" destId="{56BE38B7-D874-4CD4-9129-D4FA10725732}" srcOrd="3" destOrd="0" parTransId="{1E058940-AC94-43F9-A188-64ED1BB6A07D}" sibTransId="{0BCE04A3-F5FC-4C7C-924C-9FF9AB96AAD9}"/>
    <dgm:cxn modelId="{3101DD34-46C2-4CD6-B10A-908E3E3735FB}" type="presOf" srcId="{0BCE04A3-F5FC-4C7C-924C-9FF9AB96AAD9}" destId="{A0808D3F-2E00-4775-AFEE-285BCF3E583A}" srcOrd="0" destOrd="0" presId="urn:microsoft.com/office/officeart/2005/8/layout/radial6"/>
    <dgm:cxn modelId="{1391C37D-C0B7-4EDB-8AA5-A41E1A329D60}" srcId="{D7F58B3A-6A18-43B4-B0FF-D948319DD77B}" destId="{02D17156-C1E0-4695-962F-2FFA9CAA207C}" srcOrd="4" destOrd="0" parTransId="{C76676DC-DC6B-4750-81F0-C298A226D9EC}" sibTransId="{1888A54B-96BF-40D5-8695-E7F9F35489A2}"/>
    <dgm:cxn modelId="{89775ACB-88A3-4F56-81FB-2E9B8F5B9DB0}" type="presOf" srcId="{02D17156-C1E0-4695-962F-2FFA9CAA207C}" destId="{D17DA249-B412-47DE-A659-4D1BF7F9D13E}" srcOrd="0" destOrd="0" presId="urn:microsoft.com/office/officeart/2005/8/layout/radial6"/>
    <dgm:cxn modelId="{2FA85281-7399-42D1-BEA2-C12B81A995C0}" type="presOf" srcId="{56BE38B7-D874-4CD4-9129-D4FA10725732}" destId="{D941D91C-B89B-4491-9097-CB10012C4C18}" srcOrd="0" destOrd="0" presId="urn:microsoft.com/office/officeart/2005/8/layout/radial6"/>
    <dgm:cxn modelId="{2AFD2CC7-B706-4CC9-96A1-34F130B8C92A}" type="presOf" srcId="{A12DFCAE-426C-4E2A-B6FC-16EFC2D49465}" destId="{B2E61CB2-0813-4707-B000-4F2A18CE350B}" srcOrd="0" destOrd="0" presId="urn:microsoft.com/office/officeart/2005/8/layout/radial6"/>
    <dgm:cxn modelId="{A5124384-7DEA-45B7-8AF1-1E9197A670BA}" type="presOf" srcId="{D9E4DC33-C48D-4DA0-AB76-E09F2BEDED1D}" destId="{9AA9B512-EF79-4678-AEC5-277D55E458B1}" srcOrd="0" destOrd="0" presId="urn:microsoft.com/office/officeart/2005/8/layout/radial6"/>
    <dgm:cxn modelId="{8C1D07C6-7EA0-4DB5-A67C-9017C56203A6}" srcId="{D7F58B3A-6A18-43B4-B0FF-D948319DD77B}" destId="{A12DFCAE-426C-4E2A-B6FC-16EFC2D49465}" srcOrd="6" destOrd="0" parTransId="{9FBEBE86-905C-4152-B05F-8A699BE23C35}" sibTransId="{8B81B62D-BD82-4A4B-A4C4-924B0FC8CF2A}"/>
    <dgm:cxn modelId="{56A33706-AA2D-4A8B-BAEE-00944A2E378D}" type="presOf" srcId="{173D6170-FFA1-4A53-B5E5-0E6BE3759F00}" destId="{51FE34B1-008D-4767-92F7-966F49BD2E97}" srcOrd="0" destOrd="0" presId="urn:microsoft.com/office/officeart/2005/8/layout/radial6"/>
    <dgm:cxn modelId="{EB62E1D0-4FAB-471E-A7D6-FBB42C9B1F20}" type="presOf" srcId="{C736337D-9A08-4636-9774-C03C80465B9B}" destId="{56388C93-990B-4B4D-A1D4-124AD6ED9D59}" srcOrd="0" destOrd="0" presId="urn:microsoft.com/office/officeart/2005/8/layout/radial6"/>
    <dgm:cxn modelId="{77CBDF40-40FD-4201-B8A1-EBBA6E92D8B1}" type="presParOf" srcId="{3E2E01E0-57A6-4B8E-B898-75E7726CF586}" destId="{ED9FE486-92A4-43A4-9A0C-D56552FA88D4}" srcOrd="0" destOrd="0" presId="urn:microsoft.com/office/officeart/2005/8/layout/radial6"/>
    <dgm:cxn modelId="{BB065CFA-5AE7-48F5-BE58-7D048B364343}" type="presParOf" srcId="{3E2E01E0-57A6-4B8E-B898-75E7726CF586}" destId="{C11E392D-AD18-43F1-8F2D-8F466A43B08C}" srcOrd="1" destOrd="0" presId="urn:microsoft.com/office/officeart/2005/8/layout/radial6"/>
    <dgm:cxn modelId="{354F96F3-E50A-400D-BEB1-43C7AFD428EA}" type="presParOf" srcId="{3E2E01E0-57A6-4B8E-B898-75E7726CF586}" destId="{C4C58323-E5E8-440E-A683-A180DBFB524F}" srcOrd="2" destOrd="0" presId="urn:microsoft.com/office/officeart/2005/8/layout/radial6"/>
    <dgm:cxn modelId="{E84B957F-7CA0-4A90-BDD3-6573212D652E}" type="presParOf" srcId="{3E2E01E0-57A6-4B8E-B898-75E7726CF586}" destId="{A5DC78BF-5C24-472C-B36C-72F0AAC658E5}" srcOrd="3" destOrd="0" presId="urn:microsoft.com/office/officeart/2005/8/layout/radial6"/>
    <dgm:cxn modelId="{FE46BAA0-084E-49CA-9CB2-9FFBCCEC277E}" type="presParOf" srcId="{3E2E01E0-57A6-4B8E-B898-75E7726CF586}" destId="{F113AA31-354F-4DC5-A470-4E5C2D85AA96}" srcOrd="4" destOrd="0" presId="urn:microsoft.com/office/officeart/2005/8/layout/radial6"/>
    <dgm:cxn modelId="{359B3BDD-9EEF-4E64-8382-9018ABF430C5}" type="presParOf" srcId="{3E2E01E0-57A6-4B8E-B898-75E7726CF586}" destId="{7FA1C0F0-D828-4588-B1DE-3AD8F2F30F08}" srcOrd="5" destOrd="0" presId="urn:microsoft.com/office/officeart/2005/8/layout/radial6"/>
    <dgm:cxn modelId="{253FC01E-D7D3-4DD4-96E6-575B1BE1C4BF}" type="presParOf" srcId="{3E2E01E0-57A6-4B8E-B898-75E7726CF586}" destId="{277FEA2A-1209-482C-AB01-A69537BB69A7}" srcOrd="6" destOrd="0" presId="urn:microsoft.com/office/officeart/2005/8/layout/radial6"/>
    <dgm:cxn modelId="{97D2B2FC-792E-4B03-9C40-7654B14B773B}" type="presParOf" srcId="{3E2E01E0-57A6-4B8E-B898-75E7726CF586}" destId="{51FE34B1-008D-4767-92F7-966F49BD2E97}" srcOrd="7" destOrd="0" presId="urn:microsoft.com/office/officeart/2005/8/layout/radial6"/>
    <dgm:cxn modelId="{F279F0E0-110F-4016-8442-A1ADD07E4328}" type="presParOf" srcId="{3E2E01E0-57A6-4B8E-B898-75E7726CF586}" destId="{E9E7B6D7-4BAD-4E03-9203-A2D3F6154FFA}" srcOrd="8" destOrd="0" presId="urn:microsoft.com/office/officeart/2005/8/layout/radial6"/>
    <dgm:cxn modelId="{59FD6C6A-A005-472A-A3B4-8A717DB217CD}" type="presParOf" srcId="{3E2E01E0-57A6-4B8E-B898-75E7726CF586}" destId="{023EED69-B09C-4BF5-9A53-26A8666367FC}" srcOrd="9" destOrd="0" presId="urn:microsoft.com/office/officeart/2005/8/layout/radial6"/>
    <dgm:cxn modelId="{D2A76314-627D-4430-86AF-A1BBF493E9D5}" type="presParOf" srcId="{3E2E01E0-57A6-4B8E-B898-75E7726CF586}" destId="{D941D91C-B89B-4491-9097-CB10012C4C18}" srcOrd="10" destOrd="0" presId="urn:microsoft.com/office/officeart/2005/8/layout/radial6"/>
    <dgm:cxn modelId="{8E60550B-C5C1-4DFF-A32E-E964482D0B25}" type="presParOf" srcId="{3E2E01E0-57A6-4B8E-B898-75E7726CF586}" destId="{B6E7587C-9137-4B28-BD38-930BAD030A53}" srcOrd="11" destOrd="0" presId="urn:microsoft.com/office/officeart/2005/8/layout/radial6"/>
    <dgm:cxn modelId="{A5203185-15FA-4644-A964-FB1A757832BC}" type="presParOf" srcId="{3E2E01E0-57A6-4B8E-B898-75E7726CF586}" destId="{A0808D3F-2E00-4775-AFEE-285BCF3E583A}" srcOrd="12" destOrd="0" presId="urn:microsoft.com/office/officeart/2005/8/layout/radial6"/>
    <dgm:cxn modelId="{FBFD49EC-8304-4B12-8E89-E6776A9547EC}" type="presParOf" srcId="{3E2E01E0-57A6-4B8E-B898-75E7726CF586}" destId="{D17DA249-B412-47DE-A659-4D1BF7F9D13E}" srcOrd="13" destOrd="0" presId="urn:microsoft.com/office/officeart/2005/8/layout/radial6"/>
    <dgm:cxn modelId="{926FBF32-B348-435E-8787-F0D57D3102C9}" type="presParOf" srcId="{3E2E01E0-57A6-4B8E-B898-75E7726CF586}" destId="{B5E27D5D-3007-40D6-BC9A-930BF918B44E}" srcOrd="14" destOrd="0" presId="urn:microsoft.com/office/officeart/2005/8/layout/radial6"/>
    <dgm:cxn modelId="{81FE3DA7-A905-491F-91D5-982D44B8EC79}" type="presParOf" srcId="{3E2E01E0-57A6-4B8E-B898-75E7726CF586}" destId="{214CDD74-2284-4869-ADC9-C8B42A6038B3}" srcOrd="15" destOrd="0" presId="urn:microsoft.com/office/officeart/2005/8/layout/radial6"/>
    <dgm:cxn modelId="{1D343469-FE87-4AD1-9780-6DEF02D25EBD}" type="presParOf" srcId="{3E2E01E0-57A6-4B8E-B898-75E7726CF586}" destId="{56388C93-990B-4B4D-A1D4-124AD6ED9D59}" srcOrd="16" destOrd="0" presId="urn:microsoft.com/office/officeart/2005/8/layout/radial6"/>
    <dgm:cxn modelId="{B0CFC2F9-8578-4541-BDF3-E56B2D9CCB47}" type="presParOf" srcId="{3E2E01E0-57A6-4B8E-B898-75E7726CF586}" destId="{7A9848C3-BE60-48DB-966E-13468852BE65}" srcOrd="17" destOrd="0" presId="urn:microsoft.com/office/officeart/2005/8/layout/radial6"/>
    <dgm:cxn modelId="{68DDA272-91AF-4918-B70D-399E90795470}" type="presParOf" srcId="{3E2E01E0-57A6-4B8E-B898-75E7726CF586}" destId="{CEE9936D-6915-4D28-AE2B-FC6AFDA43F46}" srcOrd="18" destOrd="0" presId="urn:microsoft.com/office/officeart/2005/8/layout/radial6"/>
    <dgm:cxn modelId="{93A4CBD8-3291-400C-9D63-9E8BF211939D}" type="presParOf" srcId="{3E2E01E0-57A6-4B8E-B898-75E7726CF586}" destId="{B2E61CB2-0813-4707-B000-4F2A18CE350B}" srcOrd="19" destOrd="0" presId="urn:microsoft.com/office/officeart/2005/8/layout/radial6"/>
    <dgm:cxn modelId="{B8845017-302E-49E7-9D13-45EC37464577}" type="presParOf" srcId="{3E2E01E0-57A6-4B8E-B898-75E7726CF586}" destId="{00304EBB-6C87-4F0A-93CA-3ED4ED727769}" srcOrd="20" destOrd="0" presId="urn:microsoft.com/office/officeart/2005/8/layout/radial6"/>
    <dgm:cxn modelId="{1AFCAFDA-5A10-4FAF-844F-205EA50EBF1D}" type="presParOf" srcId="{3E2E01E0-57A6-4B8E-B898-75E7726CF586}" destId="{0015B63A-DDE7-457E-8113-B9D31A2BC5F8}" srcOrd="21" destOrd="0" presId="urn:microsoft.com/office/officeart/2005/8/layout/radial6"/>
    <dgm:cxn modelId="{3698E5D7-A2F2-4708-853A-E8FBF6B0D212}" type="presParOf" srcId="{3E2E01E0-57A6-4B8E-B898-75E7726CF586}" destId="{9AA9B512-EF79-4678-AEC5-277D55E458B1}" srcOrd="22" destOrd="0" presId="urn:microsoft.com/office/officeart/2005/8/layout/radial6"/>
    <dgm:cxn modelId="{68FED030-2630-4037-B944-C7489798B72D}" type="presParOf" srcId="{3E2E01E0-57A6-4B8E-B898-75E7726CF586}" destId="{82260DF2-86A3-4CEB-A0FE-A05F9F651089}" srcOrd="23" destOrd="0" presId="urn:microsoft.com/office/officeart/2005/8/layout/radial6"/>
    <dgm:cxn modelId="{0C1245B8-5DC1-4267-BC83-A0AF19AF0FF3}" type="presParOf" srcId="{3E2E01E0-57A6-4B8E-B898-75E7726CF586}" destId="{337595F1-936F-471F-B74E-7298F6BC5A4E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595F1-936F-471F-B74E-7298F6BC5A4E}">
      <dsp:nvSpPr>
        <dsp:cNvPr id="0" name=""/>
        <dsp:cNvSpPr/>
      </dsp:nvSpPr>
      <dsp:spPr>
        <a:xfrm>
          <a:off x="1983131" y="508555"/>
          <a:ext cx="4139469" cy="4139469"/>
        </a:xfrm>
        <a:prstGeom prst="blockArc">
          <a:avLst>
            <a:gd name="adj1" fmla="val 12825953"/>
            <a:gd name="adj2" fmla="val 15806013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5B63A-DDE7-457E-8113-B9D31A2BC5F8}">
      <dsp:nvSpPr>
        <dsp:cNvPr id="0" name=""/>
        <dsp:cNvSpPr/>
      </dsp:nvSpPr>
      <dsp:spPr>
        <a:xfrm>
          <a:off x="-720056" y="-2386572"/>
          <a:ext cx="4139469" cy="4139469"/>
        </a:xfrm>
        <a:prstGeom prst="blockArc">
          <a:avLst>
            <a:gd name="adj1" fmla="val 2069219"/>
            <a:gd name="adj2" fmla="val 3609682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9936D-6915-4D28-AE2B-FC6AFDA43F46}">
      <dsp:nvSpPr>
        <dsp:cNvPr id="0" name=""/>
        <dsp:cNvSpPr/>
      </dsp:nvSpPr>
      <dsp:spPr>
        <a:xfrm>
          <a:off x="1904494" y="565091"/>
          <a:ext cx="4139469" cy="4139469"/>
        </a:xfrm>
        <a:prstGeom prst="blockArc">
          <a:avLst>
            <a:gd name="adj1" fmla="val 9999513"/>
            <a:gd name="adj2" fmla="val 14533651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CDD74-2284-4869-ADC9-C8B42A6038B3}">
      <dsp:nvSpPr>
        <dsp:cNvPr id="0" name=""/>
        <dsp:cNvSpPr/>
      </dsp:nvSpPr>
      <dsp:spPr>
        <a:xfrm>
          <a:off x="1849554" y="375096"/>
          <a:ext cx="4139469" cy="4139469"/>
        </a:xfrm>
        <a:prstGeom prst="blockArc">
          <a:avLst>
            <a:gd name="adj1" fmla="val 5845676"/>
            <a:gd name="adj2" fmla="val 9665138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08D3F-2E00-4775-AFEE-285BCF3E583A}">
      <dsp:nvSpPr>
        <dsp:cNvPr id="0" name=""/>
        <dsp:cNvSpPr/>
      </dsp:nvSpPr>
      <dsp:spPr>
        <a:xfrm>
          <a:off x="2611975" y="610258"/>
          <a:ext cx="4139469" cy="4139469"/>
        </a:xfrm>
        <a:prstGeom prst="blockArc">
          <a:avLst>
            <a:gd name="adj1" fmla="val 3587453"/>
            <a:gd name="adj2" fmla="val 6844954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EED69-B09C-4BF5-9A53-26A8666367FC}">
      <dsp:nvSpPr>
        <dsp:cNvPr id="0" name=""/>
        <dsp:cNvSpPr/>
      </dsp:nvSpPr>
      <dsp:spPr>
        <a:xfrm>
          <a:off x="2492135" y="824297"/>
          <a:ext cx="4246640" cy="3791960"/>
        </a:xfrm>
        <a:prstGeom prst="blockArc">
          <a:avLst>
            <a:gd name="adj1" fmla="val 21512144"/>
            <a:gd name="adj2" fmla="val 3456403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FEA2A-1209-482C-AB01-A69537BB69A7}">
      <dsp:nvSpPr>
        <dsp:cNvPr id="0" name=""/>
        <dsp:cNvSpPr/>
      </dsp:nvSpPr>
      <dsp:spPr>
        <a:xfrm>
          <a:off x="3036686" y="411350"/>
          <a:ext cx="3703707" cy="4139469"/>
        </a:xfrm>
        <a:prstGeom prst="blockArc">
          <a:avLst>
            <a:gd name="adj1" fmla="val 18424048"/>
            <a:gd name="adj2" fmla="val 291972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C78BF-5C24-472C-B36C-72F0AAC658E5}">
      <dsp:nvSpPr>
        <dsp:cNvPr id="0" name=""/>
        <dsp:cNvSpPr/>
      </dsp:nvSpPr>
      <dsp:spPr>
        <a:xfrm>
          <a:off x="2536439" y="336870"/>
          <a:ext cx="4139469" cy="4139469"/>
        </a:xfrm>
        <a:prstGeom prst="blockArc">
          <a:avLst>
            <a:gd name="adj1" fmla="val 15026401"/>
            <a:gd name="adj2" fmla="val 18268857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FE486-92A4-43A4-9A0C-D56552FA88D4}">
      <dsp:nvSpPr>
        <dsp:cNvPr id="0" name=""/>
        <dsp:cNvSpPr/>
      </dsp:nvSpPr>
      <dsp:spPr>
        <a:xfrm>
          <a:off x="3314057" y="1822304"/>
          <a:ext cx="1410344" cy="1410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Провинциальная и местная политика и </a:t>
          </a:r>
          <a:r>
            <a:rPr lang="ru-RU" sz="900" kern="1200" dirty="0" err="1" smtClean="0"/>
            <a:t>законода-тельство</a:t>
          </a:r>
          <a:endParaRPr lang="en-ZA" sz="900" kern="1200" dirty="0"/>
        </a:p>
      </dsp:txBody>
      <dsp:txXfrm>
        <a:off x="3520597" y="2028844"/>
        <a:ext cx="997264" cy="997264"/>
      </dsp:txXfrm>
    </dsp:sp>
    <dsp:sp modelId="{C11E392D-AD18-43F1-8F2D-8F466A43B08C}">
      <dsp:nvSpPr>
        <dsp:cNvPr id="0" name=""/>
        <dsp:cNvSpPr/>
      </dsp:nvSpPr>
      <dsp:spPr>
        <a:xfrm>
          <a:off x="3326624" y="63820"/>
          <a:ext cx="987240" cy="987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Политика в сфере культуры</a:t>
          </a:r>
          <a:endParaRPr lang="en-ZA" sz="800" kern="1200" dirty="0"/>
        </a:p>
      </dsp:txBody>
      <dsp:txXfrm>
        <a:off x="3471202" y="208398"/>
        <a:ext cx="698084" cy="698084"/>
      </dsp:txXfrm>
    </dsp:sp>
    <dsp:sp modelId="{F113AA31-354F-4DC5-A470-4E5C2D85AA96}">
      <dsp:nvSpPr>
        <dsp:cNvPr id="0" name=""/>
        <dsp:cNvSpPr/>
      </dsp:nvSpPr>
      <dsp:spPr>
        <a:xfrm>
          <a:off x="4896542" y="303808"/>
          <a:ext cx="1512719" cy="9872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Политика в отношении коренных народов</a:t>
          </a:r>
          <a:r>
            <a:rPr lang="en-ZA" sz="800" kern="1200" dirty="0" smtClean="0"/>
            <a:t> </a:t>
          </a:r>
          <a:endParaRPr lang="en-ZA" sz="800" kern="1200" dirty="0"/>
        </a:p>
      </dsp:txBody>
      <dsp:txXfrm>
        <a:off x="5118075" y="448386"/>
        <a:ext cx="1069653" cy="698084"/>
      </dsp:txXfrm>
    </dsp:sp>
    <dsp:sp modelId="{51FE34B1-008D-4767-92F7-966F49BD2E97}">
      <dsp:nvSpPr>
        <dsp:cNvPr id="0" name=""/>
        <dsp:cNvSpPr/>
      </dsp:nvSpPr>
      <dsp:spPr>
        <a:xfrm>
          <a:off x="5751641" y="1858104"/>
          <a:ext cx="1404004" cy="147004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Законодательство по </a:t>
          </a:r>
          <a:r>
            <a:rPr lang="ru-RU" sz="800" kern="1200" dirty="0" err="1" smtClean="0"/>
            <a:t>биопроспектингу</a:t>
          </a:r>
          <a:endParaRPr lang="en-ZA" sz="800" kern="1200" dirty="0"/>
        </a:p>
      </dsp:txBody>
      <dsp:txXfrm>
        <a:off x="5957253" y="2073387"/>
        <a:ext cx="992780" cy="1039475"/>
      </dsp:txXfrm>
    </dsp:sp>
    <dsp:sp modelId="{D941D91C-B89B-4491-9097-CB10012C4C18}">
      <dsp:nvSpPr>
        <dsp:cNvPr id="0" name=""/>
        <dsp:cNvSpPr/>
      </dsp:nvSpPr>
      <dsp:spPr>
        <a:xfrm>
          <a:off x="4827087" y="3669183"/>
          <a:ext cx="1365601" cy="138715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/>
            <a:t>Законода</a:t>
          </a:r>
          <a:r>
            <a:rPr lang="ru-RU" sz="800" kern="1200" dirty="0" smtClean="0"/>
            <a:t>-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/>
            <a:t>тельство</a:t>
          </a:r>
          <a:r>
            <a:rPr lang="ru-RU" sz="800" kern="1200" dirty="0" smtClean="0"/>
            <a:t>  в сфере традиционной медицины</a:t>
          </a:r>
          <a:endParaRPr lang="en-ZA" sz="800" kern="1200" dirty="0"/>
        </a:p>
      </dsp:txBody>
      <dsp:txXfrm>
        <a:off x="5027075" y="3872327"/>
        <a:ext cx="965625" cy="980864"/>
      </dsp:txXfrm>
    </dsp:sp>
    <dsp:sp modelId="{D17DA249-B412-47DE-A659-4D1BF7F9D13E}">
      <dsp:nvSpPr>
        <dsp:cNvPr id="0" name=""/>
        <dsp:cNvSpPr/>
      </dsp:nvSpPr>
      <dsp:spPr>
        <a:xfrm>
          <a:off x="2920129" y="3968334"/>
          <a:ext cx="1472361" cy="98724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Законы в сфере интеллектуальной собственности</a:t>
          </a:r>
          <a:endParaRPr lang="en-ZA" sz="800" kern="1200" dirty="0"/>
        </a:p>
      </dsp:txBody>
      <dsp:txXfrm>
        <a:off x="3135751" y="4112912"/>
        <a:ext cx="1041117" cy="698084"/>
      </dsp:txXfrm>
    </dsp:sp>
    <dsp:sp modelId="{56388C93-990B-4B4D-A1D4-124AD6ED9D59}">
      <dsp:nvSpPr>
        <dsp:cNvPr id="0" name=""/>
        <dsp:cNvSpPr/>
      </dsp:nvSpPr>
      <dsp:spPr>
        <a:xfrm>
          <a:off x="1501312" y="2610603"/>
          <a:ext cx="987240" cy="987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Языковая политика</a:t>
          </a:r>
          <a:endParaRPr lang="en-ZA" sz="800" kern="1200" dirty="0"/>
        </a:p>
      </dsp:txBody>
      <dsp:txXfrm>
        <a:off x="1645890" y="2755181"/>
        <a:ext cx="698084" cy="698084"/>
      </dsp:txXfrm>
    </dsp:sp>
    <dsp:sp modelId="{B2E61CB2-0813-4707-B000-4F2A18CE350B}">
      <dsp:nvSpPr>
        <dsp:cNvPr id="0" name=""/>
        <dsp:cNvSpPr/>
      </dsp:nvSpPr>
      <dsp:spPr>
        <a:xfrm>
          <a:off x="2532751" y="341341"/>
          <a:ext cx="987240" cy="987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/>
            <a:t>Законода-тельство</a:t>
          </a:r>
          <a:r>
            <a:rPr lang="ru-RU" sz="800" kern="1200" dirty="0" smtClean="0"/>
            <a:t> в сфере наследия</a:t>
          </a:r>
          <a:endParaRPr lang="en-ZA" sz="800" kern="1200" dirty="0"/>
        </a:p>
      </dsp:txBody>
      <dsp:txXfrm>
        <a:off x="2677329" y="485919"/>
        <a:ext cx="698084" cy="698084"/>
      </dsp:txXfrm>
    </dsp:sp>
    <dsp:sp modelId="{9AA9B512-EF79-4678-AEC5-277D55E458B1}">
      <dsp:nvSpPr>
        <dsp:cNvPr id="0" name=""/>
        <dsp:cNvSpPr/>
      </dsp:nvSpPr>
      <dsp:spPr>
        <a:xfrm>
          <a:off x="1868188" y="954063"/>
          <a:ext cx="987240" cy="987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Политика в сфере НКН</a:t>
          </a:r>
          <a:endParaRPr lang="en-ZA" sz="800" kern="1200" dirty="0"/>
        </a:p>
      </dsp:txBody>
      <dsp:txXfrm>
        <a:off x="2012766" y="1098641"/>
        <a:ext cx="698084" cy="698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BA0FF16-F5A8-40F6-9558-0854D140D252}" type="datetime1">
              <a:rPr lang="fr-FR" altLang="fr-FR"/>
              <a:pPr>
                <a:defRPr/>
              </a:pPr>
              <a:t>20/04/2018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8895431-14BE-49AC-B3E8-2ED23E25FB2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7639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7943A27-9869-4136-8AD6-AAEDE7351324}" type="datetime1">
              <a:rPr lang="fr-FR" altLang="fr-FR"/>
              <a:pPr>
                <a:defRPr/>
              </a:pPr>
              <a:t>20/04/2018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C46777C-7AB0-4583-BAA0-5FBE82BFD20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4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" y="190500"/>
            <a:ext cx="1925793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2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08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303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017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3673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8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50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E481D7E1-072E-4447-8871-959478FA33C9}" type="slidenum">
              <a:rPr lang="fr-FR" altLang="fr-FR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fr-FR" sz="1400" b="1" smtClean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8" y="373616"/>
            <a:ext cx="1239878" cy="7614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8" r:id="rId2"/>
    <p:sldLayoutId id="2147483844" r:id="rId3"/>
    <p:sldLayoutId id="2147483839" r:id="rId4"/>
    <p:sldLayoutId id="2147483840" r:id="rId5"/>
    <p:sldLayoutId id="2147483841" r:id="rId6"/>
    <p:sldLayoutId id="2147483842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://news.tangatawhenua.com/wp-content/uploads/2009/12/ToiIhoF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3539430"/>
          </a:xfrm>
        </p:spPr>
        <p:txBody>
          <a:bodyPr/>
          <a:lstStyle/>
          <a:p>
            <a:pPr eaLnBrk="1" hangingPunct="1"/>
            <a:r>
              <a:rPr lang="ru-RU" altLang="fr-FR" sz="4400" dirty="0" smtClean="0"/>
              <a:t>Политика и учреждения в сфере НКН</a:t>
            </a:r>
            <a:r>
              <a:rPr lang="en-ZA" altLang="fr-FR" sz="4000" dirty="0" smtClean="0"/>
              <a:t/>
            </a:r>
            <a:br>
              <a:rPr lang="en-ZA" altLang="fr-FR" sz="4000" dirty="0" smtClean="0"/>
            </a:br>
            <a:r>
              <a:rPr lang="ru-RU" altLang="fr-FR" sz="1800" dirty="0" smtClean="0"/>
              <a:t>Раздел</a:t>
            </a:r>
            <a:r>
              <a:rPr lang="en-ZA" altLang="fr-FR" sz="1800" dirty="0" smtClean="0"/>
              <a:t> 10 </a:t>
            </a:r>
            <a:r>
              <a:rPr lang="ru-RU" altLang="fr-FR" sz="1800" dirty="0" smtClean="0"/>
              <a:t>Презентация </a:t>
            </a:r>
            <a:r>
              <a:rPr lang="fr-FR" altLang="fr-FR" sz="1800" dirty="0" smtClean="0"/>
              <a:t>PowerPoint</a:t>
            </a:r>
            <a:r>
              <a:rPr lang="en-ZA" altLang="fr-FR" sz="1800" dirty="0" smtClean="0"/>
              <a:t/>
            </a:r>
            <a:br>
              <a:rPr lang="en-ZA" altLang="fr-FR" sz="1800" dirty="0" smtClean="0"/>
            </a:br>
            <a:r>
              <a:rPr lang="en-ZA" altLang="fr-FR" sz="4000" dirty="0" smtClean="0"/>
              <a:t/>
            </a:r>
            <a:br>
              <a:rPr lang="en-ZA" altLang="fr-FR" sz="4000" dirty="0" smtClean="0"/>
            </a:br>
            <a:r>
              <a:rPr lang="en-ZA" altLang="fr-FR" sz="4000" dirty="0" smtClean="0"/>
              <a:t> </a:t>
            </a:r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737100"/>
            <a:ext cx="5715000" cy="1046440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dirty="0" smtClean="0"/>
              <a:t/>
            </a:r>
            <a:br>
              <a:rPr lang="en-US" altLang="fr-FR" sz="2000" dirty="0" smtClean="0"/>
            </a:br>
            <a:r>
              <a:rPr lang="ru-RU" altLang="fr-FR" sz="2000" dirty="0" smtClean="0"/>
              <a:t>ЮНЕСКО</a:t>
            </a:r>
            <a:r>
              <a:rPr lang="en-US" altLang="fr-FR" sz="2000" dirty="0" smtClean="0"/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/>
              <a:t>Секция нематериального культурного наследия</a:t>
            </a:r>
            <a:endParaRPr lang="en-US" altLang="fr-FR" sz="2000" dirty="0" smtClean="0"/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 altLang="fr-FR" sz="1200" b="1"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 altLang="fr-FR" sz="1200" b="1">
              <a:solidFill>
                <a:schemeClr val="accent1"/>
              </a:solidFill>
              <a:latin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Пример</a:t>
            </a:r>
            <a:r>
              <a:rPr lang="en-US" altLang="fr-FR" sz="3600" dirty="0" smtClean="0"/>
              <a:t>: </a:t>
            </a:r>
            <a:r>
              <a:rPr lang="ru-RU" altLang="fr-FR" sz="3600" dirty="0" smtClean="0"/>
              <a:t>НПО </a:t>
            </a:r>
            <a:r>
              <a:rPr lang="en-US" altLang="fr-FR" sz="3600" dirty="0" err="1" smtClean="0"/>
              <a:t>Heemkunde</a:t>
            </a:r>
            <a:r>
              <a:rPr lang="en-US" altLang="fr-FR" sz="3600" dirty="0" smtClean="0"/>
              <a:t> </a:t>
            </a:r>
            <a:r>
              <a:rPr lang="en-US" altLang="fr-FR" sz="3600" dirty="0" err="1" smtClean="0"/>
              <a:t>Vlaanderen</a:t>
            </a:r>
            <a:r>
              <a:rPr lang="en-US" altLang="fr-FR" sz="3600" dirty="0" smtClean="0"/>
              <a:t> </a:t>
            </a:r>
            <a:r>
              <a:rPr lang="ru-RU" altLang="fr-FR" sz="3600" dirty="0" smtClean="0"/>
              <a:t>и центр</a:t>
            </a:r>
            <a:r>
              <a:rPr lang="en-US" altLang="fr-FR" sz="3600" dirty="0" smtClean="0"/>
              <a:t> FARO (</a:t>
            </a:r>
            <a:r>
              <a:rPr lang="ru-RU" altLang="fr-FR" sz="3600" dirty="0" smtClean="0"/>
              <a:t>Фландрия, Бельгия</a:t>
            </a:r>
            <a:r>
              <a:rPr lang="en-US" altLang="fr-FR" sz="3600" dirty="0" smtClean="0"/>
              <a:t>)</a:t>
            </a:r>
            <a:endParaRPr lang="fr-FR" altLang="fr-FR" sz="3600" dirty="0" smtClean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86000" y="6249988"/>
            <a:ext cx="446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66725" indent="-215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6725" indent="1362075">
              <a:spcBef>
                <a:spcPts val="600"/>
              </a:spcBef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800" b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http://www.heemkunde-vlaanderen.be/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ZA" altLang="fr-FR" sz="1800" b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144713"/>
            <a:ext cx="75342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2215991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Местные</a:t>
            </a:r>
            <a:r>
              <a:rPr lang="en-US" altLang="fr-FR" sz="3600" dirty="0" smtClean="0"/>
              <a:t> (</a:t>
            </a:r>
            <a:r>
              <a:rPr lang="ru-RU" altLang="fr-FR" sz="3600" dirty="0" smtClean="0"/>
              <a:t>муниципальные, провинциальные</a:t>
            </a:r>
            <a:r>
              <a:rPr lang="en-US" altLang="fr-FR" sz="3600" dirty="0" smtClean="0"/>
              <a:t>) </a:t>
            </a:r>
            <a:r>
              <a:rPr lang="ru-RU" altLang="fr-FR" sz="3600" dirty="0" smtClean="0"/>
              <a:t>структуры лучше всего могут</a:t>
            </a:r>
            <a:r>
              <a:rPr lang="en-US" altLang="fr-FR" sz="3600" dirty="0" smtClean="0"/>
              <a:t> …</a:t>
            </a:r>
            <a:endParaRPr lang="fr-FR" altLang="fr-FR" sz="3600" dirty="0" smtClean="0"/>
          </a:p>
        </p:txBody>
      </p:sp>
      <p:sp>
        <p:nvSpPr>
          <p:cNvPr id="14340" name="Text Placeholder 8"/>
          <p:cNvSpPr txBox="1">
            <a:spLocks/>
          </p:cNvSpPr>
          <p:nvPr/>
        </p:nvSpPr>
        <p:spPr bwMode="auto">
          <a:xfrm>
            <a:off x="2082800" y="2855913"/>
            <a:ext cx="6477000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Реагировать на нужды местных сообществ и их НКН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Связывать охрану НКН с вопросами здравоохранения, образования и др.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53998"/>
          </a:xfrm>
        </p:spPr>
        <p:txBody>
          <a:bodyPr/>
          <a:lstStyle/>
          <a:p>
            <a:pPr algn="ctr" eaLnBrk="1" hangingPunct="1"/>
            <a:r>
              <a:rPr lang="ru-RU" altLang="fr-FR" sz="3600" dirty="0" smtClean="0"/>
              <a:t>НАЦИОНАЛЬНЫЕ РАМКИ</a:t>
            </a:r>
            <a:endParaRPr lang="en-ZA" altLang="fr-FR" sz="3600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92150"/>
            <a:ext cx="36290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92150"/>
            <a:ext cx="3629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Пример</a:t>
            </a:r>
            <a:r>
              <a:rPr lang="en-US" altLang="fr-FR" sz="3600" dirty="0" smtClean="0"/>
              <a:t>: </a:t>
            </a:r>
            <a:r>
              <a:rPr lang="ru-RU" altLang="fr-FR" sz="3600" dirty="0" err="1" smtClean="0"/>
              <a:t>Эктернахская</a:t>
            </a:r>
            <a:r>
              <a:rPr lang="ru-RU" altLang="fr-FR" sz="3600" dirty="0" smtClean="0"/>
              <a:t> прыгающая процессия</a:t>
            </a:r>
            <a:r>
              <a:rPr lang="en-US" altLang="fr-FR" sz="3600" dirty="0" smtClean="0"/>
              <a:t> (</a:t>
            </a:r>
            <a:r>
              <a:rPr lang="ru-RU" altLang="fr-FR" sz="3600" dirty="0" smtClean="0"/>
              <a:t>Люксембург)</a:t>
            </a:r>
            <a:endParaRPr lang="fr-FR" altLang="fr-FR" sz="3600" dirty="0" smtClean="0"/>
          </a:p>
        </p:txBody>
      </p:sp>
      <p:pic>
        <p:nvPicPr>
          <p:cNvPr id="1638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2" b="6352"/>
          <a:stretch>
            <a:fillRect/>
          </a:stretch>
        </p:blipFill>
        <p:spPr bwMode="auto">
          <a:xfrm>
            <a:off x="457200" y="2124075"/>
            <a:ext cx="43465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03225" y="4684713"/>
            <a:ext cx="3232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fr-FR" sz="800" b="0">
                <a:solidFill>
                  <a:schemeClr val="tx1"/>
                </a:solidFill>
                <a:cs typeface="Arial" charset="0"/>
              </a:rPr>
              <a:t>© Peuky Barone-Wagner</a:t>
            </a: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5038725" y="2124075"/>
            <a:ext cx="372427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en-US" sz="1800" b="0" dirty="0" smtClean="0">
                <a:solidFill>
                  <a:schemeClr val="tx1"/>
                </a:solidFill>
              </a:rPr>
              <a:t>Ежегодно во вторник после Пятидесятницы (христианского религиозного праздника) в средневековом центре                   г. </a:t>
            </a:r>
            <a:r>
              <a:rPr lang="ru-RU" altLang="en-US" sz="1800" b="0" dirty="0" err="1" smtClean="0">
                <a:solidFill>
                  <a:schemeClr val="tx1"/>
                </a:solidFill>
              </a:rPr>
              <a:t>Эктернаха</a:t>
            </a:r>
            <a:r>
              <a:rPr lang="ru-RU" altLang="en-US" sz="1800" b="0" dirty="0" smtClean="0">
                <a:solidFill>
                  <a:schemeClr val="tx1"/>
                </a:solidFill>
              </a:rPr>
              <a:t> (древнейшего города Люксембурга) проходит </a:t>
            </a:r>
            <a:r>
              <a:rPr lang="ru-RU" altLang="en-US" sz="1800" b="0" dirty="0" err="1" smtClean="0">
                <a:solidFill>
                  <a:schemeClr val="tx1"/>
                </a:solidFill>
              </a:rPr>
              <a:t>эктернахская</a:t>
            </a:r>
            <a:r>
              <a:rPr lang="ru-RU" altLang="en-US" sz="1800" b="0" dirty="0" smtClean="0">
                <a:solidFill>
                  <a:schemeClr val="tx1"/>
                </a:solidFill>
              </a:rPr>
              <a:t> прыгающая процессия </a:t>
            </a:r>
            <a:r>
              <a:rPr lang="en-US" altLang="en-US" sz="1800" b="0" dirty="0" smtClean="0">
                <a:solidFill>
                  <a:schemeClr val="tx1"/>
                </a:solidFill>
              </a:rPr>
              <a:t>(</a:t>
            </a:r>
            <a:r>
              <a:rPr lang="en-US" altLang="en-US" sz="1800" b="0" dirty="0" err="1">
                <a:solidFill>
                  <a:schemeClr val="tx1"/>
                </a:solidFill>
              </a:rPr>
              <a:t>Iechternacher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</a:rPr>
              <a:t>Sprangprëssioun</a:t>
            </a:r>
            <a:r>
              <a:rPr lang="en-US" altLang="en-US" sz="1800" b="0" dirty="0" smtClean="0">
                <a:solidFill>
                  <a:schemeClr val="tx1"/>
                </a:solidFill>
              </a:rPr>
              <a:t>). </a:t>
            </a:r>
            <a:r>
              <a:rPr lang="ru-RU" altLang="en-US" sz="1800" b="0" dirty="0" smtClean="0">
                <a:solidFill>
                  <a:schemeClr val="tx1"/>
                </a:solidFill>
              </a:rPr>
              <a:t>Несмотря на оппозицию церкви из-за языческих элементов процессии, ряд запретов с её стороны не помешал распространению процессии на весь регион и проникновению во все социальные классы</a:t>
            </a:r>
            <a:r>
              <a:rPr lang="en-US" altLang="en-US" sz="1800" b="0" dirty="0" smtClean="0">
                <a:solidFill>
                  <a:schemeClr val="tx1"/>
                </a:solidFill>
              </a:rPr>
              <a:t>. </a:t>
            </a:r>
            <a:endParaRPr lang="fr-FR" alt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Национальные правовые и административные рамки</a:t>
            </a:r>
            <a:endParaRPr lang="fr-FR" altLang="fr-FR" sz="3600" dirty="0" smtClean="0"/>
          </a:p>
        </p:txBody>
      </p:sp>
      <p:sp>
        <p:nvSpPr>
          <p:cNvPr id="17412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Разрабатываются государствами-участниками для выполнения их обязательств согласно Конвенции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Элементы подобных структур уже могут существовать в государстве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Другие могут создаваться после ратификации Конвенции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>
              <a:lnSpc>
                <a:spcPct val="80000"/>
              </a:lnSpc>
              <a:spcBef>
                <a:spcPct val="20000"/>
              </a:spcBef>
            </a:pP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Пример</a:t>
            </a:r>
            <a:r>
              <a:rPr lang="en-ZA" sz="3600" dirty="0" smtClean="0"/>
              <a:t>: </a:t>
            </a:r>
            <a:r>
              <a:rPr lang="ru-RU" sz="3600" dirty="0" smtClean="0"/>
              <a:t>ЮАР</a:t>
            </a:r>
            <a:endParaRPr lang="en-US" sz="3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3492500" y="188913"/>
            <a:ext cx="54006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/>
            <a:endParaRPr lang="en-ZA" altLang="fr-FR" sz="3200" b="0">
              <a:solidFill>
                <a:schemeClr val="tx1"/>
              </a:solidFill>
            </a:endParaRPr>
          </a:p>
        </p:txBody>
      </p:sp>
      <p:graphicFrame>
        <p:nvGraphicFramePr>
          <p:cNvPr id="6" name="Diagram 3"/>
          <p:cNvGraphicFramePr/>
          <p:nvPr>
            <p:extLst>
              <p:ext uri="{D42A27DB-BD31-4B8C-83A1-F6EECF244321}">
                <p14:modId xmlns:p14="http://schemas.microsoft.com/office/powerpoint/2010/main" val="372853057"/>
              </p:ext>
            </p:extLst>
          </p:nvPr>
        </p:nvGraphicFramePr>
        <p:xfrm>
          <a:off x="542727" y="1470025"/>
          <a:ext cx="78488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4"/>
          <p:cNvSpPr txBox="1"/>
          <p:nvPr/>
        </p:nvSpPr>
        <p:spPr>
          <a:xfrm rot="16200000">
            <a:off x="-754062" y="3409950"/>
            <a:ext cx="3438525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ru-RU" altLang="fr-FR" sz="4000" dirty="0" smtClean="0">
                <a:solidFill>
                  <a:srgbClr val="000000"/>
                </a:solidFill>
              </a:rPr>
              <a:t>Конституция</a:t>
            </a:r>
            <a:endParaRPr lang="en-ZA" altLang="fr-FR" sz="4000" dirty="0" smtClean="0">
              <a:solidFill>
                <a:srgbClr val="000000"/>
              </a:solidFill>
            </a:endParaRPr>
          </a:p>
        </p:txBody>
      </p:sp>
      <p:sp>
        <p:nvSpPr>
          <p:cNvPr id="8" name="Right Arrow 5"/>
          <p:cNvSpPr/>
          <p:nvPr/>
        </p:nvSpPr>
        <p:spPr>
          <a:xfrm>
            <a:off x="1547813" y="3500438"/>
            <a:ext cx="6477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ZA" altLang="fr-FR" sz="1800" smtClean="0">
              <a:solidFill>
                <a:srgbClr val="FFFFFF"/>
              </a:solidFill>
            </a:endParaRPr>
          </a:p>
        </p:txBody>
      </p:sp>
      <p:sp>
        <p:nvSpPr>
          <p:cNvPr id="9" name="Right Arrow 6"/>
          <p:cNvSpPr/>
          <p:nvPr/>
        </p:nvSpPr>
        <p:spPr>
          <a:xfrm rot="1860000">
            <a:off x="3635375" y="3068638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ZA" altLang="fr-FR" sz="1800" smtClean="0">
              <a:solidFill>
                <a:srgbClr val="FFFFFF"/>
              </a:solidFill>
            </a:endParaRPr>
          </a:p>
        </p:txBody>
      </p:sp>
      <p:sp>
        <p:nvSpPr>
          <p:cNvPr id="10" name="Right Arrow 7"/>
          <p:cNvSpPr/>
          <p:nvPr/>
        </p:nvSpPr>
        <p:spPr>
          <a:xfrm rot="20280000">
            <a:off x="3559175" y="4273550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ZA" altLang="fr-FR" sz="1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Права интеллектуальной собственности (ПИС)</a:t>
            </a:r>
            <a:endParaRPr lang="fr-FR" altLang="fr-FR" sz="3600" dirty="0" smtClean="0"/>
          </a:p>
        </p:txBody>
      </p:sp>
      <p:sp>
        <p:nvSpPr>
          <p:cNvPr id="19460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Согласно Конвенции, государства-участники не обязаны создавать систему ПИС для защиты прав сообществ на их НКН, хотя многие делают это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В </a:t>
            </a:r>
            <a:r>
              <a:rPr lang="en-GB" altLang="fr-FR" sz="2000" b="0" dirty="0" smtClean="0">
                <a:solidFill>
                  <a:schemeClr val="tx1"/>
                </a:solidFill>
              </a:rPr>
              <a:t>O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Р</a:t>
            </a:r>
            <a:r>
              <a:rPr lang="en-GB" altLang="fr-FR" sz="2000" b="0" dirty="0" smtClean="0">
                <a:solidFill>
                  <a:schemeClr val="tx1"/>
                </a:solidFill>
              </a:rPr>
              <a:t> </a:t>
            </a:r>
            <a:r>
              <a:rPr lang="en-GB" altLang="fr-FR" sz="2000" b="0" dirty="0">
                <a:solidFill>
                  <a:schemeClr val="tx1"/>
                </a:solidFill>
              </a:rPr>
              <a:t>104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говорится, что государства-участники должны стремится к тому, чтобы при повышении осведомлённости и проведении коммерческой деятельности обеспечивалась защита прав сообществ</a:t>
            </a:r>
            <a:endParaRPr lang="en-GB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2009775" y="374650"/>
            <a:ext cx="6753225" cy="1077218"/>
          </a:xfrm>
        </p:spPr>
        <p:txBody>
          <a:bodyPr/>
          <a:lstStyle/>
          <a:p>
            <a:pPr eaLnBrk="1" hangingPunct="1"/>
            <a:r>
              <a:rPr lang="ru-RU" altLang="fr-FR" sz="3500" dirty="0" smtClean="0"/>
              <a:t>Пример</a:t>
            </a:r>
            <a:r>
              <a:rPr lang="en-ZA" altLang="fr-FR" sz="3500" dirty="0" smtClean="0"/>
              <a:t>: </a:t>
            </a:r>
            <a:r>
              <a:rPr lang="ru-RU" altLang="fr-FR" sz="3500" smtClean="0"/>
              <a:t>торговые марки </a:t>
            </a:r>
            <a:r>
              <a:rPr lang="ru-RU" altLang="fr-FR" sz="3500" dirty="0" smtClean="0"/>
              <a:t>тои </a:t>
            </a:r>
            <a:r>
              <a:rPr lang="ru-RU" altLang="fr-FR" sz="3500" dirty="0" err="1" smtClean="0"/>
              <a:t>ихо</a:t>
            </a:r>
            <a:r>
              <a:rPr lang="en-ZA" altLang="fr-FR" sz="3500" dirty="0" smtClean="0"/>
              <a:t> </a:t>
            </a:r>
            <a:r>
              <a:rPr lang="ru-RU" altLang="fr-FR" sz="3500" dirty="0" smtClean="0"/>
              <a:t>(</a:t>
            </a:r>
            <a:r>
              <a:rPr lang="en-ZA" altLang="fr-FR" sz="3500" dirty="0" err="1" smtClean="0"/>
              <a:t>toi</a:t>
            </a:r>
            <a:r>
              <a:rPr lang="en-ZA" altLang="fr-FR" sz="3500" dirty="0" smtClean="0"/>
              <a:t> </a:t>
            </a:r>
            <a:r>
              <a:rPr lang="en-ZA" altLang="fr-FR" sz="3500" dirty="0" err="1" smtClean="0"/>
              <a:t>iho</a:t>
            </a:r>
            <a:r>
              <a:rPr lang="ru-RU" altLang="fr-FR" sz="3500" dirty="0" smtClean="0"/>
              <a:t>) </a:t>
            </a:r>
            <a:r>
              <a:rPr lang="en-ZA" altLang="fr-FR" sz="3500" dirty="0" smtClean="0"/>
              <a:t>(</a:t>
            </a:r>
            <a:r>
              <a:rPr lang="ru-RU" altLang="fr-FR" sz="3500" dirty="0" smtClean="0"/>
              <a:t>Новая Зеландия</a:t>
            </a:r>
            <a:r>
              <a:rPr lang="en-ZA" altLang="fr-FR" sz="3500" dirty="0" smtClean="0"/>
              <a:t>)</a:t>
            </a:r>
            <a:endParaRPr lang="fr-FR" altLang="fr-FR" sz="3500" dirty="0" smtClean="0"/>
          </a:p>
        </p:txBody>
      </p:sp>
      <p:pic>
        <p:nvPicPr>
          <p:cNvPr id="20483" name="Content Placeholder 3" descr="http://news.tangatawhenua.com/wp-content/uploads/2009/12/ToiIhoF.jp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10100"/>
            <a:ext cx="250348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754563"/>
            <a:ext cx="24130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4754563"/>
            <a:ext cx="24130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985963"/>
            <a:ext cx="19621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985963"/>
            <a:ext cx="2184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Институциональные рамки для помощи в</a:t>
            </a:r>
            <a:r>
              <a:rPr lang="en-ZA" altLang="fr-FR" sz="3600" dirty="0" smtClean="0"/>
              <a:t> …</a:t>
            </a:r>
            <a:endParaRPr lang="fr-FR" altLang="fr-FR" sz="3600" dirty="0" smtClean="0"/>
          </a:p>
        </p:txBody>
      </p:sp>
      <p:sp>
        <p:nvSpPr>
          <p:cNvPr id="21508" name="Text Placeholder 8"/>
          <p:cNvSpPr txBox="1">
            <a:spLocks/>
          </p:cNvSpPr>
          <p:nvPr/>
        </p:nvSpPr>
        <p:spPr bwMode="auto">
          <a:xfrm>
            <a:off x="2277746" y="170688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900" b="0" dirty="0" smtClean="0">
                <a:solidFill>
                  <a:schemeClr val="tx1"/>
                </a:solidFill>
              </a:rPr>
              <a:t>Идентификации, определении, инвентаризации и документировании НКН</a:t>
            </a:r>
            <a:r>
              <a:rPr lang="en-GB" altLang="fr-FR" sz="1900" b="0" dirty="0" smtClean="0">
                <a:solidFill>
                  <a:schemeClr val="tx1"/>
                </a:solidFill>
              </a:rPr>
              <a:t> </a:t>
            </a:r>
            <a:endParaRPr lang="en-GB" altLang="fr-FR" sz="19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900" b="0" dirty="0" smtClean="0">
                <a:solidFill>
                  <a:schemeClr val="tx1"/>
                </a:solidFill>
              </a:rPr>
              <a:t>Разработке и реализации конкретных мероприятий по охране</a:t>
            </a:r>
            <a:r>
              <a:rPr lang="en-GB" altLang="fr-FR" sz="1900" b="0" dirty="0" smtClean="0">
                <a:solidFill>
                  <a:schemeClr val="tx1"/>
                </a:solidFill>
              </a:rPr>
              <a:t> </a:t>
            </a:r>
            <a:endParaRPr lang="en-GB" altLang="fr-FR" sz="19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900" b="0" dirty="0" smtClean="0">
                <a:solidFill>
                  <a:schemeClr val="tx1"/>
                </a:solidFill>
              </a:rPr>
              <a:t>Организации обучения в области управления элементами НКН и укрепления потенциала по их охране</a:t>
            </a:r>
            <a:endParaRPr lang="en-GB" altLang="fr-FR" sz="19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900" b="0" dirty="0" smtClean="0">
                <a:solidFill>
                  <a:schemeClr val="tx1"/>
                </a:solidFill>
              </a:rPr>
              <a:t>Проведении и/или координации исследований в области НКН</a:t>
            </a:r>
            <a:r>
              <a:rPr lang="en-GB" altLang="fr-FR" sz="1900" b="0" dirty="0" smtClean="0">
                <a:solidFill>
                  <a:schemeClr val="tx1"/>
                </a:solidFill>
              </a:rPr>
              <a:t> </a:t>
            </a:r>
            <a:endParaRPr lang="en-GB" altLang="fr-FR" sz="19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900" b="0" dirty="0" smtClean="0">
                <a:solidFill>
                  <a:schemeClr val="tx1"/>
                </a:solidFill>
              </a:rPr>
              <a:t>Повышении осведомлённости о НКН</a:t>
            </a:r>
            <a:endParaRPr lang="en-GB" altLang="fr-FR" sz="19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1900" b="0" dirty="0" smtClean="0">
                <a:solidFill>
                  <a:schemeClr val="tx1"/>
                </a:solidFill>
              </a:rPr>
              <a:t>Обеспечении участия и согласия сообществ на все виды деятельности, затрагивающие их НКН</a:t>
            </a:r>
            <a:endParaRPr lang="en-ZA" altLang="fr-FR" sz="19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22313" y="4111625"/>
            <a:ext cx="7772400" cy="1661993"/>
          </a:xfrm>
        </p:spPr>
        <p:txBody>
          <a:bodyPr/>
          <a:lstStyle/>
          <a:p>
            <a:pPr algn="ctr" eaLnBrk="1" hangingPunct="1"/>
            <a:r>
              <a:rPr lang="ru-RU" altLang="fr-FR" sz="3600" dirty="0" smtClean="0"/>
              <a:t>ПРАВОВЫЕ И АДМИНИСТРАТИВНЫЕ РАМКИ НА МЕЖДУНАРОДНОМ УРОВНЕ</a:t>
            </a:r>
            <a:endParaRPr lang="en-ZA" altLang="fr-FR" sz="3600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73238"/>
            <a:ext cx="18764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b="0" dirty="0" smtClean="0"/>
              <a:t>В этой презентации</a:t>
            </a:r>
            <a:endParaRPr lang="fr-FR" altLang="fr-FR" sz="3600" dirty="0" smtClean="0"/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905000"/>
            <a:ext cx="6480175" cy="3447098"/>
          </a:xfrm>
        </p:spPr>
        <p:txBody>
          <a:bodyPr/>
          <a:lstStyle/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Правовые и административные рамки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Рамки для чего</a:t>
            </a:r>
            <a:r>
              <a:rPr lang="en-GB" altLang="fr-FR" sz="2000" dirty="0" smtClean="0">
                <a:solidFill>
                  <a:schemeClr val="tx1"/>
                </a:solidFill>
              </a:rPr>
              <a:t>? 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Местные структуры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Национальные рамки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Международные структуры</a:t>
            </a:r>
            <a:r>
              <a:rPr lang="en-GB" altLang="fr-FR" sz="2000" dirty="0" smtClean="0">
                <a:solidFill>
                  <a:schemeClr val="tx1"/>
                </a:solidFill>
              </a:rPr>
              <a:t> 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Примеры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charset="0"/>
              <a:buChar char="•"/>
            </a:pPr>
            <a:endParaRPr lang="en-ZA" altLang="fr-FR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Международные рамки</a:t>
            </a:r>
            <a:endParaRPr lang="fr-FR" altLang="fr-FR" sz="3600" dirty="0" smtClean="0"/>
          </a:p>
        </p:txBody>
      </p:sp>
      <p:sp>
        <p:nvSpPr>
          <p:cNvPr id="5" name="Down Arrow 12"/>
          <p:cNvSpPr/>
          <p:nvPr/>
        </p:nvSpPr>
        <p:spPr>
          <a:xfrm>
            <a:off x="3995738" y="2676525"/>
            <a:ext cx="360362" cy="262413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ZA" altLang="fr-FR" sz="1800" smtClean="0">
              <a:solidFill>
                <a:srgbClr val="FFFFFF"/>
              </a:solidFill>
            </a:endParaRPr>
          </a:p>
        </p:txBody>
      </p:sp>
      <p:sp>
        <p:nvSpPr>
          <p:cNvPr id="6" name="Down Arrow 8"/>
          <p:cNvSpPr>
            <a:spLocks noChangeArrowheads="1"/>
          </p:cNvSpPr>
          <p:nvPr/>
        </p:nvSpPr>
        <p:spPr bwMode="auto">
          <a:xfrm>
            <a:off x="1835150" y="1989138"/>
            <a:ext cx="360363" cy="3311525"/>
          </a:xfrm>
          <a:prstGeom prst="downArrow">
            <a:avLst>
              <a:gd name="adj1" fmla="val 50000"/>
              <a:gd name="adj2" fmla="val 49989"/>
            </a:avLst>
          </a:prstGeom>
          <a:gradFill rotWithShape="1">
            <a:gsLst>
              <a:gs pos="0">
                <a:srgbClr val="DDFFFF"/>
              </a:gs>
              <a:gs pos="64999">
                <a:srgbClr val="ADFFFF"/>
              </a:gs>
              <a:gs pos="100000">
                <a:srgbClr val="88FFFF"/>
              </a:gs>
            </a:gsLst>
            <a:lin ang="5400000" scaled="1"/>
          </a:gradFill>
          <a:ln w="9525">
            <a:solidFill>
              <a:srgbClr val="01DED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ZA" altLang="fr-FR" sz="1800" smtClean="0">
              <a:solidFill>
                <a:srgbClr val="FFFFFF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406400" y="5373688"/>
            <a:ext cx="3949700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ru-RU" altLang="fr-FR" sz="2000" dirty="0" smtClean="0">
                <a:solidFill>
                  <a:srgbClr val="000000"/>
                </a:solidFill>
              </a:rPr>
              <a:t>Охрана НКН</a:t>
            </a:r>
            <a:endParaRPr lang="en-ZA" altLang="fr-FR" sz="2000" dirty="0" smtClean="0">
              <a:solidFill>
                <a:srgbClr val="000000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06400" y="2133600"/>
            <a:ext cx="344487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ru-RU" altLang="fr-FR" sz="2000" dirty="0" smtClean="0">
                <a:solidFill>
                  <a:srgbClr val="000000"/>
                </a:solidFill>
              </a:rPr>
              <a:t>Конвенция НКН</a:t>
            </a:r>
            <a:endParaRPr lang="en-ZA" altLang="fr-FR" sz="2000" dirty="0" smtClean="0">
              <a:solidFill>
                <a:srgbClr val="000000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692275" y="1341438"/>
            <a:ext cx="3349625" cy="400110"/>
          </a:xfrm>
          <a:prstGeom prst="rect">
            <a:avLst/>
          </a:prstGeom>
          <a:gradFill rotWithShape="1">
            <a:gsLst>
              <a:gs pos="0">
                <a:srgbClr val="DDFFFF"/>
              </a:gs>
              <a:gs pos="64999">
                <a:srgbClr val="ADFFFF"/>
              </a:gs>
              <a:gs pos="100000">
                <a:srgbClr val="88FFFF"/>
              </a:gs>
            </a:gsLst>
            <a:lin ang="5400000" scaled="1"/>
          </a:gradFill>
          <a:ln w="9525">
            <a:solidFill>
              <a:srgbClr val="01DED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ru-RU" altLang="fr-FR" sz="2000" dirty="0" smtClean="0">
                <a:solidFill>
                  <a:srgbClr val="000000"/>
                </a:solidFill>
              </a:rPr>
              <a:t>Акты по правам человека</a:t>
            </a:r>
            <a:endParaRPr lang="en-ZA" altLang="fr-FR" sz="2000" dirty="0" smtClean="0">
              <a:solidFill>
                <a:srgbClr val="000000"/>
              </a:solidFill>
            </a:endParaRPr>
          </a:p>
        </p:txBody>
      </p:sp>
      <p:sp>
        <p:nvSpPr>
          <p:cNvPr id="10" name="Down Arrow 7"/>
          <p:cNvSpPr/>
          <p:nvPr/>
        </p:nvSpPr>
        <p:spPr>
          <a:xfrm>
            <a:off x="571472" y="2928934"/>
            <a:ext cx="1428760" cy="237626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ZA" altLang="fr-FR" sz="1800" smtClean="0">
              <a:solidFill>
                <a:srgbClr val="FF0000"/>
              </a:solidFill>
            </a:endParaRPr>
          </a:p>
        </p:txBody>
      </p:sp>
      <p:sp>
        <p:nvSpPr>
          <p:cNvPr id="12" name="Down Arrow 10"/>
          <p:cNvSpPr/>
          <p:nvPr/>
        </p:nvSpPr>
        <p:spPr>
          <a:xfrm>
            <a:off x="2700338" y="3849688"/>
            <a:ext cx="358775" cy="145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ZA" altLang="fr-FR" sz="1800" smtClean="0">
              <a:solidFill>
                <a:srgbClr val="FFFFFF"/>
              </a:solidFill>
            </a:endParaRPr>
          </a:p>
        </p:txBody>
      </p:sp>
      <p:sp>
        <p:nvSpPr>
          <p:cNvPr id="15" name="Left Arrow 14"/>
          <p:cNvSpPr>
            <a:spLocks noChangeArrowheads="1"/>
          </p:cNvSpPr>
          <p:nvPr/>
        </p:nvSpPr>
        <p:spPr bwMode="auto">
          <a:xfrm>
            <a:off x="4427538" y="5445125"/>
            <a:ext cx="1512887" cy="504825"/>
          </a:xfrm>
          <a:prstGeom prst="lef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FFD7D7"/>
              </a:gs>
              <a:gs pos="64999">
                <a:srgbClr val="FFA1A1"/>
              </a:gs>
              <a:gs pos="100000">
                <a:srgbClr val="FF7878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ZA" altLang="fr-FR" sz="1800" smtClean="0">
              <a:solidFill>
                <a:srgbClr val="FFFFFF"/>
              </a:solidFill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2700338" y="3141663"/>
            <a:ext cx="6062662" cy="7078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ru-RU" altLang="fr-FR" sz="2000" dirty="0" smtClean="0">
                <a:solidFill>
                  <a:srgbClr val="000000"/>
                </a:solidFill>
              </a:rPr>
              <a:t>Другие международные акты, </a:t>
            </a:r>
          </a:p>
          <a:p>
            <a:pPr algn="ctr" eaLnBrk="1" hangingPunct="1">
              <a:defRPr/>
            </a:pPr>
            <a:r>
              <a:rPr lang="ru-RU" altLang="fr-FR" sz="2000" dirty="0" smtClean="0">
                <a:solidFill>
                  <a:srgbClr val="000000"/>
                </a:solidFill>
              </a:rPr>
              <a:t>руководства и кодексы этики</a:t>
            </a:r>
            <a:endParaRPr lang="en-ZA" altLang="fr-FR" sz="2000" dirty="0" smtClean="0">
              <a:solidFill>
                <a:srgbClr val="000000"/>
              </a:solidFill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995738" y="2276475"/>
            <a:ext cx="476726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ru-RU" altLang="fr-FR" sz="2000" dirty="0" smtClean="0">
                <a:solidFill>
                  <a:srgbClr val="000000"/>
                </a:solidFill>
              </a:rPr>
              <a:t>Системы интеллектуальной собственности</a:t>
            </a:r>
            <a:endParaRPr lang="en-ZA" altLang="fr-FR" sz="2000" dirty="0" smtClean="0">
              <a:solidFill>
                <a:srgbClr val="000000"/>
              </a:solidFill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5881688" y="5295900"/>
            <a:ext cx="2881312" cy="1015663"/>
          </a:xfrm>
          <a:prstGeom prst="rect">
            <a:avLst/>
          </a:prstGeom>
          <a:gradFill rotWithShape="1">
            <a:gsLst>
              <a:gs pos="0">
                <a:srgbClr val="FFD7D7"/>
              </a:gs>
              <a:gs pos="64999">
                <a:srgbClr val="FFA1A1"/>
              </a:gs>
              <a:gs pos="100000">
                <a:srgbClr val="FF7878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ru-RU" altLang="fr-FR" sz="2000" dirty="0" smtClean="0">
                <a:solidFill>
                  <a:srgbClr val="000000"/>
                </a:solidFill>
              </a:rPr>
              <a:t>Международные НПО</a:t>
            </a:r>
            <a:r>
              <a:rPr lang="en-ZA" altLang="fr-FR" sz="2000" dirty="0" smtClean="0">
                <a:solidFill>
                  <a:srgbClr val="000000"/>
                </a:solidFill>
              </a:rPr>
              <a:t>, </a:t>
            </a:r>
            <a:r>
              <a:rPr lang="ru-RU" altLang="fr-FR" sz="2000" dirty="0" smtClean="0">
                <a:solidFill>
                  <a:srgbClr val="000000"/>
                </a:solidFill>
              </a:rPr>
              <a:t>исследовательские центры и пр.</a:t>
            </a:r>
            <a:endParaRPr lang="en-ZA" altLang="fr-FR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152650" y="374650"/>
            <a:ext cx="661035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Международно-правовые акты</a:t>
            </a:r>
            <a:endParaRPr lang="fr-FR" altLang="fr-FR" sz="3600" dirty="0" smtClean="0"/>
          </a:p>
        </p:txBody>
      </p:sp>
      <p:sp>
        <p:nvSpPr>
          <p:cNvPr id="24580" name="Text Placeholder 8"/>
          <p:cNvSpPr txBox="1">
            <a:spLocks/>
          </p:cNvSpPr>
          <p:nvPr/>
        </p:nvSpPr>
        <p:spPr bwMode="auto">
          <a:xfrm>
            <a:off x="2278063" y="1903413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Акты по правам человека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Конвенция всемирного наследия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Соглашения в сфере интеллектуальной собственности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Декларация ООН о правах коренных народов</a:t>
            </a:r>
            <a:r>
              <a:rPr lang="en-GB" altLang="fr-FR" sz="2000" b="0" dirty="0" smtClean="0">
                <a:solidFill>
                  <a:schemeClr val="tx1"/>
                </a:solidFill>
              </a:rPr>
              <a:t> 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Конвенция о биологическом разнообразии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Руководства и кодексы этики</a:t>
            </a:r>
            <a:endParaRPr lang="fr-FR" altLang="fr-FR" sz="3600" dirty="0" smtClean="0"/>
          </a:p>
        </p:txBody>
      </p:sp>
      <p:pic>
        <p:nvPicPr>
          <p:cNvPr id="2560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56" r="-76256"/>
          <a:stretch>
            <a:fillRect/>
          </a:stretch>
        </p:blipFill>
        <p:spPr bwMode="auto">
          <a:xfrm>
            <a:off x="-1225550" y="1905000"/>
            <a:ext cx="828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4724400" y="1905000"/>
            <a:ext cx="386715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Акты по правам человека</a:t>
            </a:r>
            <a:endParaRPr lang="en-US" altLang="fr-FR" sz="2000" b="0" dirty="0">
              <a:solidFill>
                <a:schemeClr val="tx1"/>
              </a:solidFill>
              <a:cs typeface="Arial" charset="0"/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Конвенция всемирного наследия</a:t>
            </a:r>
            <a:r>
              <a:rPr lang="en-US" altLang="fr-FR" sz="2000" b="0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altLang="fr-FR" sz="2000" b="0" dirty="0">
              <a:solidFill>
                <a:schemeClr val="tx1"/>
              </a:solidFill>
              <a:cs typeface="Arial" charset="0"/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Соглашения в сфере интеллектуальной </a:t>
            </a:r>
            <a:r>
              <a:rPr lang="ru-RU" altLang="fr-FR" sz="2000" b="0" dirty="0" err="1" smtClean="0">
                <a:solidFill>
                  <a:schemeClr val="tx1"/>
                </a:solidFill>
                <a:cs typeface="Arial" charset="0"/>
              </a:rPr>
              <a:t>сосбственности</a:t>
            </a:r>
            <a:r>
              <a:rPr lang="en-US" altLang="fr-FR" sz="2000" b="0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altLang="fr-FR" sz="2000" b="0" dirty="0">
              <a:solidFill>
                <a:schemeClr val="tx1"/>
              </a:solidFill>
              <a:cs typeface="Arial" charset="0"/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Декларация ООН о правах коренных народов</a:t>
            </a:r>
            <a:r>
              <a:rPr lang="en-US" altLang="fr-FR" sz="2000" b="0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altLang="fr-FR" sz="2000" b="0" dirty="0">
              <a:solidFill>
                <a:schemeClr val="tx1"/>
              </a:solidFill>
              <a:cs typeface="Arial" charset="0"/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Конвенция о биологическом разнообразии</a:t>
            </a:r>
            <a:endParaRPr lang="fr-FR" altLang="en-US" sz="2000" b="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82" y="205343"/>
            <a:ext cx="5614291" cy="619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Правовые и административные рамки</a:t>
            </a:r>
            <a:endParaRPr lang="fr-FR" altLang="fr-FR" sz="3600" dirty="0" smtClean="0"/>
          </a:p>
        </p:txBody>
      </p:sp>
      <p:pic>
        <p:nvPicPr>
          <p:cNvPr id="6148" name="Picture 2" descr="C:\Users\Harriet\AppData\Local\Microsoft\Windows\Temporary Internet Files\Content.IE5\49Y6YW9K\MC90030356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20850"/>
            <a:ext cx="38354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857876" y="3898900"/>
            <a:ext cx="28908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fr-FR" sz="1600" dirty="0" smtClean="0">
                <a:cs typeface="Arial" charset="0"/>
              </a:rPr>
              <a:t>Международный уровень</a:t>
            </a:r>
            <a:endParaRPr lang="en-ZA" altLang="fr-FR" sz="1600" dirty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Конвенция НКН и другие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Документы по правам человека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Руководство по ПИС (ВОИС)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Региональные соглашения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Международные НПО, центры категории 2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6121400" y="1720850"/>
            <a:ext cx="24114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fr-FR" sz="1600" dirty="0" smtClean="0">
                <a:cs typeface="Arial" charset="0"/>
              </a:rPr>
              <a:t>Местный уровень</a:t>
            </a:r>
            <a:endParaRPr lang="en-ZA" altLang="fr-FR" sz="1600" dirty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Провинциальные или муниципальные законы</a:t>
            </a:r>
            <a:r>
              <a:rPr lang="en-ZA" altLang="fr-FR" sz="1600" b="0" dirty="0" smtClean="0">
                <a:solidFill>
                  <a:schemeClr val="tx1"/>
                </a:solidFill>
                <a:cs typeface="Arial" charset="0"/>
              </a:rPr>
              <a:t>,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 нормативы, субсидии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Инициативы с участием сообществ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406400" y="3236913"/>
            <a:ext cx="27559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fr-FR" sz="1600" dirty="0" smtClean="0">
                <a:cs typeface="Arial" charset="0"/>
              </a:rPr>
              <a:t>Национальный уровень</a:t>
            </a:r>
            <a:endParaRPr lang="en-ZA" altLang="fr-FR" sz="1600" dirty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Конституция или Билль о правах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Политика в сфере НКН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Законодательство в сфере НКН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Субсидии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Сети взаимодействия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Системы защиты ПИС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ZA" altLang="fr-FR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Университеты, архивы, музеи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Рамки для чего</a:t>
            </a:r>
            <a:r>
              <a:rPr lang="en-GB" altLang="fr-FR" sz="3600" dirty="0" smtClean="0"/>
              <a:t>?</a:t>
            </a:r>
            <a:endParaRPr lang="fr-FR" altLang="fr-FR" sz="3600" dirty="0" smtClean="0"/>
          </a:p>
        </p:txBody>
      </p:sp>
      <p:sp>
        <p:nvSpPr>
          <p:cNvPr id="7172" name="Text Placeholder 8"/>
          <p:cNvSpPr txBox="1">
            <a:spLocks/>
          </p:cNvSpPr>
          <p:nvPr/>
        </p:nvSpPr>
        <p:spPr bwMode="auto">
          <a:xfrm>
            <a:off x="2286000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Хорошо скоординированной и сбалансированной имплементации Конвенции на национальном уровне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Предоставления сообществам возможности непрерывного воспроизведения и передачи своего НКН и, при необходимости,  более активной </a:t>
            </a:r>
            <a:r>
              <a:rPr lang="ru-RU" altLang="fr-FR" sz="2000" b="0" smtClean="0">
                <a:solidFill>
                  <a:schemeClr val="tx1"/>
                </a:solidFill>
              </a:rPr>
              <a:t>его охраны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</a:pP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</a:pP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2215991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Церемония передвижных платформ </a:t>
            </a:r>
            <a:r>
              <a:rPr lang="ru-RU" altLang="fr-FR" sz="3600" dirty="0" err="1" smtClean="0"/>
              <a:t>Ямахоко</a:t>
            </a:r>
            <a:r>
              <a:rPr lang="ru-RU" altLang="fr-FR" sz="3600" dirty="0" smtClean="0"/>
              <a:t> фестиваля </a:t>
            </a:r>
            <a:r>
              <a:rPr lang="ru-RU" altLang="fr-FR" sz="3600" dirty="0" err="1" smtClean="0"/>
              <a:t>Гион</a:t>
            </a:r>
            <a:r>
              <a:rPr lang="ru-RU" altLang="fr-FR" sz="3600" dirty="0" smtClean="0"/>
              <a:t> в </a:t>
            </a:r>
            <a:r>
              <a:rPr lang="ru-RU" altLang="fr-FR" sz="3600" dirty="0" err="1" smtClean="0"/>
              <a:t>г.Киото</a:t>
            </a:r>
            <a:r>
              <a:rPr lang="ru-RU" altLang="fr-FR" sz="3600" dirty="0" smtClean="0"/>
              <a:t> (</a:t>
            </a:r>
            <a:r>
              <a:rPr lang="ru-RU" altLang="fr-FR" sz="3600" dirty="0"/>
              <a:t>Я</a:t>
            </a:r>
            <a:r>
              <a:rPr lang="ru-RU" altLang="fr-FR" sz="3600" dirty="0" smtClean="0"/>
              <a:t>пония)</a:t>
            </a:r>
            <a:endParaRPr lang="fr-FR" altLang="fr-FR" sz="3600" dirty="0" smtClean="0"/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5267325" y="2220913"/>
            <a:ext cx="3362325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fr-FR" sz="2000" b="0" dirty="0" smtClean="0">
                <a:solidFill>
                  <a:schemeClr val="tx1"/>
                </a:solidFill>
              </a:rPr>
              <a:t>Ежегодно 17 </a:t>
            </a:r>
            <a:r>
              <a:rPr lang="ru-RU" altLang="fr-FR" sz="2000" b="0" dirty="0">
                <a:solidFill>
                  <a:schemeClr val="tx1"/>
                </a:solidFill>
              </a:rPr>
              <a:t>июня проводится кульминационная часть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 фестиваля </a:t>
            </a:r>
            <a:r>
              <a:rPr lang="ru-RU" altLang="fr-FR" sz="2000" b="0" dirty="0" err="1">
                <a:solidFill>
                  <a:schemeClr val="tx1"/>
                </a:solidFill>
              </a:rPr>
              <a:t>Гион</a:t>
            </a:r>
            <a:r>
              <a:rPr lang="ru-RU" altLang="fr-FR" sz="2000" b="0" dirty="0">
                <a:solidFill>
                  <a:schemeClr val="tx1"/>
                </a:solidFill>
              </a:rPr>
              <a:t> в </a:t>
            </a:r>
            <a:r>
              <a:rPr lang="ru-RU" altLang="fr-FR" sz="2000" b="0" dirty="0" err="1">
                <a:solidFill>
                  <a:schemeClr val="tx1"/>
                </a:solidFill>
              </a:rPr>
              <a:t>г.Киото</a:t>
            </a:r>
            <a:r>
              <a:rPr lang="ru-RU" altLang="fr-FR" sz="2000" b="0" dirty="0">
                <a:solidFill>
                  <a:schemeClr val="tx1"/>
                </a:solidFill>
              </a:rPr>
              <a:t>, что в центральной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Японии, – величественная процессия платформ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ямахоко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, называемых «передвижными музеями» из-за 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их искусного оформления с применением гобеленов, украшений из шёлка и металла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. </a:t>
            </a:r>
            <a:endParaRPr lang="fr-FR" altLang="fr-FR" sz="2000" b="0" dirty="0">
              <a:solidFill>
                <a:schemeClr val="tx1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68475" y="6313885"/>
            <a:ext cx="4176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800" dirty="0"/>
              <a:t>©</a:t>
            </a:r>
            <a:r>
              <a:rPr lang="en-ZA" altLang="en-US" sz="800" dirty="0"/>
              <a:t> </a:t>
            </a:r>
            <a:r>
              <a:rPr lang="en-ZA" altLang="en-US" sz="800" dirty="0" smtClean="0"/>
              <a:t>Agency for Cultural Affairs, Japan, 2015</a:t>
            </a:r>
            <a:endParaRPr lang="en-ZA" altLang="en-US" sz="800" dirty="0"/>
          </a:p>
        </p:txBody>
      </p:sp>
      <p:pic>
        <p:nvPicPr>
          <p:cNvPr id="8" name="Picture 7" descr="C:\Users\c_sagnier\Downloads\093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2660812"/>
            <a:ext cx="2712645" cy="361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Структуры, имеющие отношение к церемонии </a:t>
            </a:r>
            <a:r>
              <a:rPr lang="ru-RU" altLang="fr-FR" sz="3600" dirty="0" err="1"/>
              <a:t>Я</a:t>
            </a:r>
            <a:r>
              <a:rPr lang="ru-RU" altLang="fr-FR" sz="3600" dirty="0" err="1" smtClean="0"/>
              <a:t>махоко</a:t>
            </a:r>
            <a:endParaRPr lang="fr-FR" altLang="fr-FR" sz="3600" dirty="0" smtClean="0"/>
          </a:p>
        </p:txBody>
      </p:sp>
      <p:pic>
        <p:nvPicPr>
          <p:cNvPr id="9220" name="Picture 2" descr="C:\Users\Harriet\AppData\Local\Microsoft\Windows\Temporary Internet Files\Content.IE5\49Y6YW9K\MC90030356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20850"/>
            <a:ext cx="38354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121399" y="3803650"/>
            <a:ext cx="241141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fr-FR" sz="1600" dirty="0" smtClean="0">
                <a:cs typeface="Arial" charset="0"/>
              </a:rPr>
              <a:t>Международный уровень</a:t>
            </a:r>
            <a:endParaRPr lang="en-ZA" altLang="fr-FR" sz="1600" dirty="0">
              <a:cs typeface="Arial" charset="0"/>
            </a:endParaRPr>
          </a:p>
          <a:p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Конвенция нематериального наследия обязывает Японию сохранять процессию и предоставлять доклады о ней, поскольку она включена в РС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121400" y="1720850"/>
            <a:ext cx="24114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fr-FR" sz="1600" dirty="0" smtClean="0">
                <a:cs typeface="Arial" charset="0"/>
              </a:rPr>
              <a:t>Местный уровень</a:t>
            </a:r>
            <a:endParaRPr lang="en-ZA" altLang="fr-FR" sz="1600" dirty="0">
              <a:cs typeface="Arial" charset="0"/>
            </a:endParaRPr>
          </a:p>
          <a:p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Перечень префектуры Киото, поддержка процессии и ассоциаций сообществ муниципалитетом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  <a:p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06400" y="3370263"/>
            <a:ext cx="187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fr-FR" sz="1600" dirty="0" smtClean="0">
                <a:cs typeface="Arial" charset="0"/>
              </a:rPr>
              <a:t>Национальный уровень</a:t>
            </a:r>
            <a:endParaRPr lang="en-ZA" altLang="fr-FR" sz="1600" dirty="0">
              <a:cs typeface="Arial" charset="0"/>
            </a:endParaRPr>
          </a:p>
          <a:p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Национальное законодательство и перечень НКН Японии</a:t>
            </a:r>
            <a:r>
              <a:rPr lang="en-ZA" altLang="fr-FR" sz="1600" b="0" dirty="0" smtClean="0">
                <a:solidFill>
                  <a:schemeClr val="tx1"/>
                </a:solidFill>
                <a:cs typeface="Arial" charset="0"/>
              </a:rPr>
              <a:t>;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национальные исследовательские учреждения;</a:t>
            </a:r>
            <a:r>
              <a:rPr lang="en-ZA" altLang="fr-FR" sz="1600" b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1600" b="0" dirty="0" smtClean="0">
                <a:solidFill>
                  <a:schemeClr val="tx1"/>
                </a:solidFill>
                <a:cs typeface="Arial" charset="0"/>
              </a:rPr>
              <a:t>бюджетные ассигнования</a:t>
            </a:r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  <a:p>
            <a:endParaRPr lang="en-ZA" altLang="fr-FR" sz="1600" b="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53998"/>
          </a:xfrm>
        </p:spPr>
        <p:txBody>
          <a:bodyPr/>
          <a:lstStyle/>
          <a:p>
            <a:pPr algn="ctr" eaLnBrk="1" hangingPunct="1"/>
            <a:r>
              <a:rPr lang="ru-RU" altLang="fr-FR" sz="3600" dirty="0" smtClean="0"/>
              <a:t>МЕСТНЫЕ СТРУКТУРЫ</a:t>
            </a:r>
            <a:endParaRPr lang="en-ZA" altLang="fr-FR" sz="3600" dirty="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92150"/>
            <a:ext cx="36290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Пример</a:t>
            </a:r>
            <a:r>
              <a:rPr lang="en-GB" altLang="fr-FR" sz="3600" dirty="0" smtClean="0"/>
              <a:t>: </a:t>
            </a:r>
            <a:r>
              <a:rPr lang="ru-RU" altLang="fr-FR" sz="3600" dirty="0" smtClean="0"/>
              <a:t>ирригационные трибуналы (Испания</a:t>
            </a:r>
            <a:r>
              <a:rPr lang="en-GB" altLang="fr-FR" sz="3600" dirty="0" smtClean="0"/>
              <a:t>) </a:t>
            </a:r>
            <a:endParaRPr lang="fr-FR" altLang="fr-FR" sz="3600" dirty="0" smtClean="0"/>
          </a:p>
        </p:txBody>
      </p:sp>
      <p:pic>
        <p:nvPicPr>
          <p:cNvPr id="1126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695"/>
          <a:stretch>
            <a:fillRect/>
          </a:stretch>
        </p:blipFill>
        <p:spPr bwMode="auto">
          <a:xfrm>
            <a:off x="406400" y="1905000"/>
            <a:ext cx="46323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06400" y="4699000"/>
            <a:ext cx="352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fr-FR" sz="800" b="0" i="1" dirty="0" smtClean="0">
                <a:solidFill>
                  <a:schemeClr val="tx1"/>
                </a:solidFill>
                <a:cs typeface="Arial" charset="0"/>
              </a:rPr>
              <a:t>Совет мудрецов  равнины </a:t>
            </a:r>
            <a:r>
              <a:rPr lang="ru-RU" altLang="fr-FR" sz="800" b="0" i="1" dirty="0" err="1" smtClean="0">
                <a:solidFill>
                  <a:schemeClr val="tx1"/>
                </a:solidFill>
                <a:cs typeface="Arial" charset="0"/>
              </a:rPr>
              <a:t>Мурсии</a:t>
            </a:r>
            <a:endParaRPr lang="en-US" altLang="fr-FR" sz="800" b="0" i="1" dirty="0">
              <a:solidFill>
                <a:schemeClr val="tx1"/>
              </a:solidFill>
              <a:cs typeface="Arial" charset="0"/>
            </a:endParaRPr>
          </a:p>
          <a:p>
            <a:r>
              <a:rPr lang="en-US" altLang="fr-FR" sz="800" b="0" dirty="0">
                <a:solidFill>
                  <a:schemeClr val="tx1"/>
                </a:solidFill>
                <a:cs typeface="Arial" charset="0"/>
              </a:rPr>
              <a:t>© </a:t>
            </a:r>
            <a:r>
              <a:rPr lang="en-US" altLang="fr-FR" sz="800" b="0" dirty="0" err="1">
                <a:solidFill>
                  <a:schemeClr val="tx1"/>
                </a:solidFill>
                <a:cs typeface="Arial" charset="0"/>
              </a:rPr>
              <a:t>Servicio</a:t>
            </a:r>
            <a:r>
              <a:rPr lang="en-US" altLang="fr-FR" sz="8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fr-FR" sz="800" b="0" dirty="0" err="1">
                <a:solidFill>
                  <a:schemeClr val="tx1"/>
                </a:solidFill>
                <a:cs typeface="Arial" charset="0"/>
              </a:rPr>
              <a:t>Patrimonio</a:t>
            </a:r>
            <a:r>
              <a:rPr lang="en-US" altLang="fr-FR" sz="8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fr-FR" sz="800" b="0" dirty="0" err="1">
                <a:solidFill>
                  <a:schemeClr val="tx1"/>
                </a:solidFill>
                <a:cs typeface="Arial" charset="0"/>
              </a:rPr>
              <a:t>Histórico</a:t>
            </a:r>
            <a:r>
              <a:rPr lang="en-US" altLang="fr-FR" sz="800" b="0" dirty="0">
                <a:solidFill>
                  <a:schemeClr val="tx1"/>
                </a:solidFill>
                <a:cs typeface="Arial" charset="0"/>
              </a:rPr>
              <a:t> de la </a:t>
            </a:r>
            <a:r>
              <a:rPr lang="en-US" altLang="fr-FR" sz="800" b="0" dirty="0" err="1">
                <a:solidFill>
                  <a:schemeClr val="tx1"/>
                </a:solidFill>
                <a:cs typeface="Arial" charset="0"/>
              </a:rPr>
              <a:t>Región</a:t>
            </a:r>
            <a:r>
              <a:rPr lang="en-US" altLang="fr-FR" sz="800" b="0" dirty="0">
                <a:solidFill>
                  <a:schemeClr val="tx1"/>
                </a:solidFill>
                <a:cs typeface="Arial" charset="0"/>
              </a:rPr>
              <a:t> de Murcia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5210175" y="1905000"/>
            <a:ext cx="325755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en-US" sz="2000" b="0" dirty="0" smtClean="0">
                <a:solidFill>
                  <a:schemeClr val="tx1"/>
                </a:solidFill>
              </a:rPr>
              <a:t>Ирригационные трибуналы средиземноморского побережья Испании – это традиционные суды для регулирования водопользования. Обладающие полномочиями и уважением, эти два суда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, </a:t>
            </a:r>
            <a:r>
              <a:rPr lang="ru-RU" altLang="en-US" sz="2000" b="0" dirty="0" smtClean="0">
                <a:solidFill>
                  <a:schemeClr val="tx1"/>
                </a:solidFill>
              </a:rPr>
              <a:t>члены которых избираются демократическим путём, устраивают устные дебаты быстрым, прозрачным и непредвзятым образом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. </a:t>
            </a:r>
            <a:endParaRPr lang="fr-FR" alt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984885"/>
          </a:xfrm>
        </p:spPr>
        <p:txBody>
          <a:bodyPr/>
          <a:lstStyle/>
          <a:p>
            <a:pPr eaLnBrk="1" hangingPunct="1"/>
            <a:r>
              <a:rPr lang="ru-RU" altLang="fr-FR" sz="3200" dirty="0" smtClean="0"/>
              <a:t>Пример</a:t>
            </a:r>
            <a:r>
              <a:rPr lang="en-US" altLang="fr-FR" sz="3200" dirty="0" smtClean="0"/>
              <a:t>: </a:t>
            </a:r>
            <a:r>
              <a:rPr lang="ru-RU" altLang="fr-FR" sz="3200" dirty="0" smtClean="0"/>
              <a:t>Комитеты по развитию деревни</a:t>
            </a:r>
            <a:r>
              <a:rPr lang="en-US" altLang="fr-FR" sz="3200" dirty="0" smtClean="0"/>
              <a:t> (</a:t>
            </a:r>
            <a:r>
              <a:rPr lang="ru-RU" altLang="fr-FR" sz="3200" dirty="0" smtClean="0"/>
              <a:t>Непал</a:t>
            </a:r>
            <a:r>
              <a:rPr lang="en-US" altLang="fr-FR" sz="3200" dirty="0" smtClean="0"/>
              <a:t>)</a:t>
            </a:r>
            <a:endParaRPr lang="fr-FR" altLang="fr-FR" sz="3200" dirty="0" smtClean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628775"/>
            <a:ext cx="779145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4965</TotalTime>
  <Words>718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PGothic</vt:lpstr>
      <vt:lpstr>MS PGothic</vt:lpstr>
      <vt:lpstr>Arial</vt:lpstr>
      <vt:lpstr>Arial Bold</vt:lpstr>
      <vt:lpstr>Calibri</vt:lpstr>
      <vt:lpstr>Thème Office</vt:lpstr>
      <vt:lpstr>Политика и учреждения в сфере НКН Раздел 10 Презентация PowerPoint   </vt:lpstr>
      <vt:lpstr>В этой презентации</vt:lpstr>
      <vt:lpstr>Правовые и административные рамки</vt:lpstr>
      <vt:lpstr>Рамки для чего?</vt:lpstr>
      <vt:lpstr>Церемония передвижных платформ Ямахоко фестиваля Гион в г.Киото (Япония)</vt:lpstr>
      <vt:lpstr>Структуры, имеющие отношение к церемонии Ямахоко</vt:lpstr>
      <vt:lpstr>МЕСТНЫЕ СТРУКТУРЫ</vt:lpstr>
      <vt:lpstr>Пример: ирригационные трибуналы (Испания) </vt:lpstr>
      <vt:lpstr>Пример: Комитеты по развитию деревни (Непал)</vt:lpstr>
      <vt:lpstr>Пример: НПО Heemkunde Vlaanderen и центр FARO (Фландрия, Бельгия)</vt:lpstr>
      <vt:lpstr>Местные (муниципальные, провинциальные) структуры лучше всего могут …</vt:lpstr>
      <vt:lpstr>НАЦИОНАЛЬНЫЕ РАМКИ</vt:lpstr>
      <vt:lpstr>Пример: Эктернахская прыгающая процессия (Люксембург)</vt:lpstr>
      <vt:lpstr>Национальные правовые и административные рамки</vt:lpstr>
      <vt:lpstr>Пример: ЮАР</vt:lpstr>
      <vt:lpstr>Права интеллектуальной собственности (ПИС)</vt:lpstr>
      <vt:lpstr>Пример: торговые марки тои ихо (toi iho) (Новая Зеландия)</vt:lpstr>
      <vt:lpstr>Институциональные рамки для помощи в …</vt:lpstr>
      <vt:lpstr>ПРАВОВЫЕ И АДМИНИСТРАТИВНЫЕ РАМКИ НА МЕЖДУНАРОДНОМ УРОВНЕ</vt:lpstr>
      <vt:lpstr>Международные рамки</vt:lpstr>
      <vt:lpstr>Международно-правовые акты</vt:lpstr>
      <vt:lpstr>Руководства и кодексы этики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Prйsentation PowerPoint</dc:title>
  <dc:creator>**** ****</dc:creator>
  <cp:lastModifiedBy>Kim, Dain</cp:lastModifiedBy>
  <cp:revision>126</cp:revision>
  <dcterms:created xsi:type="dcterms:W3CDTF">2013-09-28T14:41:58Z</dcterms:created>
  <dcterms:modified xsi:type="dcterms:W3CDTF">2018-04-20T14:03:31Z</dcterms:modified>
</cp:coreProperties>
</file>