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265" r:id="rId3"/>
    <p:sldId id="317" r:id="rId4"/>
    <p:sldId id="346" r:id="rId5"/>
    <p:sldId id="320" r:id="rId6"/>
    <p:sldId id="321" r:id="rId7"/>
    <p:sldId id="322" r:id="rId8"/>
    <p:sldId id="334" r:id="rId9"/>
    <p:sldId id="318" r:id="rId10"/>
    <p:sldId id="332" r:id="rId11"/>
    <p:sldId id="351" r:id="rId12"/>
    <p:sldId id="323" r:id="rId13"/>
    <p:sldId id="324" r:id="rId14"/>
    <p:sldId id="298" r:id="rId15"/>
    <p:sldId id="300" r:id="rId16"/>
    <p:sldId id="304" r:id="rId17"/>
    <p:sldId id="328" r:id="rId18"/>
    <p:sldId id="347" r:id="rId19"/>
    <p:sldId id="333" r:id="rId20"/>
    <p:sldId id="335" r:id="rId21"/>
    <p:sldId id="336" r:id="rId22"/>
    <p:sldId id="337" r:id="rId23"/>
    <p:sldId id="338" r:id="rId24"/>
    <p:sldId id="339" r:id="rId25"/>
    <p:sldId id="348" r:id="rId26"/>
    <p:sldId id="349" r:id="rId27"/>
    <p:sldId id="344" r:id="rId28"/>
    <p:sldId id="350" r:id="rId29"/>
    <p:sldId id="341" r:id="rId30"/>
    <p:sldId id="342" r:id="rId31"/>
    <p:sldId id="343" r:id="rId32"/>
    <p:sldId id="352" r:id="rId33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5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1437">
          <p15:clr>
            <a:srgbClr val="A4A3A4"/>
          </p15:clr>
        </p15:guide>
        <p15:guide id="5" pos="2419">
          <p15:clr>
            <a:srgbClr val="A4A3A4"/>
          </p15:clr>
        </p15:guide>
        <p15:guide id="6" pos="5515">
          <p15:clr>
            <a:srgbClr val="A4A3A4"/>
          </p15:clr>
        </p15:guide>
        <p15:guide id="7" pos="1310">
          <p15:clr>
            <a:srgbClr val="A4A3A4"/>
          </p15:clr>
        </p15:guide>
        <p15:guide id="8" pos="2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erónica Torrecillas" initials="VT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25" autoAdjust="0"/>
    <p:restoredTop sz="94934" autoAdjust="0"/>
  </p:normalViewPr>
  <p:slideViewPr>
    <p:cSldViewPr snapToGrid="0" snapToObjects="1">
      <p:cViewPr>
        <p:scale>
          <a:sx n="66" d="100"/>
          <a:sy n="66" d="100"/>
        </p:scale>
        <p:origin x="-540" y="762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6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B9D9F6-7412-4A20-A10D-0FB3BE5819DB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75F98581-B006-4E56-93E7-094FAA719A6B}">
      <dgm:prSet phldrT="[Text]"/>
      <dgm:spPr/>
      <dgm:t>
        <a:bodyPr/>
        <a:lstStyle/>
        <a:p>
          <a:r>
            <a:t>1.</a:t>
          </a:r>
          <a:endParaRPr lang="es-ES" dirty="0"/>
        </a:p>
      </dgm:t>
    </dgm:pt>
    <dgm:pt modelId="{2163E90D-D4F6-45DE-8B64-B06D0ADF162D}" type="parTrans" cxnId="{2C4CAB74-3CCD-4200-9A76-207CD392CF43}">
      <dgm:prSet/>
      <dgm:spPr/>
      <dgm:t>
        <a:bodyPr/>
        <a:lstStyle/>
        <a:p>
          <a:endParaRPr lang="en-GB"/>
        </a:p>
      </dgm:t>
    </dgm:pt>
    <dgm:pt modelId="{671737D6-6622-4CA4-845B-CA0EAC55B8A0}" type="sibTrans" cxnId="{2C4CAB74-3CCD-4200-9A76-207CD392CF43}">
      <dgm:prSet/>
      <dgm:spPr/>
      <dgm:t>
        <a:bodyPr/>
        <a:lstStyle/>
        <a:p>
          <a:endParaRPr lang="en-GB"/>
        </a:p>
      </dgm:t>
    </dgm:pt>
    <dgm:pt modelId="{65B99BBC-913A-4384-89B9-9E1A296283E3}">
      <dgm:prSet phldrT="[Text]"/>
      <dgm:spPr/>
      <dgm:t>
        <a:bodyPr/>
        <a:lstStyle/>
        <a:p>
          <a:r>
            <a:rPr dirty="0" err="1"/>
            <a:t>Solicitud</a:t>
          </a:r>
          <a:r>
            <a:rPr dirty="0"/>
            <a:t> de un </a:t>
          </a:r>
          <a:r>
            <a:rPr dirty="0" err="1"/>
            <a:t>determinado</a:t>
          </a:r>
          <a:r>
            <a:rPr dirty="0"/>
            <a:t> Estado Parte a la UNESCO;</a:t>
          </a:r>
          <a:endParaRPr lang="es-ES" dirty="0"/>
        </a:p>
      </dgm:t>
    </dgm:pt>
    <dgm:pt modelId="{DA229DB0-D076-4575-85B7-EAD9FFCAE994}" type="parTrans" cxnId="{F2585E90-4B13-466D-BD05-F083DDA4CE2A}">
      <dgm:prSet/>
      <dgm:spPr/>
      <dgm:t>
        <a:bodyPr/>
        <a:lstStyle/>
        <a:p>
          <a:endParaRPr lang="en-GB"/>
        </a:p>
      </dgm:t>
    </dgm:pt>
    <dgm:pt modelId="{7D8DB609-CB78-4290-80A9-1FCED5041D47}" type="sibTrans" cxnId="{F2585E90-4B13-466D-BD05-F083DDA4CE2A}">
      <dgm:prSet/>
      <dgm:spPr/>
      <dgm:t>
        <a:bodyPr/>
        <a:lstStyle/>
        <a:p>
          <a:endParaRPr lang="en-GB"/>
        </a:p>
      </dgm:t>
    </dgm:pt>
    <dgm:pt modelId="{2C71CCBB-2B55-4E36-8D7D-BA89341F4016}">
      <dgm:prSet phldrT="[Text]"/>
      <dgm:spPr/>
      <dgm:t>
        <a:bodyPr/>
        <a:lstStyle/>
        <a:p>
          <a:r>
            <a:t>Examen de las necesidades por asesores expertos.</a:t>
          </a:r>
          <a:endParaRPr lang="es-ES" dirty="0"/>
        </a:p>
      </dgm:t>
    </dgm:pt>
    <dgm:pt modelId="{68525C62-4EB4-4C3B-8F42-4373AC7D775A}" type="parTrans" cxnId="{DEE3C406-FF39-4DE7-A77E-C96CFD79127C}">
      <dgm:prSet/>
      <dgm:spPr/>
      <dgm:t>
        <a:bodyPr/>
        <a:lstStyle/>
        <a:p>
          <a:endParaRPr lang="en-GB"/>
        </a:p>
      </dgm:t>
    </dgm:pt>
    <dgm:pt modelId="{730DA818-8D23-40A8-8ED3-7FA713B6C083}" type="sibTrans" cxnId="{DEE3C406-FF39-4DE7-A77E-C96CFD79127C}">
      <dgm:prSet/>
      <dgm:spPr/>
      <dgm:t>
        <a:bodyPr/>
        <a:lstStyle/>
        <a:p>
          <a:endParaRPr lang="en-GB"/>
        </a:p>
      </dgm:t>
    </dgm:pt>
    <dgm:pt modelId="{701B8799-DC41-46AC-8538-7C105F2C7626}">
      <dgm:prSet phldrT="[Text]"/>
      <dgm:spPr/>
      <dgm:t>
        <a:bodyPr/>
        <a:lstStyle/>
        <a:p>
          <a:r>
            <a:t>2.</a:t>
          </a:r>
          <a:endParaRPr lang="es-ES" dirty="0"/>
        </a:p>
      </dgm:t>
    </dgm:pt>
    <dgm:pt modelId="{59ED66C9-A8AB-48A3-B26F-72124BA84546}" type="parTrans" cxnId="{B0B33315-F8DE-4553-B73D-83F68D781C68}">
      <dgm:prSet/>
      <dgm:spPr/>
      <dgm:t>
        <a:bodyPr/>
        <a:lstStyle/>
        <a:p>
          <a:endParaRPr lang="en-GB"/>
        </a:p>
      </dgm:t>
    </dgm:pt>
    <dgm:pt modelId="{93076876-5D6A-4B63-B76F-C483B40C413C}" type="sibTrans" cxnId="{B0B33315-F8DE-4553-B73D-83F68D781C68}">
      <dgm:prSet/>
      <dgm:spPr/>
      <dgm:t>
        <a:bodyPr/>
        <a:lstStyle/>
        <a:p>
          <a:endParaRPr lang="en-GB"/>
        </a:p>
      </dgm:t>
    </dgm:pt>
    <dgm:pt modelId="{05397816-5211-4B79-A67F-6F054CCB8704}">
      <dgm:prSet phldrT="[Text]"/>
      <dgm:spPr/>
      <dgm:t>
        <a:bodyPr/>
        <a:lstStyle/>
        <a:p>
          <a:r>
            <a:t>Consultas con las partes interesadas;</a:t>
          </a:r>
          <a:endParaRPr lang="es-ES" dirty="0"/>
        </a:p>
      </dgm:t>
    </dgm:pt>
    <dgm:pt modelId="{CA450911-6D7A-4B25-A94F-855DD3C2402A}" type="parTrans" cxnId="{EB0D8BB1-D037-441A-A3EB-301318A83DF4}">
      <dgm:prSet/>
      <dgm:spPr/>
      <dgm:t>
        <a:bodyPr/>
        <a:lstStyle/>
        <a:p>
          <a:endParaRPr lang="en-GB"/>
        </a:p>
      </dgm:t>
    </dgm:pt>
    <dgm:pt modelId="{19FD569B-4200-46BD-9C99-D8A97EACDC88}" type="sibTrans" cxnId="{EB0D8BB1-D037-441A-A3EB-301318A83DF4}">
      <dgm:prSet/>
      <dgm:spPr/>
      <dgm:t>
        <a:bodyPr/>
        <a:lstStyle/>
        <a:p>
          <a:endParaRPr lang="en-GB"/>
        </a:p>
      </dgm:t>
    </dgm:pt>
    <dgm:pt modelId="{6904937E-119D-4049-8D3B-967F0FD5D70B}">
      <dgm:prSet phldrT="[Text]"/>
      <dgm:spPr/>
      <dgm:t>
        <a:bodyPr/>
        <a:lstStyle/>
        <a:p>
          <a:r>
            <a:t>Taller(es) sobre políticas con las partes interesadas.</a:t>
          </a:r>
          <a:endParaRPr lang="es-ES" dirty="0"/>
        </a:p>
      </dgm:t>
    </dgm:pt>
    <dgm:pt modelId="{D9094333-902F-425F-8894-2E4B3B4C4AFB}" type="parTrans" cxnId="{D64747F3-A588-4BD8-88FF-5BA78F11A879}">
      <dgm:prSet/>
      <dgm:spPr/>
      <dgm:t>
        <a:bodyPr/>
        <a:lstStyle/>
        <a:p>
          <a:endParaRPr lang="en-GB"/>
        </a:p>
      </dgm:t>
    </dgm:pt>
    <dgm:pt modelId="{4181B7C9-5928-41EE-9AFC-912D48788E12}" type="sibTrans" cxnId="{D64747F3-A588-4BD8-88FF-5BA78F11A879}">
      <dgm:prSet/>
      <dgm:spPr/>
      <dgm:t>
        <a:bodyPr/>
        <a:lstStyle/>
        <a:p>
          <a:endParaRPr lang="en-GB"/>
        </a:p>
      </dgm:t>
    </dgm:pt>
    <dgm:pt modelId="{FBE0A3FE-EF88-4F2E-9D29-F034C82E76A8}">
      <dgm:prSet phldrT="[Text]"/>
      <dgm:spPr/>
      <dgm:t>
        <a:bodyPr/>
        <a:lstStyle/>
        <a:p>
          <a:r>
            <a:t>3.</a:t>
          </a:r>
          <a:endParaRPr lang="es-ES" dirty="0"/>
        </a:p>
      </dgm:t>
    </dgm:pt>
    <dgm:pt modelId="{630212DD-21B8-44BF-8D8F-0F261D10AF40}" type="parTrans" cxnId="{FD096DD4-CF3D-4969-9436-E87D8E1BC130}">
      <dgm:prSet/>
      <dgm:spPr/>
      <dgm:t>
        <a:bodyPr/>
        <a:lstStyle/>
        <a:p>
          <a:endParaRPr lang="en-GB"/>
        </a:p>
      </dgm:t>
    </dgm:pt>
    <dgm:pt modelId="{4180A9D1-AFC9-41FB-A44A-2390249DB4A3}" type="sibTrans" cxnId="{FD096DD4-CF3D-4969-9436-E87D8E1BC130}">
      <dgm:prSet/>
      <dgm:spPr/>
      <dgm:t>
        <a:bodyPr/>
        <a:lstStyle/>
        <a:p>
          <a:endParaRPr lang="en-GB"/>
        </a:p>
      </dgm:t>
    </dgm:pt>
    <dgm:pt modelId="{CF247AA2-DC5C-40D3-B295-EF84C4DE20ED}">
      <dgm:prSet phldrT="[Text]"/>
      <dgm:spPr/>
      <dgm:t>
        <a:bodyPr/>
        <a:lstStyle/>
        <a:p>
          <a:r>
            <a:rPr dirty="0" err="1"/>
            <a:t>Proceso</a:t>
          </a:r>
          <a:r>
            <a:rPr dirty="0"/>
            <a:t> de </a:t>
          </a:r>
          <a:r>
            <a:rPr dirty="0" err="1"/>
            <a:t>elaboración</a:t>
          </a:r>
          <a:r>
            <a:rPr dirty="0"/>
            <a:t> de </a:t>
          </a:r>
          <a:r>
            <a:rPr dirty="0" err="1"/>
            <a:t>políticas</a:t>
          </a:r>
          <a:r>
            <a:rPr dirty="0"/>
            <a:t> en el Estado </a:t>
          </a:r>
          <a:r>
            <a:rPr dirty="0" smtClean="0"/>
            <a:t>de </a:t>
          </a:r>
          <a:r>
            <a:rPr dirty="0" err="1"/>
            <a:t>que</a:t>
          </a:r>
          <a:r>
            <a:rPr dirty="0"/>
            <a:t> se </a:t>
          </a:r>
          <a:r>
            <a:rPr dirty="0" err="1"/>
            <a:t>trate</a:t>
          </a:r>
          <a:r>
            <a:rPr dirty="0"/>
            <a:t>;</a:t>
          </a:r>
          <a:endParaRPr lang="es-ES" dirty="0"/>
        </a:p>
      </dgm:t>
    </dgm:pt>
    <dgm:pt modelId="{959BD532-E579-47B4-B598-C03F290E2D6F}" type="parTrans" cxnId="{64D1F3B2-3B58-448A-9A44-A23C325D1CD6}">
      <dgm:prSet/>
      <dgm:spPr/>
      <dgm:t>
        <a:bodyPr/>
        <a:lstStyle/>
        <a:p>
          <a:endParaRPr lang="en-GB"/>
        </a:p>
      </dgm:t>
    </dgm:pt>
    <dgm:pt modelId="{B991F9E4-FBE4-4781-860A-1BBA04980994}" type="sibTrans" cxnId="{64D1F3B2-3B58-448A-9A44-A23C325D1CD6}">
      <dgm:prSet/>
      <dgm:spPr/>
      <dgm:t>
        <a:bodyPr/>
        <a:lstStyle/>
        <a:p>
          <a:endParaRPr lang="en-GB"/>
        </a:p>
      </dgm:t>
    </dgm:pt>
    <dgm:pt modelId="{664E845F-5C25-44F9-9B62-7140973B387A}">
      <dgm:prSet phldrT="[Text]"/>
      <dgm:spPr/>
      <dgm:t>
        <a:bodyPr/>
        <a:lstStyle/>
        <a:p>
          <a:r>
            <a:t>Aplicación/revisión en el Estado.</a:t>
          </a:r>
          <a:endParaRPr lang="es-ES" dirty="0"/>
        </a:p>
      </dgm:t>
    </dgm:pt>
    <dgm:pt modelId="{BB3C1916-3612-492A-BD92-9EEDB26094D4}" type="parTrans" cxnId="{AF357C58-7AF8-408E-B350-63D8536B22E9}">
      <dgm:prSet/>
      <dgm:spPr/>
      <dgm:t>
        <a:bodyPr/>
        <a:lstStyle/>
        <a:p>
          <a:endParaRPr lang="en-GB"/>
        </a:p>
      </dgm:t>
    </dgm:pt>
    <dgm:pt modelId="{DB19E412-88AB-40F0-BAF9-6714DFF0CCE5}" type="sibTrans" cxnId="{AF357C58-7AF8-408E-B350-63D8536B22E9}">
      <dgm:prSet/>
      <dgm:spPr/>
      <dgm:t>
        <a:bodyPr/>
        <a:lstStyle/>
        <a:p>
          <a:endParaRPr lang="en-GB"/>
        </a:p>
      </dgm:t>
    </dgm:pt>
    <dgm:pt modelId="{5B70ACA0-B50E-4743-B92E-AD074F9F2E02}" type="pres">
      <dgm:prSet presAssocID="{EAB9D9F6-7412-4A20-A10D-0FB3BE5819D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CD26F25-A9E5-4785-BDBE-FFE0DB5500B2}" type="pres">
      <dgm:prSet presAssocID="{75F98581-B006-4E56-93E7-094FAA719A6B}" presName="composite" presStyleCnt="0"/>
      <dgm:spPr/>
    </dgm:pt>
    <dgm:pt modelId="{943E85DA-B4B0-4FA0-A045-3769C848ED14}" type="pres">
      <dgm:prSet presAssocID="{75F98581-B006-4E56-93E7-094FAA719A6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CD2885-45B2-405F-92FC-F10325709CC8}" type="pres">
      <dgm:prSet presAssocID="{75F98581-B006-4E56-93E7-094FAA719A6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5C0930-4183-4FA0-A296-DB10ADC093CC}" type="pres">
      <dgm:prSet presAssocID="{671737D6-6622-4CA4-845B-CA0EAC55B8A0}" presName="sp" presStyleCnt="0"/>
      <dgm:spPr/>
    </dgm:pt>
    <dgm:pt modelId="{4642A9FD-2F53-479E-86B4-DFF575AFF0B2}" type="pres">
      <dgm:prSet presAssocID="{701B8799-DC41-46AC-8538-7C105F2C7626}" presName="composite" presStyleCnt="0"/>
      <dgm:spPr/>
    </dgm:pt>
    <dgm:pt modelId="{0FFB5A0D-AC35-44CA-AA02-7C139CE05D9D}" type="pres">
      <dgm:prSet presAssocID="{701B8799-DC41-46AC-8538-7C105F2C762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B1ABD1-9776-4CFE-8E85-7F9F41D3085E}" type="pres">
      <dgm:prSet presAssocID="{701B8799-DC41-46AC-8538-7C105F2C762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9049A2-CE35-4B83-9DF3-786282898FBD}" type="pres">
      <dgm:prSet presAssocID="{93076876-5D6A-4B63-B76F-C483B40C413C}" presName="sp" presStyleCnt="0"/>
      <dgm:spPr/>
    </dgm:pt>
    <dgm:pt modelId="{5E553251-26E8-41C9-93B2-3C872D64277B}" type="pres">
      <dgm:prSet presAssocID="{FBE0A3FE-EF88-4F2E-9D29-F034C82E76A8}" presName="composite" presStyleCnt="0"/>
      <dgm:spPr/>
    </dgm:pt>
    <dgm:pt modelId="{71657CBE-0C48-4B63-B8B7-277E6BE1CE54}" type="pres">
      <dgm:prSet presAssocID="{FBE0A3FE-EF88-4F2E-9D29-F034C82E76A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78D317-6337-4683-893E-47902CA2E991}" type="pres">
      <dgm:prSet presAssocID="{FBE0A3FE-EF88-4F2E-9D29-F034C82E76A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4D1F3B2-3B58-448A-9A44-A23C325D1CD6}" srcId="{FBE0A3FE-EF88-4F2E-9D29-F034C82E76A8}" destId="{CF247AA2-DC5C-40D3-B295-EF84C4DE20ED}" srcOrd="0" destOrd="0" parTransId="{959BD532-E579-47B4-B598-C03F290E2D6F}" sibTransId="{B991F9E4-FBE4-4781-860A-1BBA04980994}"/>
    <dgm:cxn modelId="{13D2FBD9-9444-4150-8480-2FEA77B6B026}" type="presOf" srcId="{65B99BBC-913A-4384-89B9-9E1A296283E3}" destId="{8BCD2885-45B2-405F-92FC-F10325709CC8}" srcOrd="0" destOrd="0" presId="urn:microsoft.com/office/officeart/2005/8/layout/chevron2"/>
    <dgm:cxn modelId="{7292939C-04FF-43D5-9CFD-59FBE13F28AA}" type="presOf" srcId="{2C71CCBB-2B55-4E36-8D7D-BA89341F4016}" destId="{8BCD2885-45B2-405F-92FC-F10325709CC8}" srcOrd="0" destOrd="1" presId="urn:microsoft.com/office/officeart/2005/8/layout/chevron2"/>
    <dgm:cxn modelId="{2C4CAB74-3CCD-4200-9A76-207CD392CF43}" srcId="{EAB9D9F6-7412-4A20-A10D-0FB3BE5819DB}" destId="{75F98581-B006-4E56-93E7-094FAA719A6B}" srcOrd="0" destOrd="0" parTransId="{2163E90D-D4F6-45DE-8B64-B06D0ADF162D}" sibTransId="{671737D6-6622-4CA4-845B-CA0EAC55B8A0}"/>
    <dgm:cxn modelId="{DEE3C406-FF39-4DE7-A77E-C96CFD79127C}" srcId="{75F98581-B006-4E56-93E7-094FAA719A6B}" destId="{2C71CCBB-2B55-4E36-8D7D-BA89341F4016}" srcOrd="1" destOrd="0" parTransId="{68525C62-4EB4-4C3B-8F42-4373AC7D775A}" sibTransId="{730DA818-8D23-40A8-8ED3-7FA713B6C083}"/>
    <dgm:cxn modelId="{EB0D8BB1-D037-441A-A3EB-301318A83DF4}" srcId="{701B8799-DC41-46AC-8538-7C105F2C7626}" destId="{05397816-5211-4B79-A67F-6F054CCB8704}" srcOrd="0" destOrd="0" parTransId="{CA450911-6D7A-4B25-A94F-855DD3C2402A}" sibTransId="{19FD569B-4200-46BD-9C99-D8A97EACDC88}"/>
    <dgm:cxn modelId="{3603881D-9EE2-430F-B5B6-794B8B0070E5}" type="presOf" srcId="{FBE0A3FE-EF88-4F2E-9D29-F034C82E76A8}" destId="{71657CBE-0C48-4B63-B8B7-277E6BE1CE54}" srcOrd="0" destOrd="0" presId="urn:microsoft.com/office/officeart/2005/8/layout/chevron2"/>
    <dgm:cxn modelId="{FD096DD4-CF3D-4969-9436-E87D8E1BC130}" srcId="{EAB9D9F6-7412-4A20-A10D-0FB3BE5819DB}" destId="{FBE0A3FE-EF88-4F2E-9D29-F034C82E76A8}" srcOrd="2" destOrd="0" parTransId="{630212DD-21B8-44BF-8D8F-0F261D10AF40}" sibTransId="{4180A9D1-AFC9-41FB-A44A-2390249DB4A3}"/>
    <dgm:cxn modelId="{C6181B8F-4FB0-42BF-A4DE-5C5370573279}" type="presOf" srcId="{CF247AA2-DC5C-40D3-B295-EF84C4DE20ED}" destId="{1378D317-6337-4683-893E-47902CA2E991}" srcOrd="0" destOrd="0" presId="urn:microsoft.com/office/officeart/2005/8/layout/chevron2"/>
    <dgm:cxn modelId="{48E26F41-C094-47CE-809E-E055635DBCFE}" type="presOf" srcId="{664E845F-5C25-44F9-9B62-7140973B387A}" destId="{1378D317-6337-4683-893E-47902CA2E991}" srcOrd="0" destOrd="1" presId="urn:microsoft.com/office/officeart/2005/8/layout/chevron2"/>
    <dgm:cxn modelId="{B0B33315-F8DE-4553-B73D-83F68D781C68}" srcId="{EAB9D9F6-7412-4A20-A10D-0FB3BE5819DB}" destId="{701B8799-DC41-46AC-8538-7C105F2C7626}" srcOrd="1" destOrd="0" parTransId="{59ED66C9-A8AB-48A3-B26F-72124BA84546}" sibTransId="{93076876-5D6A-4B63-B76F-C483B40C413C}"/>
    <dgm:cxn modelId="{AF357C58-7AF8-408E-B350-63D8536B22E9}" srcId="{FBE0A3FE-EF88-4F2E-9D29-F034C82E76A8}" destId="{664E845F-5C25-44F9-9B62-7140973B387A}" srcOrd="1" destOrd="0" parTransId="{BB3C1916-3612-492A-BD92-9EEDB26094D4}" sibTransId="{DB19E412-88AB-40F0-BAF9-6714DFF0CCE5}"/>
    <dgm:cxn modelId="{D64747F3-A588-4BD8-88FF-5BA78F11A879}" srcId="{701B8799-DC41-46AC-8538-7C105F2C7626}" destId="{6904937E-119D-4049-8D3B-967F0FD5D70B}" srcOrd="1" destOrd="0" parTransId="{D9094333-902F-425F-8894-2E4B3B4C4AFB}" sibTransId="{4181B7C9-5928-41EE-9AFC-912D48788E12}"/>
    <dgm:cxn modelId="{F2585E90-4B13-466D-BD05-F083DDA4CE2A}" srcId="{75F98581-B006-4E56-93E7-094FAA719A6B}" destId="{65B99BBC-913A-4384-89B9-9E1A296283E3}" srcOrd="0" destOrd="0" parTransId="{DA229DB0-D076-4575-85B7-EAD9FFCAE994}" sibTransId="{7D8DB609-CB78-4290-80A9-1FCED5041D47}"/>
    <dgm:cxn modelId="{4A9B5E87-42AE-470C-8EA4-524078E07212}" type="presOf" srcId="{75F98581-B006-4E56-93E7-094FAA719A6B}" destId="{943E85DA-B4B0-4FA0-A045-3769C848ED14}" srcOrd="0" destOrd="0" presId="urn:microsoft.com/office/officeart/2005/8/layout/chevron2"/>
    <dgm:cxn modelId="{19E0D898-7091-444E-B2CF-BB2C5F0755F7}" type="presOf" srcId="{701B8799-DC41-46AC-8538-7C105F2C7626}" destId="{0FFB5A0D-AC35-44CA-AA02-7C139CE05D9D}" srcOrd="0" destOrd="0" presId="urn:microsoft.com/office/officeart/2005/8/layout/chevron2"/>
    <dgm:cxn modelId="{A3465C19-E7EF-414A-9FA4-91D4C9269B05}" type="presOf" srcId="{6904937E-119D-4049-8D3B-967F0FD5D70B}" destId="{94B1ABD1-9776-4CFE-8E85-7F9F41D3085E}" srcOrd="0" destOrd="1" presId="urn:microsoft.com/office/officeart/2005/8/layout/chevron2"/>
    <dgm:cxn modelId="{BE246D26-2E40-4356-962D-67516A1B9746}" type="presOf" srcId="{05397816-5211-4B79-A67F-6F054CCB8704}" destId="{94B1ABD1-9776-4CFE-8E85-7F9F41D3085E}" srcOrd="0" destOrd="0" presId="urn:microsoft.com/office/officeart/2005/8/layout/chevron2"/>
    <dgm:cxn modelId="{FCBB3D21-64C5-4CA3-B5D6-97AB55FFB370}" type="presOf" srcId="{EAB9D9F6-7412-4A20-A10D-0FB3BE5819DB}" destId="{5B70ACA0-B50E-4743-B92E-AD074F9F2E02}" srcOrd="0" destOrd="0" presId="urn:microsoft.com/office/officeart/2005/8/layout/chevron2"/>
    <dgm:cxn modelId="{21BDB4BD-DC60-47DD-899F-F2A51E4D6376}" type="presParOf" srcId="{5B70ACA0-B50E-4743-B92E-AD074F9F2E02}" destId="{8CD26F25-A9E5-4785-BDBE-FFE0DB5500B2}" srcOrd="0" destOrd="0" presId="urn:microsoft.com/office/officeart/2005/8/layout/chevron2"/>
    <dgm:cxn modelId="{3B31B843-25D3-444C-9833-B9E834F2EB3A}" type="presParOf" srcId="{8CD26F25-A9E5-4785-BDBE-FFE0DB5500B2}" destId="{943E85DA-B4B0-4FA0-A045-3769C848ED14}" srcOrd="0" destOrd="0" presId="urn:microsoft.com/office/officeart/2005/8/layout/chevron2"/>
    <dgm:cxn modelId="{8C117112-1450-4A4B-A462-F71BBBBCB152}" type="presParOf" srcId="{8CD26F25-A9E5-4785-BDBE-FFE0DB5500B2}" destId="{8BCD2885-45B2-405F-92FC-F10325709CC8}" srcOrd="1" destOrd="0" presId="urn:microsoft.com/office/officeart/2005/8/layout/chevron2"/>
    <dgm:cxn modelId="{F5ADAF97-B47F-45CB-B776-EE9EEC8155B3}" type="presParOf" srcId="{5B70ACA0-B50E-4743-B92E-AD074F9F2E02}" destId="{EB5C0930-4183-4FA0-A296-DB10ADC093CC}" srcOrd="1" destOrd="0" presId="urn:microsoft.com/office/officeart/2005/8/layout/chevron2"/>
    <dgm:cxn modelId="{C99E9636-45FA-4102-A829-41DAEDA1C071}" type="presParOf" srcId="{5B70ACA0-B50E-4743-B92E-AD074F9F2E02}" destId="{4642A9FD-2F53-479E-86B4-DFF575AFF0B2}" srcOrd="2" destOrd="0" presId="urn:microsoft.com/office/officeart/2005/8/layout/chevron2"/>
    <dgm:cxn modelId="{4F9375BF-EBC0-4AD4-AE16-C7F98D29CC1C}" type="presParOf" srcId="{4642A9FD-2F53-479E-86B4-DFF575AFF0B2}" destId="{0FFB5A0D-AC35-44CA-AA02-7C139CE05D9D}" srcOrd="0" destOrd="0" presId="urn:microsoft.com/office/officeart/2005/8/layout/chevron2"/>
    <dgm:cxn modelId="{95304039-8037-4436-8981-4219B6C48906}" type="presParOf" srcId="{4642A9FD-2F53-479E-86B4-DFF575AFF0B2}" destId="{94B1ABD1-9776-4CFE-8E85-7F9F41D3085E}" srcOrd="1" destOrd="0" presId="urn:microsoft.com/office/officeart/2005/8/layout/chevron2"/>
    <dgm:cxn modelId="{98055969-D5B0-4B92-A066-A69D646CF96A}" type="presParOf" srcId="{5B70ACA0-B50E-4743-B92E-AD074F9F2E02}" destId="{9D9049A2-CE35-4B83-9DF3-786282898FBD}" srcOrd="3" destOrd="0" presId="urn:microsoft.com/office/officeart/2005/8/layout/chevron2"/>
    <dgm:cxn modelId="{4E99DAAF-371C-4DC7-AEA8-F656732129AF}" type="presParOf" srcId="{5B70ACA0-B50E-4743-B92E-AD074F9F2E02}" destId="{5E553251-26E8-41C9-93B2-3C872D64277B}" srcOrd="4" destOrd="0" presId="urn:microsoft.com/office/officeart/2005/8/layout/chevron2"/>
    <dgm:cxn modelId="{A906F829-2F44-4579-AF09-78E8DB727A49}" type="presParOf" srcId="{5E553251-26E8-41C9-93B2-3C872D64277B}" destId="{71657CBE-0C48-4B63-B8B7-277E6BE1CE54}" srcOrd="0" destOrd="0" presId="urn:microsoft.com/office/officeart/2005/8/layout/chevron2"/>
    <dgm:cxn modelId="{73F834CC-DF43-4DEA-B2C8-5677A6C20CB8}" type="presParOf" srcId="{5E553251-26E8-41C9-93B2-3C872D64277B}" destId="{1378D317-6337-4683-893E-47902CA2E99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180EBF-3311-42BD-B91F-34BD55F6D18C}" type="doc">
      <dgm:prSet loTypeId="urn:microsoft.com/office/officeart/2005/8/layout/radial1" loCatId="relationship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GB"/>
        </a:p>
      </dgm:t>
    </dgm:pt>
    <dgm:pt modelId="{FC10A2FC-A9A0-4C31-B64E-B5624C9107FC}">
      <dgm:prSet phldrT="[Text]"/>
      <dgm:spPr/>
      <dgm:t>
        <a:bodyPr/>
        <a:lstStyle/>
        <a:p>
          <a:r>
            <a:rPr dirty="0" smtClean="0"/>
            <a:t>PCI</a:t>
          </a:r>
          <a:endParaRPr lang="es-ES" dirty="0"/>
        </a:p>
      </dgm:t>
    </dgm:pt>
    <dgm:pt modelId="{AB75E8E1-4F11-4B78-B1C4-BDEE8F642D7B}" type="parTrans" cxnId="{F582D0EE-5094-471E-8F4A-1801ED45A077}">
      <dgm:prSet/>
      <dgm:spPr/>
      <dgm:t>
        <a:bodyPr/>
        <a:lstStyle/>
        <a:p>
          <a:endParaRPr lang="en-GB"/>
        </a:p>
      </dgm:t>
    </dgm:pt>
    <dgm:pt modelId="{A6F7E849-BF2B-44C9-9A1D-ADB8C9B1F44C}" type="sibTrans" cxnId="{F582D0EE-5094-471E-8F4A-1801ED45A077}">
      <dgm:prSet/>
      <dgm:spPr/>
      <dgm:t>
        <a:bodyPr/>
        <a:lstStyle/>
        <a:p>
          <a:endParaRPr lang="en-GB"/>
        </a:p>
      </dgm:t>
    </dgm:pt>
    <dgm:pt modelId="{337FAF05-724B-4ABF-8182-E8B26A69F573}">
      <dgm:prSet phldrT="[Text]"/>
      <dgm:spPr/>
      <dgm:t>
        <a:bodyPr/>
        <a:lstStyle/>
        <a:p>
          <a:r>
            <a:rPr dirty="0" err="1"/>
            <a:t>Derechos</a:t>
          </a:r>
          <a:r>
            <a:rPr dirty="0"/>
            <a:t> de </a:t>
          </a:r>
          <a:r>
            <a:rPr dirty="0" err="1"/>
            <a:t>propiedad</a:t>
          </a:r>
          <a:r>
            <a:rPr dirty="0"/>
            <a:t> </a:t>
          </a:r>
          <a:r>
            <a:rPr dirty="0" err="1" smtClean="0"/>
            <a:t>intelectual</a:t>
          </a:r>
          <a:endParaRPr lang="es-ES" dirty="0"/>
        </a:p>
      </dgm:t>
    </dgm:pt>
    <dgm:pt modelId="{AD911C14-9E5E-4F6A-A4D3-0E4088A97B02}" type="parTrans" cxnId="{5513AB48-D98E-4E86-AEF3-6685A2CFA0C0}">
      <dgm:prSet/>
      <dgm:spPr/>
      <dgm:t>
        <a:bodyPr/>
        <a:lstStyle/>
        <a:p>
          <a:endParaRPr lang="en-GB"/>
        </a:p>
      </dgm:t>
    </dgm:pt>
    <dgm:pt modelId="{39C27E6F-D857-45AA-8E43-0048A5880EB2}" type="sibTrans" cxnId="{5513AB48-D98E-4E86-AEF3-6685A2CFA0C0}">
      <dgm:prSet/>
      <dgm:spPr/>
      <dgm:t>
        <a:bodyPr/>
        <a:lstStyle/>
        <a:p>
          <a:endParaRPr lang="en-GB"/>
        </a:p>
      </dgm:t>
    </dgm:pt>
    <dgm:pt modelId="{C0F23CE6-7678-4FC2-BB77-E618080829BB}">
      <dgm:prSet phldrT="[Text]"/>
      <dgm:spPr/>
      <dgm:t>
        <a:bodyPr/>
        <a:lstStyle/>
        <a:p>
          <a:r>
            <a:rPr dirty="0" err="1" smtClean="0"/>
            <a:t>Idioma</a:t>
          </a:r>
          <a:endParaRPr lang="es-ES" dirty="0"/>
        </a:p>
      </dgm:t>
    </dgm:pt>
    <dgm:pt modelId="{F8B9E11E-2304-42D6-86A7-5DB36C7397B8}" type="parTrans" cxnId="{CEEB18EE-B737-4D90-A8DF-3B157FB5ECCC}">
      <dgm:prSet/>
      <dgm:spPr/>
      <dgm:t>
        <a:bodyPr/>
        <a:lstStyle/>
        <a:p>
          <a:endParaRPr lang="en-GB"/>
        </a:p>
      </dgm:t>
    </dgm:pt>
    <dgm:pt modelId="{717B89D7-7E2F-446A-A8EA-286B8ADD3555}" type="sibTrans" cxnId="{CEEB18EE-B737-4D90-A8DF-3B157FB5ECCC}">
      <dgm:prSet/>
      <dgm:spPr/>
      <dgm:t>
        <a:bodyPr/>
        <a:lstStyle/>
        <a:p>
          <a:endParaRPr lang="en-GB"/>
        </a:p>
      </dgm:t>
    </dgm:pt>
    <dgm:pt modelId="{9295E285-FE79-45D4-A96A-57789CBB0C47}">
      <dgm:prSet phldrT="[Text]"/>
      <dgm:spPr/>
      <dgm:t>
        <a:bodyPr/>
        <a:lstStyle/>
        <a:p>
          <a:r>
            <a:rPr dirty="0" err="1" smtClean="0"/>
            <a:t>Turismo</a:t>
          </a:r>
          <a:endParaRPr lang="es-ES" dirty="0"/>
        </a:p>
      </dgm:t>
    </dgm:pt>
    <dgm:pt modelId="{02DA215F-45BE-40CC-B20B-7C6CE15E890E}" type="parTrans" cxnId="{3E6D2284-8035-4E77-B082-FF94D6AA8E1B}">
      <dgm:prSet/>
      <dgm:spPr/>
      <dgm:t>
        <a:bodyPr/>
        <a:lstStyle/>
        <a:p>
          <a:endParaRPr lang="en-GB"/>
        </a:p>
      </dgm:t>
    </dgm:pt>
    <dgm:pt modelId="{ED6E5CDF-41C0-4A53-92A8-81665F0D6616}" type="sibTrans" cxnId="{3E6D2284-8035-4E77-B082-FF94D6AA8E1B}">
      <dgm:prSet/>
      <dgm:spPr/>
      <dgm:t>
        <a:bodyPr/>
        <a:lstStyle/>
        <a:p>
          <a:endParaRPr lang="en-GB"/>
        </a:p>
      </dgm:t>
    </dgm:pt>
    <dgm:pt modelId="{A52874E4-500B-40BC-8BD3-FB3EE1E9737D}">
      <dgm:prSet phldrT="[Text]"/>
      <dgm:spPr/>
      <dgm:t>
        <a:bodyPr/>
        <a:lstStyle/>
        <a:p>
          <a:r>
            <a:rPr dirty="0" err="1"/>
            <a:t>Derechos</a:t>
          </a:r>
          <a:r>
            <a:rPr dirty="0"/>
            <a:t> </a:t>
          </a:r>
          <a:r>
            <a:rPr dirty="0" err="1" smtClean="0"/>
            <a:t>humanos</a:t>
          </a:r>
          <a:endParaRPr lang="es-ES" dirty="0"/>
        </a:p>
      </dgm:t>
    </dgm:pt>
    <dgm:pt modelId="{8E98DE36-2ED8-434A-A1E5-23F3E083C994}" type="parTrans" cxnId="{6D801A08-3115-4B3C-94A4-DC9DB4B4970B}">
      <dgm:prSet/>
      <dgm:spPr/>
      <dgm:t>
        <a:bodyPr/>
        <a:lstStyle/>
        <a:p>
          <a:endParaRPr lang="en-GB"/>
        </a:p>
      </dgm:t>
    </dgm:pt>
    <dgm:pt modelId="{14122B2F-F4A8-45BD-B910-68610AB1F86C}" type="sibTrans" cxnId="{6D801A08-3115-4B3C-94A4-DC9DB4B4970B}">
      <dgm:prSet/>
      <dgm:spPr/>
      <dgm:t>
        <a:bodyPr/>
        <a:lstStyle/>
        <a:p>
          <a:endParaRPr lang="en-GB"/>
        </a:p>
      </dgm:t>
    </dgm:pt>
    <dgm:pt modelId="{2DBD5B0D-4580-4AD8-93E8-2D91A6F31DEF}">
      <dgm:prSet phldrT="[Text]"/>
      <dgm:spPr/>
      <dgm:t>
        <a:bodyPr/>
        <a:lstStyle/>
        <a:p>
          <a:r>
            <a:rPr dirty="0" err="1"/>
            <a:t>Desarrollo</a:t>
          </a:r>
          <a:r>
            <a:rPr dirty="0"/>
            <a:t> </a:t>
          </a:r>
          <a:r>
            <a:rPr dirty="0" err="1" smtClean="0"/>
            <a:t>sostenible</a:t>
          </a:r>
          <a:endParaRPr lang="es-ES" dirty="0"/>
        </a:p>
      </dgm:t>
    </dgm:pt>
    <dgm:pt modelId="{2D6258BB-BF72-444B-92D8-C6836FF2C87C}" type="parTrans" cxnId="{2D7F9A49-B7AC-431B-838B-1D9B8642A06B}">
      <dgm:prSet/>
      <dgm:spPr/>
      <dgm:t>
        <a:bodyPr/>
        <a:lstStyle/>
        <a:p>
          <a:endParaRPr lang="en-GB"/>
        </a:p>
      </dgm:t>
    </dgm:pt>
    <dgm:pt modelId="{C0B6D360-A231-4947-88DE-4BC5A7845203}" type="sibTrans" cxnId="{2D7F9A49-B7AC-431B-838B-1D9B8642A06B}">
      <dgm:prSet/>
      <dgm:spPr/>
      <dgm:t>
        <a:bodyPr/>
        <a:lstStyle/>
        <a:p>
          <a:endParaRPr lang="en-GB"/>
        </a:p>
      </dgm:t>
    </dgm:pt>
    <dgm:pt modelId="{744D6769-542B-4CE0-90B8-A35837E0DF05}">
      <dgm:prSet phldrT="[Text]"/>
      <dgm:spPr/>
      <dgm:t>
        <a:bodyPr/>
        <a:lstStyle/>
        <a:p>
          <a:r>
            <a:rPr dirty="0" err="1" smtClean="0"/>
            <a:t>Educación</a:t>
          </a:r>
          <a:endParaRPr lang="es-ES" dirty="0"/>
        </a:p>
      </dgm:t>
    </dgm:pt>
    <dgm:pt modelId="{9A985FAE-076B-4C4A-95C5-B63DE2649EF8}" type="parTrans" cxnId="{F789D2DE-A90A-46FB-BE52-CC2B7D5C0941}">
      <dgm:prSet/>
      <dgm:spPr/>
      <dgm:t>
        <a:bodyPr/>
        <a:lstStyle/>
        <a:p>
          <a:endParaRPr lang="en-GB"/>
        </a:p>
      </dgm:t>
    </dgm:pt>
    <dgm:pt modelId="{D181C825-FF87-4597-B353-5760789EE846}" type="sibTrans" cxnId="{F789D2DE-A90A-46FB-BE52-CC2B7D5C0941}">
      <dgm:prSet/>
      <dgm:spPr/>
      <dgm:t>
        <a:bodyPr/>
        <a:lstStyle/>
        <a:p>
          <a:endParaRPr lang="en-GB"/>
        </a:p>
      </dgm:t>
    </dgm:pt>
    <dgm:pt modelId="{3A6A7411-FFF0-4541-8E5E-7C92FE5F6679}">
      <dgm:prSet phldrT="[Text]"/>
      <dgm:spPr/>
      <dgm:t>
        <a:bodyPr/>
        <a:lstStyle/>
        <a:p>
          <a:r>
            <a:rPr dirty="0" err="1"/>
            <a:t>Sitios</a:t>
          </a:r>
          <a:r>
            <a:rPr dirty="0"/>
            <a:t> y </a:t>
          </a:r>
          <a:r>
            <a:rPr dirty="0" err="1"/>
            <a:t>objetos</a:t>
          </a:r>
          <a:r>
            <a:rPr dirty="0"/>
            <a:t> del </a:t>
          </a:r>
          <a:r>
            <a:rPr dirty="0" err="1"/>
            <a:t>patrimonio</a:t>
          </a:r>
          <a:r>
            <a:rPr dirty="0"/>
            <a:t> </a:t>
          </a:r>
          <a:r>
            <a:rPr dirty="0" smtClean="0"/>
            <a:t>cultural</a:t>
          </a:r>
          <a:endParaRPr lang="es-ES" dirty="0"/>
        </a:p>
      </dgm:t>
    </dgm:pt>
    <dgm:pt modelId="{860EFF14-5323-4E37-BB86-7214F471C4B3}" type="parTrans" cxnId="{42E0AAA7-28C9-4698-9C48-765E7569B881}">
      <dgm:prSet/>
      <dgm:spPr/>
      <dgm:t>
        <a:bodyPr/>
        <a:lstStyle/>
        <a:p>
          <a:endParaRPr lang="en-GB"/>
        </a:p>
      </dgm:t>
    </dgm:pt>
    <dgm:pt modelId="{CC1C7F6F-5D2A-4C31-B609-B7AA5EA45259}" type="sibTrans" cxnId="{42E0AAA7-28C9-4698-9C48-765E7569B881}">
      <dgm:prSet/>
      <dgm:spPr/>
      <dgm:t>
        <a:bodyPr/>
        <a:lstStyle/>
        <a:p>
          <a:endParaRPr lang="en-GB"/>
        </a:p>
      </dgm:t>
    </dgm:pt>
    <dgm:pt modelId="{90DAF774-B9B8-40BA-8CAF-5DB3D04F3A5E}" type="pres">
      <dgm:prSet presAssocID="{00180EBF-3311-42BD-B91F-34BD55F6D18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1EF7FDF-B740-4EB3-9A8E-92D58B1F4986}" type="pres">
      <dgm:prSet presAssocID="{FC10A2FC-A9A0-4C31-B64E-B5624C9107FC}" presName="centerShape" presStyleLbl="node0" presStyleIdx="0" presStyleCnt="1"/>
      <dgm:spPr/>
      <dgm:t>
        <a:bodyPr/>
        <a:lstStyle/>
        <a:p>
          <a:endParaRPr lang="en-GB"/>
        </a:p>
      </dgm:t>
    </dgm:pt>
    <dgm:pt modelId="{A2F54C96-35FE-4275-9F47-5C8409892C7D}" type="pres">
      <dgm:prSet presAssocID="{AD911C14-9E5E-4F6A-A4D3-0E4088A97B02}" presName="Name9" presStyleLbl="parChTrans1D2" presStyleIdx="0" presStyleCnt="7"/>
      <dgm:spPr/>
      <dgm:t>
        <a:bodyPr/>
        <a:lstStyle/>
        <a:p>
          <a:endParaRPr lang="en-GB"/>
        </a:p>
      </dgm:t>
    </dgm:pt>
    <dgm:pt modelId="{9A3D6118-1A5D-43C7-9B61-557776A916CE}" type="pres">
      <dgm:prSet presAssocID="{AD911C14-9E5E-4F6A-A4D3-0E4088A97B02}" presName="connTx" presStyleLbl="parChTrans1D2" presStyleIdx="0" presStyleCnt="7"/>
      <dgm:spPr/>
      <dgm:t>
        <a:bodyPr/>
        <a:lstStyle/>
        <a:p>
          <a:endParaRPr lang="en-GB"/>
        </a:p>
      </dgm:t>
    </dgm:pt>
    <dgm:pt modelId="{0A13CAD3-46EA-49AD-ACD0-A9A77C76C636}" type="pres">
      <dgm:prSet presAssocID="{337FAF05-724B-4ABF-8182-E8B26A69F57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BC0F19-04A6-4F17-AEE3-DB3A00FE7085}" type="pres">
      <dgm:prSet presAssocID="{02DA215F-45BE-40CC-B20B-7C6CE15E890E}" presName="Name9" presStyleLbl="parChTrans1D2" presStyleIdx="1" presStyleCnt="7"/>
      <dgm:spPr/>
      <dgm:t>
        <a:bodyPr/>
        <a:lstStyle/>
        <a:p>
          <a:endParaRPr lang="en-GB"/>
        </a:p>
      </dgm:t>
    </dgm:pt>
    <dgm:pt modelId="{615B0175-5253-4FE8-9669-3285043A4783}" type="pres">
      <dgm:prSet presAssocID="{02DA215F-45BE-40CC-B20B-7C6CE15E890E}" presName="connTx" presStyleLbl="parChTrans1D2" presStyleIdx="1" presStyleCnt="7"/>
      <dgm:spPr/>
      <dgm:t>
        <a:bodyPr/>
        <a:lstStyle/>
        <a:p>
          <a:endParaRPr lang="en-GB"/>
        </a:p>
      </dgm:t>
    </dgm:pt>
    <dgm:pt modelId="{3EF79C0F-AC81-492B-A815-1A4C93FE8F02}" type="pres">
      <dgm:prSet presAssocID="{9295E285-FE79-45D4-A96A-57789CBB0C4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C265D4-9D4D-4B75-BA4D-16B4FCCE42CD}" type="pres">
      <dgm:prSet presAssocID="{8E98DE36-2ED8-434A-A1E5-23F3E083C994}" presName="Name9" presStyleLbl="parChTrans1D2" presStyleIdx="2" presStyleCnt="7"/>
      <dgm:spPr/>
      <dgm:t>
        <a:bodyPr/>
        <a:lstStyle/>
        <a:p>
          <a:endParaRPr lang="en-GB"/>
        </a:p>
      </dgm:t>
    </dgm:pt>
    <dgm:pt modelId="{412A7AE1-40D8-4235-96A7-33AA6CC23B7A}" type="pres">
      <dgm:prSet presAssocID="{8E98DE36-2ED8-434A-A1E5-23F3E083C994}" presName="connTx" presStyleLbl="parChTrans1D2" presStyleIdx="2" presStyleCnt="7"/>
      <dgm:spPr/>
      <dgm:t>
        <a:bodyPr/>
        <a:lstStyle/>
        <a:p>
          <a:endParaRPr lang="en-GB"/>
        </a:p>
      </dgm:t>
    </dgm:pt>
    <dgm:pt modelId="{57A7C146-8789-49A2-A37B-148E8E625EC4}" type="pres">
      <dgm:prSet presAssocID="{A52874E4-500B-40BC-8BD3-FB3EE1E9737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3A992D-0391-4A5D-9AFB-2A3B2068973A}" type="pres">
      <dgm:prSet presAssocID="{2D6258BB-BF72-444B-92D8-C6836FF2C87C}" presName="Name9" presStyleLbl="parChTrans1D2" presStyleIdx="3" presStyleCnt="7"/>
      <dgm:spPr/>
      <dgm:t>
        <a:bodyPr/>
        <a:lstStyle/>
        <a:p>
          <a:endParaRPr lang="en-GB"/>
        </a:p>
      </dgm:t>
    </dgm:pt>
    <dgm:pt modelId="{129E2E0C-0A52-4BA3-8C14-96F51264E228}" type="pres">
      <dgm:prSet presAssocID="{2D6258BB-BF72-444B-92D8-C6836FF2C87C}" presName="connTx" presStyleLbl="parChTrans1D2" presStyleIdx="3" presStyleCnt="7"/>
      <dgm:spPr/>
      <dgm:t>
        <a:bodyPr/>
        <a:lstStyle/>
        <a:p>
          <a:endParaRPr lang="en-GB"/>
        </a:p>
      </dgm:t>
    </dgm:pt>
    <dgm:pt modelId="{751EFFD4-B178-41D6-8E19-9E029C05E10E}" type="pres">
      <dgm:prSet presAssocID="{2DBD5B0D-4580-4AD8-93E8-2D91A6F31DE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B7DA87-F4A6-4877-BEF0-359BECF913A1}" type="pres">
      <dgm:prSet presAssocID="{9A985FAE-076B-4C4A-95C5-B63DE2649EF8}" presName="Name9" presStyleLbl="parChTrans1D2" presStyleIdx="4" presStyleCnt="7"/>
      <dgm:spPr/>
      <dgm:t>
        <a:bodyPr/>
        <a:lstStyle/>
        <a:p>
          <a:endParaRPr lang="en-GB"/>
        </a:p>
      </dgm:t>
    </dgm:pt>
    <dgm:pt modelId="{C67FF8E7-5A99-42FB-B010-6E51E60437F9}" type="pres">
      <dgm:prSet presAssocID="{9A985FAE-076B-4C4A-95C5-B63DE2649EF8}" presName="connTx" presStyleLbl="parChTrans1D2" presStyleIdx="4" presStyleCnt="7"/>
      <dgm:spPr/>
      <dgm:t>
        <a:bodyPr/>
        <a:lstStyle/>
        <a:p>
          <a:endParaRPr lang="en-GB"/>
        </a:p>
      </dgm:t>
    </dgm:pt>
    <dgm:pt modelId="{D2B683BA-3611-421C-B01B-22941BB953C4}" type="pres">
      <dgm:prSet presAssocID="{744D6769-542B-4CE0-90B8-A35837E0DF0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DCE4A6-51FC-4941-A434-ACED8031F4C3}" type="pres">
      <dgm:prSet presAssocID="{860EFF14-5323-4E37-BB86-7214F471C4B3}" presName="Name9" presStyleLbl="parChTrans1D2" presStyleIdx="5" presStyleCnt="7"/>
      <dgm:spPr/>
      <dgm:t>
        <a:bodyPr/>
        <a:lstStyle/>
        <a:p>
          <a:endParaRPr lang="en-GB"/>
        </a:p>
      </dgm:t>
    </dgm:pt>
    <dgm:pt modelId="{D41BB250-5B52-450D-B1DB-FF64CC2719F6}" type="pres">
      <dgm:prSet presAssocID="{860EFF14-5323-4E37-BB86-7214F471C4B3}" presName="connTx" presStyleLbl="parChTrans1D2" presStyleIdx="5" presStyleCnt="7"/>
      <dgm:spPr/>
      <dgm:t>
        <a:bodyPr/>
        <a:lstStyle/>
        <a:p>
          <a:endParaRPr lang="en-GB"/>
        </a:p>
      </dgm:t>
    </dgm:pt>
    <dgm:pt modelId="{18BE0096-C0F0-4F3F-81D8-24E4DBA982E3}" type="pres">
      <dgm:prSet presAssocID="{3A6A7411-FFF0-4541-8E5E-7C92FE5F6679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BC5AEE-522C-4D4E-B4BA-3385F82FF4C5}" type="pres">
      <dgm:prSet presAssocID="{F8B9E11E-2304-42D6-86A7-5DB36C7397B8}" presName="Name9" presStyleLbl="parChTrans1D2" presStyleIdx="6" presStyleCnt="7"/>
      <dgm:spPr/>
      <dgm:t>
        <a:bodyPr/>
        <a:lstStyle/>
        <a:p>
          <a:endParaRPr lang="en-GB"/>
        </a:p>
      </dgm:t>
    </dgm:pt>
    <dgm:pt modelId="{82DF3EF4-F76D-4B2E-9502-5BF1C7473970}" type="pres">
      <dgm:prSet presAssocID="{F8B9E11E-2304-42D6-86A7-5DB36C7397B8}" presName="connTx" presStyleLbl="parChTrans1D2" presStyleIdx="6" presStyleCnt="7"/>
      <dgm:spPr/>
      <dgm:t>
        <a:bodyPr/>
        <a:lstStyle/>
        <a:p>
          <a:endParaRPr lang="en-GB"/>
        </a:p>
      </dgm:t>
    </dgm:pt>
    <dgm:pt modelId="{9D140588-7708-485A-8B1C-181E374090CC}" type="pres">
      <dgm:prSet presAssocID="{C0F23CE6-7678-4FC2-BB77-E618080829B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DCD8CDD-77BF-45B6-BF62-66B810687C80}" type="presOf" srcId="{00180EBF-3311-42BD-B91F-34BD55F6D18C}" destId="{90DAF774-B9B8-40BA-8CAF-5DB3D04F3A5E}" srcOrd="0" destOrd="0" presId="urn:microsoft.com/office/officeart/2005/8/layout/radial1"/>
    <dgm:cxn modelId="{A56A135E-9929-4375-9EE6-2184FE878080}" type="presOf" srcId="{860EFF14-5323-4E37-BB86-7214F471C4B3}" destId="{D41BB250-5B52-450D-B1DB-FF64CC2719F6}" srcOrd="1" destOrd="0" presId="urn:microsoft.com/office/officeart/2005/8/layout/radial1"/>
    <dgm:cxn modelId="{CEEB18EE-B737-4D90-A8DF-3B157FB5ECCC}" srcId="{FC10A2FC-A9A0-4C31-B64E-B5624C9107FC}" destId="{C0F23CE6-7678-4FC2-BB77-E618080829BB}" srcOrd="6" destOrd="0" parTransId="{F8B9E11E-2304-42D6-86A7-5DB36C7397B8}" sibTransId="{717B89D7-7E2F-446A-A8EA-286B8ADD3555}"/>
    <dgm:cxn modelId="{F2F448FB-A2A5-4F36-B582-FB0B689F89FA}" type="presOf" srcId="{AD911C14-9E5E-4F6A-A4D3-0E4088A97B02}" destId="{A2F54C96-35FE-4275-9F47-5C8409892C7D}" srcOrd="0" destOrd="0" presId="urn:microsoft.com/office/officeart/2005/8/layout/radial1"/>
    <dgm:cxn modelId="{9A01E7AD-2517-4082-8600-2307A3A14011}" type="presOf" srcId="{9A985FAE-076B-4C4A-95C5-B63DE2649EF8}" destId="{B4B7DA87-F4A6-4877-BEF0-359BECF913A1}" srcOrd="0" destOrd="0" presId="urn:microsoft.com/office/officeart/2005/8/layout/radial1"/>
    <dgm:cxn modelId="{2FBEC494-BDEA-4340-85C3-7854F1FFA05D}" type="presOf" srcId="{FC10A2FC-A9A0-4C31-B64E-B5624C9107FC}" destId="{01EF7FDF-B740-4EB3-9A8E-92D58B1F4986}" srcOrd="0" destOrd="0" presId="urn:microsoft.com/office/officeart/2005/8/layout/radial1"/>
    <dgm:cxn modelId="{23F139D1-6BE3-494D-AE1F-586FEA69A962}" type="presOf" srcId="{F8B9E11E-2304-42D6-86A7-5DB36C7397B8}" destId="{82DF3EF4-F76D-4B2E-9502-5BF1C7473970}" srcOrd="1" destOrd="0" presId="urn:microsoft.com/office/officeart/2005/8/layout/radial1"/>
    <dgm:cxn modelId="{C5413F66-2551-437A-B543-C5AC7E952A4F}" type="presOf" srcId="{9295E285-FE79-45D4-A96A-57789CBB0C47}" destId="{3EF79C0F-AC81-492B-A815-1A4C93FE8F02}" srcOrd="0" destOrd="0" presId="urn:microsoft.com/office/officeart/2005/8/layout/radial1"/>
    <dgm:cxn modelId="{6D801A08-3115-4B3C-94A4-DC9DB4B4970B}" srcId="{FC10A2FC-A9A0-4C31-B64E-B5624C9107FC}" destId="{A52874E4-500B-40BC-8BD3-FB3EE1E9737D}" srcOrd="2" destOrd="0" parTransId="{8E98DE36-2ED8-434A-A1E5-23F3E083C994}" sibTransId="{14122B2F-F4A8-45BD-B910-68610AB1F86C}"/>
    <dgm:cxn modelId="{2D7F9A49-B7AC-431B-838B-1D9B8642A06B}" srcId="{FC10A2FC-A9A0-4C31-B64E-B5624C9107FC}" destId="{2DBD5B0D-4580-4AD8-93E8-2D91A6F31DEF}" srcOrd="3" destOrd="0" parTransId="{2D6258BB-BF72-444B-92D8-C6836FF2C87C}" sibTransId="{C0B6D360-A231-4947-88DE-4BC5A7845203}"/>
    <dgm:cxn modelId="{E10649E8-F453-4B19-BE56-F99C7B909070}" type="presOf" srcId="{2DBD5B0D-4580-4AD8-93E8-2D91A6F31DEF}" destId="{751EFFD4-B178-41D6-8E19-9E029C05E10E}" srcOrd="0" destOrd="0" presId="urn:microsoft.com/office/officeart/2005/8/layout/radial1"/>
    <dgm:cxn modelId="{45103872-D259-4078-83A9-40CF528B029F}" type="presOf" srcId="{8E98DE36-2ED8-434A-A1E5-23F3E083C994}" destId="{412A7AE1-40D8-4235-96A7-33AA6CC23B7A}" srcOrd="1" destOrd="0" presId="urn:microsoft.com/office/officeart/2005/8/layout/radial1"/>
    <dgm:cxn modelId="{005E8505-1DEE-4008-BC97-03DCA4B0FE87}" type="presOf" srcId="{F8B9E11E-2304-42D6-86A7-5DB36C7397B8}" destId="{74BC5AEE-522C-4D4E-B4BA-3385F82FF4C5}" srcOrd="0" destOrd="0" presId="urn:microsoft.com/office/officeart/2005/8/layout/radial1"/>
    <dgm:cxn modelId="{C3986723-B872-4325-882D-1BB61E164720}" type="presOf" srcId="{C0F23CE6-7678-4FC2-BB77-E618080829BB}" destId="{9D140588-7708-485A-8B1C-181E374090CC}" srcOrd="0" destOrd="0" presId="urn:microsoft.com/office/officeart/2005/8/layout/radial1"/>
    <dgm:cxn modelId="{733456F0-AFFE-4AA0-8000-183BC32E95FF}" type="presOf" srcId="{02DA215F-45BE-40CC-B20B-7C6CE15E890E}" destId="{615B0175-5253-4FE8-9669-3285043A4783}" srcOrd="1" destOrd="0" presId="urn:microsoft.com/office/officeart/2005/8/layout/radial1"/>
    <dgm:cxn modelId="{35A38352-7A09-488A-B2DA-9B23BFB452A9}" type="presOf" srcId="{2D6258BB-BF72-444B-92D8-C6836FF2C87C}" destId="{129E2E0C-0A52-4BA3-8C14-96F51264E228}" srcOrd="1" destOrd="0" presId="urn:microsoft.com/office/officeart/2005/8/layout/radial1"/>
    <dgm:cxn modelId="{7039E813-48D4-4541-8A0F-163C49244B87}" type="presOf" srcId="{AD911C14-9E5E-4F6A-A4D3-0E4088A97B02}" destId="{9A3D6118-1A5D-43C7-9B61-557776A916CE}" srcOrd="1" destOrd="0" presId="urn:microsoft.com/office/officeart/2005/8/layout/radial1"/>
    <dgm:cxn modelId="{42E0AAA7-28C9-4698-9C48-765E7569B881}" srcId="{FC10A2FC-A9A0-4C31-B64E-B5624C9107FC}" destId="{3A6A7411-FFF0-4541-8E5E-7C92FE5F6679}" srcOrd="5" destOrd="0" parTransId="{860EFF14-5323-4E37-BB86-7214F471C4B3}" sibTransId="{CC1C7F6F-5D2A-4C31-B609-B7AA5EA45259}"/>
    <dgm:cxn modelId="{3E6D2284-8035-4E77-B082-FF94D6AA8E1B}" srcId="{FC10A2FC-A9A0-4C31-B64E-B5624C9107FC}" destId="{9295E285-FE79-45D4-A96A-57789CBB0C47}" srcOrd="1" destOrd="0" parTransId="{02DA215F-45BE-40CC-B20B-7C6CE15E890E}" sibTransId="{ED6E5CDF-41C0-4A53-92A8-81665F0D6616}"/>
    <dgm:cxn modelId="{E721A26B-E7E2-4BDD-B5AA-A93CCAA72E95}" type="presOf" srcId="{3A6A7411-FFF0-4541-8E5E-7C92FE5F6679}" destId="{18BE0096-C0F0-4F3F-81D8-24E4DBA982E3}" srcOrd="0" destOrd="0" presId="urn:microsoft.com/office/officeart/2005/8/layout/radial1"/>
    <dgm:cxn modelId="{F3FADD3A-F53D-485F-A4EE-6D716FFEBC2F}" type="presOf" srcId="{744D6769-542B-4CE0-90B8-A35837E0DF05}" destId="{D2B683BA-3611-421C-B01B-22941BB953C4}" srcOrd="0" destOrd="0" presId="urn:microsoft.com/office/officeart/2005/8/layout/radial1"/>
    <dgm:cxn modelId="{952A9C3C-FDD7-42E5-BDBE-616FFF3B5D56}" type="presOf" srcId="{337FAF05-724B-4ABF-8182-E8B26A69F573}" destId="{0A13CAD3-46EA-49AD-ACD0-A9A77C76C636}" srcOrd="0" destOrd="0" presId="urn:microsoft.com/office/officeart/2005/8/layout/radial1"/>
    <dgm:cxn modelId="{2F4F377E-A46F-41EE-9A97-22E6BAD73216}" type="presOf" srcId="{2D6258BB-BF72-444B-92D8-C6836FF2C87C}" destId="{0C3A992D-0391-4A5D-9AFB-2A3B2068973A}" srcOrd="0" destOrd="0" presId="urn:microsoft.com/office/officeart/2005/8/layout/radial1"/>
    <dgm:cxn modelId="{5513AB48-D98E-4E86-AEF3-6685A2CFA0C0}" srcId="{FC10A2FC-A9A0-4C31-B64E-B5624C9107FC}" destId="{337FAF05-724B-4ABF-8182-E8B26A69F573}" srcOrd="0" destOrd="0" parTransId="{AD911C14-9E5E-4F6A-A4D3-0E4088A97B02}" sibTransId="{39C27E6F-D857-45AA-8E43-0048A5880EB2}"/>
    <dgm:cxn modelId="{67CB2151-67AA-44A5-97CA-52F508C2F189}" type="presOf" srcId="{8E98DE36-2ED8-434A-A1E5-23F3E083C994}" destId="{72C265D4-9D4D-4B75-BA4D-16B4FCCE42CD}" srcOrd="0" destOrd="0" presId="urn:microsoft.com/office/officeart/2005/8/layout/radial1"/>
    <dgm:cxn modelId="{35EBA531-3631-4355-973B-99DEEF9EB977}" type="presOf" srcId="{A52874E4-500B-40BC-8BD3-FB3EE1E9737D}" destId="{57A7C146-8789-49A2-A37B-148E8E625EC4}" srcOrd="0" destOrd="0" presId="urn:microsoft.com/office/officeart/2005/8/layout/radial1"/>
    <dgm:cxn modelId="{074324B1-7A55-4229-AA1D-C1B35086CCA6}" type="presOf" srcId="{02DA215F-45BE-40CC-B20B-7C6CE15E890E}" destId="{C7BC0F19-04A6-4F17-AEE3-DB3A00FE7085}" srcOrd="0" destOrd="0" presId="urn:microsoft.com/office/officeart/2005/8/layout/radial1"/>
    <dgm:cxn modelId="{3155C2C2-2C04-491F-A541-4472F98A0D2B}" type="presOf" srcId="{860EFF14-5323-4E37-BB86-7214F471C4B3}" destId="{AADCE4A6-51FC-4941-A434-ACED8031F4C3}" srcOrd="0" destOrd="0" presId="urn:microsoft.com/office/officeart/2005/8/layout/radial1"/>
    <dgm:cxn modelId="{F789D2DE-A90A-46FB-BE52-CC2B7D5C0941}" srcId="{FC10A2FC-A9A0-4C31-B64E-B5624C9107FC}" destId="{744D6769-542B-4CE0-90B8-A35837E0DF05}" srcOrd="4" destOrd="0" parTransId="{9A985FAE-076B-4C4A-95C5-B63DE2649EF8}" sibTransId="{D181C825-FF87-4597-B353-5760789EE846}"/>
    <dgm:cxn modelId="{F582D0EE-5094-471E-8F4A-1801ED45A077}" srcId="{00180EBF-3311-42BD-B91F-34BD55F6D18C}" destId="{FC10A2FC-A9A0-4C31-B64E-B5624C9107FC}" srcOrd="0" destOrd="0" parTransId="{AB75E8E1-4F11-4B78-B1C4-BDEE8F642D7B}" sibTransId="{A6F7E849-BF2B-44C9-9A1D-ADB8C9B1F44C}"/>
    <dgm:cxn modelId="{E08C7F9A-648E-4CAB-990D-BCBEA826341C}" type="presOf" srcId="{9A985FAE-076B-4C4A-95C5-B63DE2649EF8}" destId="{C67FF8E7-5A99-42FB-B010-6E51E60437F9}" srcOrd="1" destOrd="0" presId="urn:microsoft.com/office/officeart/2005/8/layout/radial1"/>
    <dgm:cxn modelId="{3E067EC8-667B-4326-A03B-07CA73C788DE}" type="presParOf" srcId="{90DAF774-B9B8-40BA-8CAF-5DB3D04F3A5E}" destId="{01EF7FDF-B740-4EB3-9A8E-92D58B1F4986}" srcOrd="0" destOrd="0" presId="urn:microsoft.com/office/officeart/2005/8/layout/radial1"/>
    <dgm:cxn modelId="{6F269B8F-4268-4E2F-A101-B24E45470276}" type="presParOf" srcId="{90DAF774-B9B8-40BA-8CAF-5DB3D04F3A5E}" destId="{A2F54C96-35FE-4275-9F47-5C8409892C7D}" srcOrd="1" destOrd="0" presId="urn:microsoft.com/office/officeart/2005/8/layout/radial1"/>
    <dgm:cxn modelId="{8ADBBCFF-B4C2-4ADD-BF43-3D255E3DF790}" type="presParOf" srcId="{A2F54C96-35FE-4275-9F47-5C8409892C7D}" destId="{9A3D6118-1A5D-43C7-9B61-557776A916CE}" srcOrd="0" destOrd="0" presId="urn:microsoft.com/office/officeart/2005/8/layout/radial1"/>
    <dgm:cxn modelId="{86237CCD-D073-4AED-B68A-2D3D65A93823}" type="presParOf" srcId="{90DAF774-B9B8-40BA-8CAF-5DB3D04F3A5E}" destId="{0A13CAD3-46EA-49AD-ACD0-A9A77C76C636}" srcOrd="2" destOrd="0" presId="urn:microsoft.com/office/officeart/2005/8/layout/radial1"/>
    <dgm:cxn modelId="{3BD55A76-1241-4D7A-B606-1B4B5C072E11}" type="presParOf" srcId="{90DAF774-B9B8-40BA-8CAF-5DB3D04F3A5E}" destId="{C7BC0F19-04A6-4F17-AEE3-DB3A00FE7085}" srcOrd="3" destOrd="0" presId="urn:microsoft.com/office/officeart/2005/8/layout/radial1"/>
    <dgm:cxn modelId="{529CE410-1C41-4868-9F37-1CC6B7AE2FBC}" type="presParOf" srcId="{C7BC0F19-04A6-4F17-AEE3-DB3A00FE7085}" destId="{615B0175-5253-4FE8-9669-3285043A4783}" srcOrd="0" destOrd="0" presId="urn:microsoft.com/office/officeart/2005/8/layout/radial1"/>
    <dgm:cxn modelId="{795B874C-EE2E-4592-BA64-898585405DFA}" type="presParOf" srcId="{90DAF774-B9B8-40BA-8CAF-5DB3D04F3A5E}" destId="{3EF79C0F-AC81-492B-A815-1A4C93FE8F02}" srcOrd="4" destOrd="0" presId="urn:microsoft.com/office/officeart/2005/8/layout/radial1"/>
    <dgm:cxn modelId="{0E59DF94-3763-4571-9AEA-3457DAAF763A}" type="presParOf" srcId="{90DAF774-B9B8-40BA-8CAF-5DB3D04F3A5E}" destId="{72C265D4-9D4D-4B75-BA4D-16B4FCCE42CD}" srcOrd="5" destOrd="0" presId="urn:microsoft.com/office/officeart/2005/8/layout/radial1"/>
    <dgm:cxn modelId="{9DE92294-B2BA-45CA-9E3A-91A4AB87F41B}" type="presParOf" srcId="{72C265D4-9D4D-4B75-BA4D-16B4FCCE42CD}" destId="{412A7AE1-40D8-4235-96A7-33AA6CC23B7A}" srcOrd="0" destOrd="0" presId="urn:microsoft.com/office/officeart/2005/8/layout/radial1"/>
    <dgm:cxn modelId="{B9724734-4446-4F04-A12D-3F993D322AEA}" type="presParOf" srcId="{90DAF774-B9B8-40BA-8CAF-5DB3D04F3A5E}" destId="{57A7C146-8789-49A2-A37B-148E8E625EC4}" srcOrd="6" destOrd="0" presId="urn:microsoft.com/office/officeart/2005/8/layout/radial1"/>
    <dgm:cxn modelId="{ED3408EE-1C99-46DC-A679-377278A260AF}" type="presParOf" srcId="{90DAF774-B9B8-40BA-8CAF-5DB3D04F3A5E}" destId="{0C3A992D-0391-4A5D-9AFB-2A3B2068973A}" srcOrd="7" destOrd="0" presId="urn:microsoft.com/office/officeart/2005/8/layout/radial1"/>
    <dgm:cxn modelId="{5DD859B0-8B2C-4003-AB55-94C613947323}" type="presParOf" srcId="{0C3A992D-0391-4A5D-9AFB-2A3B2068973A}" destId="{129E2E0C-0A52-4BA3-8C14-96F51264E228}" srcOrd="0" destOrd="0" presId="urn:microsoft.com/office/officeart/2005/8/layout/radial1"/>
    <dgm:cxn modelId="{4553C1DD-C7DF-4DE8-AAA0-C1B19D625F97}" type="presParOf" srcId="{90DAF774-B9B8-40BA-8CAF-5DB3D04F3A5E}" destId="{751EFFD4-B178-41D6-8E19-9E029C05E10E}" srcOrd="8" destOrd="0" presId="urn:microsoft.com/office/officeart/2005/8/layout/radial1"/>
    <dgm:cxn modelId="{59D8CB66-86B4-4BC1-9223-CBCADA94C340}" type="presParOf" srcId="{90DAF774-B9B8-40BA-8CAF-5DB3D04F3A5E}" destId="{B4B7DA87-F4A6-4877-BEF0-359BECF913A1}" srcOrd="9" destOrd="0" presId="urn:microsoft.com/office/officeart/2005/8/layout/radial1"/>
    <dgm:cxn modelId="{7BB84F8E-F2B1-4E19-A2CB-8B7C78E7893D}" type="presParOf" srcId="{B4B7DA87-F4A6-4877-BEF0-359BECF913A1}" destId="{C67FF8E7-5A99-42FB-B010-6E51E60437F9}" srcOrd="0" destOrd="0" presId="urn:microsoft.com/office/officeart/2005/8/layout/radial1"/>
    <dgm:cxn modelId="{1BC075E4-760F-4397-B1B3-F753E1FCAC2F}" type="presParOf" srcId="{90DAF774-B9B8-40BA-8CAF-5DB3D04F3A5E}" destId="{D2B683BA-3611-421C-B01B-22941BB953C4}" srcOrd="10" destOrd="0" presId="urn:microsoft.com/office/officeart/2005/8/layout/radial1"/>
    <dgm:cxn modelId="{7ADC4064-8367-496E-9FEE-AD62FB2EC3EF}" type="presParOf" srcId="{90DAF774-B9B8-40BA-8CAF-5DB3D04F3A5E}" destId="{AADCE4A6-51FC-4941-A434-ACED8031F4C3}" srcOrd="11" destOrd="0" presId="urn:microsoft.com/office/officeart/2005/8/layout/radial1"/>
    <dgm:cxn modelId="{CAED53F5-896D-4754-9CDC-69C68154EBA9}" type="presParOf" srcId="{AADCE4A6-51FC-4941-A434-ACED8031F4C3}" destId="{D41BB250-5B52-450D-B1DB-FF64CC2719F6}" srcOrd="0" destOrd="0" presId="urn:microsoft.com/office/officeart/2005/8/layout/radial1"/>
    <dgm:cxn modelId="{5B2ABC96-623C-4982-B58D-1B99CA9A16B5}" type="presParOf" srcId="{90DAF774-B9B8-40BA-8CAF-5DB3D04F3A5E}" destId="{18BE0096-C0F0-4F3F-81D8-24E4DBA982E3}" srcOrd="12" destOrd="0" presId="urn:microsoft.com/office/officeart/2005/8/layout/radial1"/>
    <dgm:cxn modelId="{00ECFE32-4B5E-4404-AE21-F71F393207F5}" type="presParOf" srcId="{90DAF774-B9B8-40BA-8CAF-5DB3D04F3A5E}" destId="{74BC5AEE-522C-4D4E-B4BA-3385F82FF4C5}" srcOrd="13" destOrd="0" presId="urn:microsoft.com/office/officeart/2005/8/layout/radial1"/>
    <dgm:cxn modelId="{F626A7CE-CE1F-4F87-B001-9C464DED86F2}" type="presParOf" srcId="{74BC5AEE-522C-4D4E-B4BA-3385F82FF4C5}" destId="{82DF3EF4-F76D-4B2E-9502-5BF1C7473970}" srcOrd="0" destOrd="0" presId="urn:microsoft.com/office/officeart/2005/8/layout/radial1"/>
    <dgm:cxn modelId="{E76D88F6-D889-4949-AE80-15D9B3A12DE2}" type="presParOf" srcId="{90DAF774-B9B8-40BA-8CAF-5DB3D04F3A5E}" destId="{9D140588-7708-485A-8B1C-181E374090CC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B8AF6F-D1FD-4D69-8F60-30D1C28E240B}" type="doc">
      <dgm:prSet loTypeId="urn:microsoft.com/office/officeart/2005/8/layout/rings+Icon#2" loCatId="officeonline" qsTypeId="urn:microsoft.com/office/officeart/2005/8/quickstyle/simple1" qsCatId="simple" csTypeId="urn:microsoft.com/office/officeart/2005/8/colors/colorful5" csCatId="colorful" phldr="1"/>
      <dgm:spPr/>
    </dgm:pt>
    <dgm:pt modelId="{32ACE288-A04A-43A2-B144-AF0B024C8583}">
      <dgm:prSet phldrT="[Text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dirty="0" err="1" smtClean="0"/>
            <a:t>Lugares</a:t>
          </a:r>
          <a:endParaRPr lang="es-ES" dirty="0"/>
        </a:p>
      </dgm:t>
    </dgm:pt>
    <dgm:pt modelId="{20DDBB68-C72C-4AA4-B06A-A0751A855F89}" type="parTrans" cxnId="{2B610257-E177-4CAD-A28C-FADA714D5555}">
      <dgm:prSet/>
      <dgm:spPr/>
      <dgm:t>
        <a:bodyPr/>
        <a:lstStyle/>
        <a:p>
          <a:endParaRPr lang="en-GB"/>
        </a:p>
      </dgm:t>
    </dgm:pt>
    <dgm:pt modelId="{DBFF85E6-4BBA-47A3-BC9B-E64D408E9BAC}" type="sibTrans" cxnId="{2B610257-E177-4CAD-A28C-FADA714D5555}">
      <dgm:prSet/>
      <dgm:spPr/>
      <dgm:t>
        <a:bodyPr/>
        <a:lstStyle/>
        <a:p>
          <a:endParaRPr lang="en-GB"/>
        </a:p>
      </dgm:t>
    </dgm:pt>
    <dgm:pt modelId="{4FAAA407-078C-4864-BE51-018C74036697}">
      <dgm:prSet phldrT="[Text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dirty="0" err="1" smtClean="0"/>
            <a:t>Prácticas</a:t>
          </a:r>
          <a:endParaRPr lang="es-ES" dirty="0"/>
        </a:p>
      </dgm:t>
    </dgm:pt>
    <dgm:pt modelId="{6CFFD718-466B-40FE-B037-D69780057392}" type="parTrans" cxnId="{438BEC3B-5EDE-46DE-A943-F44ACCFB8C07}">
      <dgm:prSet/>
      <dgm:spPr/>
      <dgm:t>
        <a:bodyPr/>
        <a:lstStyle/>
        <a:p>
          <a:endParaRPr lang="en-GB"/>
        </a:p>
      </dgm:t>
    </dgm:pt>
    <dgm:pt modelId="{BF2CD7AF-8788-4B82-B865-F1BA249A80F9}" type="sibTrans" cxnId="{438BEC3B-5EDE-46DE-A943-F44ACCFB8C07}">
      <dgm:prSet/>
      <dgm:spPr/>
      <dgm:t>
        <a:bodyPr/>
        <a:lstStyle/>
        <a:p>
          <a:endParaRPr lang="en-GB"/>
        </a:p>
      </dgm:t>
    </dgm:pt>
    <dgm:pt modelId="{60A27BBA-9833-4C19-907D-D86A0933CB23}">
      <dgm:prSet phldrT="[Text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dirty="0" err="1" smtClean="0"/>
            <a:t>Objetos</a:t>
          </a:r>
          <a:endParaRPr lang="es-ES" dirty="0"/>
        </a:p>
      </dgm:t>
    </dgm:pt>
    <dgm:pt modelId="{EBE0BF5D-5443-4E0A-8489-8824F8921AD6}" type="parTrans" cxnId="{89D65B42-DC2B-454A-8F40-8FC70AFECBB7}">
      <dgm:prSet/>
      <dgm:spPr/>
      <dgm:t>
        <a:bodyPr/>
        <a:lstStyle/>
        <a:p>
          <a:endParaRPr lang="en-GB"/>
        </a:p>
      </dgm:t>
    </dgm:pt>
    <dgm:pt modelId="{6F46CF9E-8862-4DE3-BB9B-81C134873C4E}" type="sibTrans" cxnId="{89D65B42-DC2B-454A-8F40-8FC70AFECBB7}">
      <dgm:prSet/>
      <dgm:spPr/>
      <dgm:t>
        <a:bodyPr/>
        <a:lstStyle/>
        <a:p>
          <a:endParaRPr lang="en-GB"/>
        </a:p>
      </dgm:t>
    </dgm:pt>
    <dgm:pt modelId="{8306D08F-A88F-4D33-B152-C0574116682C}" type="pres">
      <dgm:prSet presAssocID="{A1B8AF6F-D1FD-4D69-8F60-30D1C28E240B}" presName="Name0" presStyleCnt="0">
        <dgm:presLayoutVars>
          <dgm:chMax val="7"/>
          <dgm:dir/>
          <dgm:resizeHandles val="exact"/>
        </dgm:presLayoutVars>
      </dgm:prSet>
      <dgm:spPr/>
    </dgm:pt>
    <dgm:pt modelId="{9DBECA6A-45EA-4743-9270-23132A4E3B2A}" type="pres">
      <dgm:prSet presAssocID="{A1B8AF6F-D1FD-4D69-8F60-30D1C28E240B}" presName="ellipse1" presStyleLbl="vennNode1" presStyleIdx="0" presStyleCnt="3" custLinFactNeighborX="27420" custLinFactNeighborY="47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221DFF-4329-4EE6-A6BA-766DEF3CBAAA}" type="pres">
      <dgm:prSet presAssocID="{A1B8AF6F-D1FD-4D69-8F60-30D1C28E240B}" presName="ellipse2" presStyleLbl="vennNode1" presStyleIdx="1" presStyleCnt="3" custLinFactNeighborX="11357" custLinFactNeighborY="-74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2DFA9D-E0BD-44A4-AD77-220C86D3974E}" type="pres">
      <dgm:prSet presAssocID="{A1B8AF6F-D1FD-4D69-8F60-30D1C28E240B}" presName="ellipse3" presStyleLbl="vennNode1" presStyleIdx="2" presStyleCnt="3" custLinFactNeighborX="803" custLinFactNeighborY="-6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D35903F-5F83-4724-8229-D51A9875C525}" type="presOf" srcId="{60A27BBA-9833-4C19-907D-D86A0933CB23}" destId="{DF2DFA9D-E0BD-44A4-AD77-220C86D3974E}" srcOrd="0" destOrd="0" presId="urn:microsoft.com/office/officeart/2005/8/layout/rings+Icon#2"/>
    <dgm:cxn modelId="{89D65B42-DC2B-454A-8F40-8FC70AFECBB7}" srcId="{A1B8AF6F-D1FD-4D69-8F60-30D1C28E240B}" destId="{60A27BBA-9833-4C19-907D-D86A0933CB23}" srcOrd="2" destOrd="0" parTransId="{EBE0BF5D-5443-4E0A-8489-8824F8921AD6}" sibTransId="{6F46CF9E-8862-4DE3-BB9B-81C134873C4E}"/>
    <dgm:cxn modelId="{7D2D4B4A-0755-41C5-90EE-DB0E7F445779}" type="presOf" srcId="{4FAAA407-078C-4864-BE51-018C74036697}" destId="{B0221DFF-4329-4EE6-A6BA-766DEF3CBAAA}" srcOrd="0" destOrd="0" presId="urn:microsoft.com/office/officeart/2005/8/layout/rings+Icon#2"/>
    <dgm:cxn modelId="{257F3E95-534E-4D6E-B5A7-DF87D5545CBF}" type="presOf" srcId="{A1B8AF6F-D1FD-4D69-8F60-30D1C28E240B}" destId="{8306D08F-A88F-4D33-B152-C0574116682C}" srcOrd="0" destOrd="0" presId="urn:microsoft.com/office/officeart/2005/8/layout/rings+Icon#2"/>
    <dgm:cxn modelId="{2B610257-E177-4CAD-A28C-FADA714D5555}" srcId="{A1B8AF6F-D1FD-4D69-8F60-30D1C28E240B}" destId="{32ACE288-A04A-43A2-B144-AF0B024C8583}" srcOrd="0" destOrd="0" parTransId="{20DDBB68-C72C-4AA4-B06A-A0751A855F89}" sibTransId="{DBFF85E6-4BBA-47A3-BC9B-E64D408E9BAC}"/>
    <dgm:cxn modelId="{C5934A31-72F4-4972-A4ED-F2FA8F20E7CF}" type="presOf" srcId="{32ACE288-A04A-43A2-B144-AF0B024C8583}" destId="{9DBECA6A-45EA-4743-9270-23132A4E3B2A}" srcOrd="0" destOrd="0" presId="urn:microsoft.com/office/officeart/2005/8/layout/rings+Icon#2"/>
    <dgm:cxn modelId="{438BEC3B-5EDE-46DE-A943-F44ACCFB8C07}" srcId="{A1B8AF6F-D1FD-4D69-8F60-30D1C28E240B}" destId="{4FAAA407-078C-4864-BE51-018C74036697}" srcOrd="1" destOrd="0" parTransId="{6CFFD718-466B-40FE-B037-D69780057392}" sibTransId="{BF2CD7AF-8788-4B82-B865-F1BA249A80F9}"/>
    <dgm:cxn modelId="{BD15C87E-A9BF-4DC1-BFE6-BC1E8BDF96EE}" type="presParOf" srcId="{8306D08F-A88F-4D33-B152-C0574116682C}" destId="{9DBECA6A-45EA-4743-9270-23132A4E3B2A}" srcOrd="0" destOrd="0" presId="urn:microsoft.com/office/officeart/2005/8/layout/rings+Icon#2"/>
    <dgm:cxn modelId="{F97CF44E-75D5-40BE-BAA9-3E718098080B}" type="presParOf" srcId="{8306D08F-A88F-4D33-B152-C0574116682C}" destId="{B0221DFF-4329-4EE6-A6BA-766DEF3CBAAA}" srcOrd="1" destOrd="0" presId="urn:microsoft.com/office/officeart/2005/8/layout/rings+Icon#2"/>
    <dgm:cxn modelId="{FDC6F01F-573E-436C-AD7B-2FE1009E92DE}" type="presParOf" srcId="{8306D08F-A88F-4D33-B152-C0574116682C}" destId="{DF2DFA9D-E0BD-44A4-AD77-220C86D3974E}" srcOrd="2" destOrd="0" presId="urn:microsoft.com/office/officeart/2005/8/layout/rings+Icon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82DD09-354C-436C-A3DA-46E2A8D285F9}" type="doc">
      <dgm:prSet loTypeId="urn:microsoft.com/office/officeart/2005/8/layout/funnel1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GB"/>
        </a:p>
      </dgm:t>
    </dgm:pt>
    <dgm:pt modelId="{59216297-DA7F-45A8-8CDF-5BA4E0D7F653}">
      <dgm:prSet phldrT="[Text]"/>
      <dgm:spPr/>
      <dgm:t>
        <a:bodyPr/>
        <a:lstStyle/>
        <a:p>
          <a:r>
            <a:rPr dirty="0" err="1"/>
            <a:t>Desafíos</a:t>
          </a:r>
          <a:r>
            <a:rPr dirty="0"/>
            <a:t> </a:t>
          </a:r>
          <a:r>
            <a:rPr dirty="0" err="1"/>
            <a:t>para</a:t>
          </a:r>
          <a:r>
            <a:rPr dirty="0"/>
            <a:t> la </a:t>
          </a:r>
          <a:r>
            <a:rPr dirty="0" err="1"/>
            <a:t>salvaguardia</a:t>
          </a:r>
          <a:r>
            <a:rPr dirty="0"/>
            <a:t> del </a:t>
          </a:r>
          <a:r>
            <a:rPr dirty="0" smtClean="0"/>
            <a:t>PCI</a:t>
          </a:r>
          <a:endParaRPr lang="es-ES" dirty="0"/>
        </a:p>
      </dgm:t>
    </dgm:pt>
    <dgm:pt modelId="{1DF85066-1AAC-496C-9802-57A8374B7C69}" type="parTrans" cxnId="{E6E3A947-A0DF-4700-9EA6-FE89939497EC}">
      <dgm:prSet/>
      <dgm:spPr/>
      <dgm:t>
        <a:bodyPr/>
        <a:lstStyle/>
        <a:p>
          <a:endParaRPr lang="en-GB"/>
        </a:p>
      </dgm:t>
    </dgm:pt>
    <dgm:pt modelId="{CCDDD42A-D876-4D9C-B13E-C29BDA8E7864}" type="sibTrans" cxnId="{E6E3A947-A0DF-4700-9EA6-FE89939497EC}">
      <dgm:prSet/>
      <dgm:spPr/>
      <dgm:t>
        <a:bodyPr/>
        <a:lstStyle/>
        <a:p>
          <a:endParaRPr lang="en-GB"/>
        </a:p>
      </dgm:t>
    </dgm:pt>
    <dgm:pt modelId="{4487B314-9319-4493-BB5B-497CE9529B28}">
      <dgm:prSet phldrT="[Text]"/>
      <dgm:spPr/>
      <dgm:t>
        <a:bodyPr/>
        <a:lstStyle/>
        <a:p>
          <a:r>
            <a:rPr dirty="0" err="1"/>
            <a:t>Instituciones</a:t>
          </a:r>
          <a:r>
            <a:rPr dirty="0"/>
            <a:t> y </a:t>
          </a:r>
          <a:r>
            <a:rPr dirty="0" err="1"/>
            <a:t>políticas</a:t>
          </a:r>
          <a:r>
            <a:rPr dirty="0"/>
            <a:t> </a:t>
          </a:r>
          <a:r>
            <a:rPr dirty="0" err="1"/>
            <a:t>ya</a:t>
          </a:r>
          <a:r>
            <a:rPr dirty="0"/>
            <a:t> </a:t>
          </a:r>
          <a:r>
            <a:rPr dirty="0" err="1" smtClean="0"/>
            <a:t>instaladas</a:t>
          </a:r>
          <a:endParaRPr lang="es-ES" dirty="0"/>
        </a:p>
      </dgm:t>
    </dgm:pt>
    <dgm:pt modelId="{9534F75B-8E03-4601-A52F-BE6D00E283AB}" type="parTrans" cxnId="{496CEEB2-6473-44CC-AAE4-2D59D03BED7A}">
      <dgm:prSet/>
      <dgm:spPr/>
      <dgm:t>
        <a:bodyPr/>
        <a:lstStyle/>
        <a:p>
          <a:endParaRPr lang="en-GB"/>
        </a:p>
      </dgm:t>
    </dgm:pt>
    <dgm:pt modelId="{46ABBEB2-2409-474E-972F-1189D299AE70}" type="sibTrans" cxnId="{496CEEB2-6473-44CC-AAE4-2D59D03BED7A}">
      <dgm:prSet/>
      <dgm:spPr/>
      <dgm:t>
        <a:bodyPr/>
        <a:lstStyle/>
        <a:p>
          <a:endParaRPr lang="en-GB"/>
        </a:p>
      </dgm:t>
    </dgm:pt>
    <dgm:pt modelId="{0695401F-E003-4E64-940E-72D55DB70126}">
      <dgm:prSet phldrT="[Text]"/>
      <dgm:spPr/>
      <dgm:t>
        <a:bodyPr/>
        <a:lstStyle/>
        <a:p>
          <a:r>
            <a:rPr dirty="0" err="1"/>
            <a:t>Finalidades</a:t>
          </a:r>
          <a:r>
            <a:rPr dirty="0"/>
            <a:t> y </a:t>
          </a:r>
          <a:r>
            <a:rPr dirty="0" err="1"/>
            <a:t>objetivos</a:t>
          </a:r>
          <a:r>
            <a:rPr dirty="0"/>
            <a:t> de la </a:t>
          </a:r>
          <a:r>
            <a:rPr dirty="0" err="1" smtClean="0"/>
            <a:t>política</a:t>
          </a:r>
          <a:endParaRPr lang="es-ES" dirty="0"/>
        </a:p>
      </dgm:t>
    </dgm:pt>
    <dgm:pt modelId="{D1424DED-5579-4F10-ABF5-B3808D057BE8}" type="parTrans" cxnId="{98FA3DDE-6825-47B5-9394-D1C090EEF7FC}">
      <dgm:prSet/>
      <dgm:spPr/>
      <dgm:t>
        <a:bodyPr/>
        <a:lstStyle/>
        <a:p>
          <a:endParaRPr lang="en-GB"/>
        </a:p>
      </dgm:t>
    </dgm:pt>
    <dgm:pt modelId="{6B8A1C6E-55FC-4D7D-8A3A-27613006CD00}" type="sibTrans" cxnId="{98FA3DDE-6825-47B5-9394-D1C090EEF7FC}">
      <dgm:prSet/>
      <dgm:spPr/>
      <dgm:t>
        <a:bodyPr/>
        <a:lstStyle/>
        <a:p>
          <a:endParaRPr lang="en-GB"/>
        </a:p>
      </dgm:t>
    </dgm:pt>
    <dgm:pt modelId="{4EA41C78-4C33-4564-A20D-BC091C6B7A33}">
      <dgm:prSet phldrT="[Text]"/>
      <dgm:spPr/>
      <dgm:t>
        <a:bodyPr/>
        <a:lstStyle/>
        <a:p>
          <a:r>
            <a:rPr dirty="0" err="1"/>
            <a:t>Políticas</a:t>
          </a:r>
          <a:r>
            <a:rPr dirty="0"/>
            <a:t> </a:t>
          </a:r>
          <a:r>
            <a:rPr dirty="0" err="1"/>
            <a:t>relacionadas</a:t>
          </a:r>
          <a:r>
            <a:rPr dirty="0"/>
            <a:t> con el </a:t>
          </a:r>
          <a:r>
            <a:rPr dirty="0" smtClean="0"/>
            <a:t>PCI</a:t>
          </a:r>
          <a:endParaRPr lang="es-ES" dirty="0"/>
        </a:p>
      </dgm:t>
    </dgm:pt>
    <dgm:pt modelId="{0708DF56-570B-4D37-B2F8-9DF808C66C36}" type="parTrans" cxnId="{D462B599-CEE9-4786-8D15-DE258C232380}">
      <dgm:prSet/>
      <dgm:spPr/>
      <dgm:t>
        <a:bodyPr/>
        <a:lstStyle/>
        <a:p>
          <a:endParaRPr lang="en-GB"/>
        </a:p>
      </dgm:t>
    </dgm:pt>
    <dgm:pt modelId="{D53A5FC5-75A5-449A-A47F-C32D5A9326C3}" type="sibTrans" cxnId="{D462B599-CEE9-4786-8D15-DE258C232380}">
      <dgm:prSet/>
      <dgm:spPr/>
      <dgm:t>
        <a:bodyPr/>
        <a:lstStyle/>
        <a:p>
          <a:endParaRPr lang="en-GB"/>
        </a:p>
      </dgm:t>
    </dgm:pt>
    <dgm:pt modelId="{D046601C-C368-4B0C-8DC9-23D0C11B92BE}">
      <dgm:prSet phldrT="[Text]" custLinFactNeighborX="4444" custLinFactNeighborY="-11510"/>
      <dgm:spPr/>
      <dgm:t>
        <a:bodyPr/>
        <a:lstStyle/>
        <a:p>
          <a:endParaRPr lang="en-GB"/>
        </a:p>
      </dgm:t>
    </dgm:pt>
    <dgm:pt modelId="{8ADCA725-9193-4E1C-B425-1D3F3B64CEE0}" type="parTrans" cxnId="{017235B2-0969-4FC2-B376-E7238A0DA945}">
      <dgm:prSet/>
      <dgm:spPr/>
      <dgm:t>
        <a:bodyPr/>
        <a:lstStyle/>
        <a:p>
          <a:endParaRPr lang="en-GB"/>
        </a:p>
      </dgm:t>
    </dgm:pt>
    <dgm:pt modelId="{89E7C256-DEEF-4DB8-9035-E4FD601A1BEB}" type="sibTrans" cxnId="{017235B2-0969-4FC2-B376-E7238A0DA945}">
      <dgm:prSet/>
      <dgm:spPr/>
      <dgm:t>
        <a:bodyPr/>
        <a:lstStyle/>
        <a:p>
          <a:endParaRPr lang="en-GB"/>
        </a:p>
      </dgm:t>
    </dgm:pt>
    <dgm:pt modelId="{F77B37F5-9394-4ECC-9D01-606871D79B6B}" type="pres">
      <dgm:prSet presAssocID="{8F82DD09-354C-436C-A3DA-46E2A8D285F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9DF40AC-3427-4121-96C7-95021EC30D18}" type="pres">
      <dgm:prSet presAssocID="{8F82DD09-354C-436C-A3DA-46E2A8D285F9}" presName="ellipse" presStyleLbl="trBgShp" presStyleIdx="0" presStyleCnt="1"/>
      <dgm:spPr/>
      <dgm:t>
        <a:bodyPr/>
        <a:lstStyle/>
        <a:p>
          <a:endParaRPr lang="en-GB"/>
        </a:p>
      </dgm:t>
    </dgm:pt>
    <dgm:pt modelId="{5E52C46E-61FB-4CD5-986D-660757D7107C}" type="pres">
      <dgm:prSet presAssocID="{8F82DD09-354C-436C-A3DA-46E2A8D285F9}" presName="arrow1" presStyleLbl="fgShp" presStyleIdx="0" presStyleCnt="1" custLinFactNeighborX="-3976" custLinFactNeighborY="30308"/>
      <dgm:spPr/>
      <dgm:t>
        <a:bodyPr/>
        <a:lstStyle/>
        <a:p>
          <a:endParaRPr lang="en-GB"/>
        </a:p>
      </dgm:t>
    </dgm:pt>
    <dgm:pt modelId="{7D086A25-C3F1-4DB7-9394-228665B24D6E}" type="pres">
      <dgm:prSet presAssocID="{8F82DD09-354C-436C-A3DA-46E2A8D285F9}" presName="rectangle" presStyleLbl="revTx" presStyleIdx="0" presStyleCnt="1" custLinFactNeighborX="388" custLinFactNeighborY="8066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A81D8B-C533-4C63-A1F8-506744F052CB}" type="pres">
      <dgm:prSet presAssocID="{4487B314-9319-4493-BB5B-497CE9529B2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EDFDF5-921F-4745-B9D7-4EE6316277C6}" type="pres">
      <dgm:prSet presAssocID="{0695401F-E003-4E64-940E-72D55DB70126}" presName="item2" presStyleLbl="node1" presStyleIdx="1" presStyleCnt="3" custLinFactNeighborX="4444" custLinFactNeighborY="-115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CA4738-872D-4ED0-96E8-5C18D7F34F6D}" type="pres">
      <dgm:prSet presAssocID="{4EA41C78-4C33-4564-A20D-BC091C6B7A33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47E1E7-BC06-49A9-80F6-8488AED6A133}" type="pres">
      <dgm:prSet presAssocID="{8F82DD09-354C-436C-A3DA-46E2A8D285F9}" presName="funnel" presStyleLbl="trAlignAcc1" presStyleIdx="0" presStyleCnt="1" custScaleX="153898" custScaleY="122070"/>
      <dgm:spPr/>
      <dgm:t>
        <a:bodyPr/>
        <a:lstStyle/>
        <a:p>
          <a:endParaRPr lang="en-GB"/>
        </a:p>
      </dgm:t>
    </dgm:pt>
  </dgm:ptLst>
  <dgm:cxnLst>
    <dgm:cxn modelId="{F341540A-20DD-4137-97CD-521FF74939C4}" type="presOf" srcId="{4EA41C78-4C33-4564-A20D-BC091C6B7A33}" destId="{7D086A25-C3F1-4DB7-9394-228665B24D6E}" srcOrd="0" destOrd="0" presId="urn:microsoft.com/office/officeart/2005/8/layout/funnel1"/>
    <dgm:cxn modelId="{98FA3DDE-6825-47B5-9394-D1C090EEF7FC}" srcId="{8F82DD09-354C-436C-A3DA-46E2A8D285F9}" destId="{0695401F-E003-4E64-940E-72D55DB70126}" srcOrd="2" destOrd="0" parTransId="{D1424DED-5579-4F10-ABF5-B3808D057BE8}" sibTransId="{6B8A1C6E-55FC-4D7D-8A3A-27613006CD00}"/>
    <dgm:cxn modelId="{496CEEB2-6473-44CC-AAE4-2D59D03BED7A}" srcId="{8F82DD09-354C-436C-A3DA-46E2A8D285F9}" destId="{4487B314-9319-4493-BB5B-497CE9529B28}" srcOrd="1" destOrd="0" parTransId="{9534F75B-8E03-4601-A52F-BE6D00E283AB}" sibTransId="{46ABBEB2-2409-474E-972F-1189D299AE70}"/>
    <dgm:cxn modelId="{7FA51610-1BA9-4A3C-BBD0-6EE0D9833E83}" type="presOf" srcId="{8F82DD09-354C-436C-A3DA-46E2A8D285F9}" destId="{F77B37F5-9394-4ECC-9D01-606871D79B6B}" srcOrd="0" destOrd="0" presId="urn:microsoft.com/office/officeart/2005/8/layout/funnel1"/>
    <dgm:cxn modelId="{B752CCC7-5716-448B-A36D-CD64CA729FFD}" type="presOf" srcId="{4487B314-9319-4493-BB5B-497CE9529B28}" destId="{F2EDFDF5-921F-4745-B9D7-4EE6316277C6}" srcOrd="0" destOrd="0" presId="urn:microsoft.com/office/officeart/2005/8/layout/funnel1"/>
    <dgm:cxn modelId="{E6E3A947-A0DF-4700-9EA6-FE89939497EC}" srcId="{8F82DD09-354C-436C-A3DA-46E2A8D285F9}" destId="{59216297-DA7F-45A8-8CDF-5BA4E0D7F653}" srcOrd="0" destOrd="0" parTransId="{1DF85066-1AAC-496C-9802-57A8374B7C69}" sibTransId="{CCDDD42A-D876-4D9C-B13E-C29BDA8E7864}"/>
    <dgm:cxn modelId="{1A3EBB2E-B598-4C19-A206-35C24E31E942}" type="presOf" srcId="{59216297-DA7F-45A8-8CDF-5BA4E0D7F653}" destId="{66CA4738-872D-4ED0-96E8-5C18D7F34F6D}" srcOrd="0" destOrd="0" presId="urn:microsoft.com/office/officeart/2005/8/layout/funnel1"/>
    <dgm:cxn modelId="{3A19764A-5D59-409D-A94A-844AC0A0EC43}" type="presOf" srcId="{0695401F-E003-4E64-940E-72D55DB70126}" destId="{F6A81D8B-C533-4C63-A1F8-506744F052CB}" srcOrd="0" destOrd="0" presId="urn:microsoft.com/office/officeart/2005/8/layout/funnel1"/>
    <dgm:cxn modelId="{D462B599-CEE9-4786-8D15-DE258C232380}" srcId="{8F82DD09-354C-436C-A3DA-46E2A8D285F9}" destId="{4EA41C78-4C33-4564-A20D-BC091C6B7A33}" srcOrd="3" destOrd="0" parTransId="{0708DF56-570B-4D37-B2F8-9DF808C66C36}" sibTransId="{D53A5FC5-75A5-449A-A47F-C32D5A9326C3}"/>
    <dgm:cxn modelId="{017235B2-0969-4FC2-B376-E7238A0DA945}" srcId="{8F82DD09-354C-436C-A3DA-46E2A8D285F9}" destId="{D046601C-C368-4B0C-8DC9-23D0C11B92BE}" srcOrd="4" destOrd="0" parTransId="{8ADCA725-9193-4E1C-B425-1D3F3B64CEE0}" sibTransId="{89E7C256-DEEF-4DB8-9035-E4FD601A1BEB}"/>
    <dgm:cxn modelId="{FBF4B3AE-0CC4-4CF0-9479-C33A241C8EDC}" type="presParOf" srcId="{F77B37F5-9394-4ECC-9D01-606871D79B6B}" destId="{D9DF40AC-3427-4121-96C7-95021EC30D18}" srcOrd="0" destOrd="0" presId="urn:microsoft.com/office/officeart/2005/8/layout/funnel1"/>
    <dgm:cxn modelId="{9E47BEE8-02FF-433F-9D7D-01CC0BD7B5A1}" type="presParOf" srcId="{F77B37F5-9394-4ECC-9D01-606871D79B6B}" destId="{5E52C46E-61FB-4CD5-986D-660757D7107C}" srcOrd="1" destOrd="0" presId="urn:microsoft.com/office/officeart/2005/8/layout/funnel1"/>
    <dgm:cxn modelId="{05DF720D-A9B8-4708-BB1D-8C6BF4990489}" type="presParOf" srcId="{F77B37F5-9394-4ECC-9D01-606871D79B6B}" destId="{7D086A25-C3F1-4DB7-9394-228665B24D6E}" srcOrd="2" destOrd="0" presId="urn:microsoft.com/office/officeart/2005/8/layout/funnel1"/>
    <dgm:cxn modelId="{2F70E87D-4011-4803-97AD-A5A642844E98}" type="presParOf" srcId="{F77B37F5-9394-4ECC-9D01-606871D79B6B}" destId="{F6A81D8B-C533-4C63-A1F8-506744F052CB}" srcOrd="3" destOrd="0" presId="urn:microsoft.com/office/officeart/2005/8/layout/funnel1"/>
    <dgm:cxn modelId="{76CD6F37-EEFE-46EE-BB47-6913FCF39AD7}" type="presParOf" srcId="{F77B37F5-9394-4ECC-9D01-606871D79B6B}" destId="{F2EDFDF5-921F-4745-B9D7-4EE6316277C6}" srcOrd="4" destOrd="0" presId="urn:microsoft.com/office/officeart/2005/8/layout/funnel1"/>
    <dgm:cxn modelId="{46EDB706-4DCC-47E9-B212-E02B8DC86D63}" type="presParOf" srcId="{F77B37F5-9394-4ECC-9D01-606871D79B6B}" destId="{66CA4738-872D-4ED0-96E8-5C18D7F34F6D}" srcOrd="5" destOrd="0" presId="urn:microsoft.com/office/officeart/2005/8/layout/funnel1"/>
    <dgm:cxn modelId="{35E47C92-A457-49F0-B3A4-4ED21A43D64F}" type="presParOf" srcId="{F77B37F5-9394-4ECC-9D01-606871D79B6B}" destId="{2647E1E7-BC06-49A9-80F6-8488AED6A13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75B23A-B91E-4305-9079-23728E16DCC6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9FCFFC6-7097-4241-B6A6-936A5CDFB835}">
      <dgm:prSet phldrT="[Text]"/>
      <dgm:spPr/>
      <dgm:t>
        <a:bodyPr/>
        <a:lstStyle/>
        <a:p>
          <a:r>
            <a:rPr dirty="0" err="1"/>
            <a:t>Organismos</a:t>
          </a:r>
          <a:r>
            <a:rPr dirty="0"/>
            <a:t> </a:t>
          </a:r>
          <a:r>
            <a:rPr dirty="0" err="1" smtClean="0"/>
            <a:t>públicos</a:t>
          </a:r>
          <a:endParaRPr lang="es-ES" dirty="0"/>
        </a:p>
      </dgm:t>
    </dgm:pt>
    <dgm:pt modelId="{8F85EF7D-8266-422A-A701-9E2C41937E0B}" type="parTrans" cxnId="{6B1940E6-590E-4E65-B8C1-03669C3AAE8F}">
      <dgm:prSet/>
      <dgm:spPr/>
      <dgm:t>
        <a:bodyPr/>
        <a:lstStyle/>
        <a:p>
          <a:endParaRPr lang="en-GB"/>
        </a:p>
      </dgm:t>
    </dgm:pt>
    <dgm:pt modelId="{D1AB3A85-9A23-4291-A29E-220DFC76E9B4}" type="sibTrans" cxnId="{6B1940E6-590E-4E65-B8C1-03669C3AAE8F}">
      <dgm:prSet/>
      <dgm:spPr/>
      <dgm:t>
        <a:bodyPr/>
        <a:lstStyle/>
        <a:p>
          <a:endParaRPr lang="en-GB"/>
        </a:p>
      </dgm:t>
    </dgm:pt>
    <dgm:pt modelId="{5C53D8F3-5D5C-4E60-A2FC-514404F61046}">
      <dgm:prSet phldrT="[Text]"/>
      <dgm:spPr/>
      <dgm:t>
        <a:bodyPr/>
        <a:lstStyle/>
        <a:p>
          <a:r>
            <a:rPr dirty="0" err="1"/>
            <a:t>Comunidades</a:t>
          </a:r>
          <a:r>
            <a:rPr dirty="0"/>
            <a:t>, </a:t>
          </a:r>
          <a:r>
            <a:rPr dirty="0" err="1"/>
            <a:t>grupos</a:t>
          </a:r>
          <a:r>
            <a:rPr dirty="0"/>
            <a:t>, etc</a:t>
          </a:r>
          <a:r>
            <a:rPr dirty="0" smtClean="0"/>
            <a:t>.</a:t>
          </a:r>
          <a:endParaRPr lang="es-ES" dirty="0"/>
        </a:p>
      </dgm:t>
    </dgm:pt>
    <dgm:pt modelId="{091E6DFF-9A21-48EF-9B84-7FFC78056F10}" type="parTrans" cxnId="{75F35F9C-E6B3-405E-830F-A8E484029FA5}">
      <dgm:prSet/>
      <dgm:spPr/>
      <dgm:t>
        <a:bodyPr/>
        <a:lstStyle/>
        <a:p>
          <a:endParaRPr lang="en-GB"/>
        </a:p>
      </dgm:t>
    </dgm:pt>
    <dgm:pt modelId="{1B8CFCAD-D8CD-46A3-B2BF-B9A6C3A71684}" type="sibTrans" cxnId="{75F35F9C-E6B3-405E-830F-A8E484029FA5}">
      <dgm:prSet/>
      <dgm:spPr/>
      <dgm:t>
        <a:bodyPr/>
        <a:lstStyle/>
        <a:p>
          <a:endParaRPr lang="en-GB"/>
        </a:p>
      </dgm:t>
    </dgm:pt>
    <dgm:pt modelId="{EF2A29E7-8FEA-48E1-9032-ACE9168CE1BA}">
      <dgm:prSet phldrT="[Text]"/>
      <dgm:spPr/>
      <dgm:t>
        <a:bodyPr/>
        <a:lstStyle/>
        <a:p>
          <a:endParaRPr lang="en-GB" dirty="0"/>
        </a:p>
      </dgm:t>
    </dgm:pt>
    <dgm:pt modelId="{57F79CEC-86AD-46B5-899A-A1B9325053B6}" type="parTrans" cxnId="{5B01A033-C4E6-47DF-9F3A-3DCDD404605B}">
      <dgm:prSet/>
      <dgm:spPr/>
      <dgm:t>
        <a:bodyPr/>
        <a:lstStyle/>
        <a:p>
          <a:endParaRPr lang="en-GB"/>
        </a:p>
      </dgm:t>
    </dgm:pt>
    <dgm:pt modelId="{861923F6-E7F8-4F1D-A068-DCC4ED7C6CB2}" type="sibTrans" cxnId="{5B01A033-C4E6-47DF-9F3A-3DCDD404605B}">
      <dgm:prSet/>
      <dgm:spPr/>
      <dgm:t>
        <a:bodyPr/>
        <a:lstStyle/>
        <a:p>
          <a:endParaRPr lang="en-GB"/>
        </a:p>
      </dgm:t>
    </dgm:pt>
    <dgm:pt modelId="{574C3BE4-8281-478A-87F3-11DEF618FD5E}">
      <dgm:prSet phldrT="[Text]"/>
      <dgm:spPr/>
      <dgm:t>
        <a:bodyPr/>
        <a:lstStyle/>
        <a:p>
          <a:r>
            <a:rPr dirty="0"/>
            <a:t>Sector </a:t>
          </a:r>
          <a:r>
            <a:rPr dirty="0" err="1" smtClean="0"/>
            <a:t>privado</a:t>
          </a:r>
          <a:endParaRPr lang="es-ES" dirty="0"/>
        </a:p>
      </dgm:t>
    </dgm:pt>
    <dgm:pt modelId="{8C730B47-7930-4F57-9A46-A0F2B1D46EC8}" type="parTrans" cxnId="{AA15AF23-D3BD-4E02-AF19-92077D8CD8E5}">
      <dgm:prSet/>
      <dgm:spPr/>
      <dgm:t>
        <a:bodyPr/>
        <a:lstStyle/>
        <a:p>
          <a:endParaRPr lang="en-GB"/>
        </a:p>
      </dgm:t>
    </dgm:pt>
    <dgm:pt modelId="{C21CA1E6-452C-4035-BC8B-E80676A89595}" type="sibTrans" cxnId="{AA15AF23-D3BD-4E02-AF19-92077D8CD8E5}">
      <dgm:prSet/>
      <dgm:spPr/>
      <dgm:t>
        <a:bodyPr/>
        <a:lstStyle/>
        <a:p>
          <a:endParaRPr lang="en-GB"/>
        </a:p>
      </dgm:t>
    </dgm:pt>
    <dgm:pt modelId="{82CE77D8-66C0-4553-9F17-45E2B26451C0}">
      <dgm:prSet phldrT="[Text]"/>
      <dgm:spPr/>
      <dgm:t>
        <a:bodyPr/>
        <a:lstStyle/>
        <a:p>
          <a:r>
            <a:rPr dirty="0" err="1"/>
            <a:t>Investigadores</a:t>
          </a:r>
          <a:r>
            <a:rPr dirty="0"/>
            <a:t>, </a:t>
          </a:r>
          <a:r>
            <a:rPr dirty="0" err="1"/>
            <a:t>ONG</a:t>
          </a:r>
          <a:r>
            <a:rPr dirty="0"/>
            <a:t>, </a:t>
          </a:r>
          <a:r>
            <a:rPr dirty="0" err="1"/>
            <a:t>profesionales</a:t>
          </a:r>
          <a:r>
            <a:rPr dirty="0"/>
            <a:t> </a:t>
          </a:r>
          <a:r>
            <a:rPr dirty="0" err="1"/>
            <a:t>especialistas</a:t>
          </a:r>
          <a:r>
            <a:rPr dirty="0"/>
            <a:t> en </a:t>
          </a:r>
          <a:r>
            <a:rPr dirty="0" err="1" smtClean="0"/>
            <a:t>patrimonio</a:t>
          </a:r>
          <a:endParaRPr lang="es-ES" dirty="0"/>
        </a:p>
      </dgm:t>
    </dgm:pt>
    <dgm:pt modelId="{FF549B50-4B41-416B-9F8B-BE6FBF932395}" type="parTrans" cxnId="{9BFEEB34-BB44-40F7-A725-048E7F48538F}">
      <dgm:prSet/>
      <dgm:spPr/>
      <dgm:t>
        <a:bodyPr/>
        <a:lstStyle/>
        <a:p>
          <a:endParaRPr lang="en-GB"/>
        </a:p>
      </dgm:t>
    </dgm:pt>
    <dgm:pt modelId="{9F803CFB-0043-4BE0-A913-DFCE02535A60}" type="sibTrans" cxnId="{9BFEEB34-BB44-40F7-A725-048E7F48538F}">
      <dgm:prSet/>
      <dgm:spPr/>
      <dgm:t>
        <a:bodyPr/>
        <a:lstStyle/>
        <a:p>
          <a:endParaRPr lang="en-GB"/>
        </a:p>
      </dgm:t>
    </dgm:pt>
    <dgm:pt modelId="{BF989217-B461-4E9F-8C28-5FE826A12798}" type="pres">
      <dgm:prSet presAssocID="{DF75B23A-B91E-4305-9079-23728E16DCC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882C333-07AB-45E9-8E8A-53F1D5F87052}" type="pres">
      <dgm:prSet presAssocID="{69FCFFC6-7097-4241-B6A6-936A5CDFB835}" presName="node" presStyleLbl="node1" presStyleIdx="0" presStyleCnt="5" custRadScaleRad="87500" custRadScaleInc="-3466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B6BA4A-4191-4FD7-BDD2-A6B1B7C84B55}" type="pres">
      <dgm:prSet presAssocID="{69FCFFC6-7097-4241-B6A6-936A5CDFB835}" presName="spNode" presStyleCnt="0"/>
      <dgm:spPr/>
      <dgm:t>
        <a:bodyPr/>
        <a:lstStyle/>
        <a:p>
          <a:endParaRPr lang="en-GB"/>
        </a:p>
      </dgm:t>
    </dgm:pt>
    <dgm:pt modelId="{4617AF31-0C3F-4919-A3FD-CB0DE07628D0}" type="pres">
      <dgm:prSet presAssocID="{D1AB3A85-9A23-4291-A29E-220DFC76E9B4}" presName="sibTrans" presStyleLbl="sibTrans1D1" presStyleIdx="0" presStyleCnt="5"/>
      <dgm:spPr/>
      <dgm:t>
        <a:bodyPr/>
        <a:lstStyle/>
        <a:p>
          <a:endParaRPr lang="en-GB"/>
        </a:p>
      </dgm:t>
    </dgm:pt>
    <dgm:pt modelId="{1A4018EC-7F70-46E6-BE76-98C1D31A3208}" type="pres">
      <dgm:prSet presAssocID="{5C53D8F3-5D5C-4E60-A2FC-514404F61046}" presName="node" presStyleLbl="node1" presStyleIdx="1" presStyleCnt="5" custRadScaleRad="94130" custRadScaleInc="780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747284-C523-4C36-92BE-EFF381233F4B}" type="pres">
      <dgm:prSet presAssocID="{5C53D8F3-5D5C-4E60-A2FC-514404F61046}" presName="spNode" presStyleCnt="0"/>
      <dgm:spPr/>
      <dgm:t>
        <a:bodyPr/>
        <a:lstStyle/>
        <a:p>
          <a:endParaRPr lang="en-GB"/>
        </a:p>
      </dgm:t>
    </dgm:pt>
    <dgm:pt modelId="{62A14E69-1714-4508-8EC8-E5BFCCD0DBE2}" type="pres">
      <dgm:prSet presAssocID="{1B8CFCAD-D8CD-46A3-B2BF-B9A6C3A71684}" presName="sibTrans" presStyleLbl="sibTrans1D1" presStyleIdx="1" presStyleCnt="5"/>
      <dgm:spPr/>
      <dgm:t>
        <a:bodyPr/>
        <a:lstStyle/>
        <a:p>
          <a:endParaRPr lang="en-GB"/>
        </a:p>
      </dgm:t>
    </dgm:pt>
    <dgm:pt modelId="{4FB7F779-32C0-457A-9C83-0499BF2B4B17}" type="pres">
      <dgm:prSet presAssocID="{EF2A29E7-8FEA-48E1-9032-ACE9168CE1BA}" presName="node" presStyleLbl="node1" presStyleIdx="2" presStyleCnt="5" custRadScaleRad="108073" custRadScaleInc="-1023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23357B-834F-4FC0-AD72-6909D73017E4}" type="pres">
      <dgm:prSet presAssocID="{EF2A29E7-8FEA-48E1-9032-ACE9168CE1BA}" presName="spNode" presStyleCnt="0"/>
      <dgm:spPr/>
      <dgm:t>
        <a:bodyPr/>
        <a:lstStyle/>
        <a:p>
          <a:endParaRPr lang="en-GB"/>
        </a:p>
      </dgm:t>
    </dgm:pt>
    <dgm:pt modelId="{44FC6B31-4983-45ED-AF36-F2B59F1D1F12}" type="pres">
      <dgm:prSet presAssocID="{861923F6-E7F8-4F1D-A068-DCC4ED7C6CB2}" presName="sibTrans" presStyleLbl="sibTrans1D1" presStyleIdx="2" presStyleCnt="5"/>
      <dgm:spPr/>
      <dgm:t>
        <a:bodyPr/>
        <a:lstStyle/>
        <a:p>
          <a:endParaRPr lang="en-GB"/>
        </a:p>
      </dgm:t>
    </dgm:pt>
    <dgm:pt modelId="{9420E012-901F-4CBB-8F40-8D4B1A8037B7}" type="pres">
      <dgm:prSet presAssocID="{574C3BE4-8281-478A-87F3-11DEF618FD5E}" presName="node" presStyleLbl="node1" presStyleIdx="3" presStyleCnt="5" custRadScaleRad="91699" custRadScaleInc="-184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FEAFB0-4709-4CCA-9485-6DF6B7919C80}" type="pres">
      <dgm:prSet presAssocID="{574C3BE4-8281-478A-87F3-11DEF618FD5E}" presName="spNode" presStyleCnt="0"/>
      <dgm:spPr/>
      <dgm:t>
        <a:bodyPr/>
        <a:lstStyle/>
        <a:p>
          <a:endParaRPr lang="en-GB"/>
        </a:p>
      </dgm:t>
    </dgm:pt>
    <dgm:pt modelId="{5ACBA012-F2FE-4FB2-8F58-97BE164F3417}" type="pres">
      <dgm:prSet presAssocID="{C21CA1E6-452C-4035-BC8B-E80676A89595}" presName="sibTrans" presStyleLbl="sibTrans1D1" presStyleIdx="3" presStyleCnt="5"/>
      <dgm:spPr/>
      <dgm:t>
        <a:bodyPr/>
        <a:lstStyle/>
        <a:p>
          <a:endParaRPr lang="en-GB"/>
        </a:p>
      </dgm:t>
    </dgm:pt>
    <dgm:pt modelId="{A2801AF4-2095-4133-BAF1-02579B597D81}" type="pres">
      <dgm:prSet presAssocID="{82CE77D8-66C0-4553-9F17-45E2B26451C0}" presName="node" presStyleLbl="node1" presStyleIdx="4" presStyleCnt="5" custRadScaleRad="63253" custRadScaleInc="4028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F8FE4D-3C57-418F-BD99-BA09818ED0DF}" type="pres">
      <dgm:prSet presAssocID="{82CE77D8-66C0-4553-9F17-45E2B26451C0}" presName="spNode" presStyleCnt="0"/>
      <dgm:spPr/>
      <dgm:t>
        <a:bodyPr/>
        <a:lstStyle/>
        <a:p>
          <a:endParaRPr lang="en-GB"/>
        </a:p>
      </dgm:t>
    </dgm:pt>
    <dgm:pt modelId="{C5439E25-B185-4699-91E3-633F70E330D7}" type="pres">
      <dgm:prSet presAssocID="{9F803CFB-0043-4BE0-A913-DFCE02535A60}" presName="sibTrans" presStyleLbl="sibTrans1D1" presStyleIdx="4" presStyleCnt="5"/>
      <dgm:spPr/>
      <dgm:t>
        <a:bodyPr/>
        <a:lstStyle/>
        <a:p>
          <a:endParaRPr lang="en-GB"/>
        </a:p>
      </dgm:t>
    </dgm:pt>
  </dgm:ptLst>
  <dgm:cxnLst>
    <dgm:cxn modelId="{AA15AF23-D3BD-4E02-AF19-92077D8CD8E5}" srcId="{DF75B23A-B91E-4305-9079-23728E16DCC6}" destId="{574C3BE4-8281-478A-87F3-11DEF618FD5E}" srcOrd="3" destOrd="0" parTransId="{8C730B47-7930-4F57-9A46-A0F2B1D46EC8}" sibTransId="{C21CA1E6-452C-4035-BC8B-E80676A89595}"/>
    <dgm:cxn modelId="{1F15CC63-1A09-4003-B652-1BBE50FA09FE}" type="presOf" srcId="{861923F6-E7F8-4F1D-A068-DCC4ED7C6CB2}" destId="{44FC6B31-4983-45ED-AF36-F2B59F1D1F12}" srcOrd="0" destOrd="0" presId="urn:microsoft.com/office/officeart/2005/8/layout/cycle6"/>
    <dgm:cxn modelId="{75F35F9C-E6B3-405E-830F-A8E484029FA5}" srcId="{DF75B23A-B91E-4305-9079-23728E16DCC6}" destId="{5C53D8F3-5D5C-4E60-A2FC-514404F61046}" srcOrd="1" destOrd="0" parTransId="{091E6DFF-9A21-48EF-9B84-7FFC78056F10}" sibTransId="{1B8CFCAD-D8CD-46A3-B2BF-B9A6C3A71684}"/>
    <dgm:cxn modelId="{9BFEEB34-BB44-40F7-A725-048E7F48538F}" srcId="{DF75B23A-B91E-4305-9079-23728E16DCC6}" destId="{82CE77D8-66C0-4553-9F17-45E2B26451C0}" srcOrd="4" destOrd="0" parTransId="{FF549B50-4B41-416B-9F8B-BE6FBF932395}" sibTransId="{9F803CFB-0043-4BE0-A913-DFCE02535A60}"/>
    <dgm:cxn modelId="{870F3462-262F-45C2-9A9C-4113613EA1C0}" type="presOf" srcId="{69FCFFC6-7097-4241-B6A6-936A5CDFB835}" destId="{F882C333-07AB-45E9-8E8A-53F1D5F87052}" srcOrd="0" destOrd="0" presId="urn:microsoft.com/office/officeart/2005/8/layout/cycle6"/>
    <dgm:cxn modelId="{9913AED5-B521-45E3-80AD-0EF19999FE8A}" type="presOf" srcId="{1B8CFCAD-D8CD-46A3-B2BF-B9A6C3A71684}" destId="{62A14E69-1714-4508-8EC8-E5BFCCD0DBE2}" srcOrd="0" destOrd="0" presId="urn:microsoft.com/office/officeart/2005/8/layout/cycle6"/>
    <dgm:cxn modelId="{DA62A4BD-E956-430A-BE07-334A643F87DF}" type="presOf" srcId="{D1AB3A85-9A23-4291-A29E-220DFC76E9B4}" destId="{4617AF31-0C3F-4919-A3FD-CB0DE07628D0}" srcOrd="0" destOrd="0" presId="urn:microsoft.com/office/officeart/2005/8/layout/cycle6"/>
    <dgm:cxn modelId="{E8C9BAEA-D83A-463D-8007-0F4C82C59D5B}" type="presOf" srcId="{C21CA1E6-452C-4035-BC8B-E80676A89595}" destId="{5ACBA012-F2FE-4FB2-8F58-97BE164F3417}" srcOrd="0" destOrd="0" presId="urn:microsoft.com/office/officeart/2005/8/layout/cycle6"/>
    <dgm:cxn modelId="{492937C9-1124-46DC-866D-876D955AEAEB}" type="presOf" srcId="{574C3BE4-8281-478A-87F3-11DEF618FD5E}" destId="{9420E012-901F-4CBB-8F40-8D4B1A8037B7}" srcOrd="0" destOrd="0" presId="urn:microsoft.com/office/officeart/2005/8/layout/cycle6"/>
    <dgm:cxn modelId="{E0133D67-0696-4193-ADF1-4EA4BF18B373}" type="presOf" srcId="{5C53D8F3-5D5C-4E60-A2FC-514404F61046}" destId="{1A4018EC-7F70-46E6-BE76-98C1D31A3208}" srcOrd="0" destOrd="0" presId="urn:microsoft.com/office/officeart/2005/8/layout/cycle6"/>
    <dgm:cxn modelId="{08584C45-0EA0-4B8A-8C26-610D17128E22}" type="presOf" srcId="{9F803CFB-0043-4BE0-A913-DFCE02535A60}" destId="{C5439E25-B185-4699-91E3-633F70E330D7}" srcOrd="0" destOrd="0" presId="urn:microsoft.com/office/officeart/2005/8/layout/cycle6"/>
    <dgm:cxn modelId="{6B1940E6-590E-4E65-B8C1-03669C3AAE8F}" srcId="{DF75B23A-B91E-4305-9079-23728E16DCC6}" destId="{69FCFFC6-7097-4241-B6A6-936A5CDFB835}" srcOrd="0" destOrd="0" parTransId="{8F85EF7D-8266-422A-A701-9E2C41937E0B}" sibTransId="{D1AB3A85-9A23-4291-A29E-220DFC76E9B4}"/>
    <dgm:cxn modelId="{8AFD97D6-10F5-4F58-ADD8-4C47E491E052}" type="presOf" srcId="{EF2A29E7-8FEA-48E1-9032-ACE9168CE1BA}" destId="{4FB7F779-32C0-457A-9C83-0499BF2B4B17}" srcOrd="0" destOrd="0" presId="urn:microsoft.com/office/officeart/2005/8/layout/cycle6"/>
    <dgm:cxn modelId="{27C730FC-2C93-480C-BB7D-CBDA48A3BAA6}" type="presOf" srcId="{82CE77D8-66C0-4553-9F17-45E2B26451C0}" destId="{A2801AF4-2095-4133-BAF1-02579B597D81}" srcOrd="0" destOrd="0" presId="urn:microsoft.com/office/officeart/2005/8/layout/cycle6"/>
    <dgm:cxn modelId="{5B01A033-C4E6-47DF-9F3A-3DCDD404605B}" srcId="{DF75B23A-B91E-4305-9079-23728E16DCC6}" destId="{EF2A29E7-8FEA-48E1-9032-ACE9168CE1BA}" srcOrd="2" destOrd="0" parTransId="{57F79CEC-86AD-46B5-899A-A1B9325053B6}" sibTransId="{861923F6-E7F8-4F1D-A068-DCC4ED7C6CB2}"/>
    <dgm:cxn modelId="{458068CC-1CBF-49C0-AA15-8EBA36778C1F}" type="presOf" srcId="{DF75B23A-B91E-4305-9079-23728E16DCC6}" destId="{BF989217-B461-4E9F-8C28-5FE826A12798}" srcOrd="0" destOrd="0" presId="urn:microsoft.com/office/officeart/2005/8/layout/cycle6"/>
    <dgm:cxn modelId="{545E2E64-D142-493E-B8C2-8EE717C85A22}" type="presParOf" srcId="{BF989217-B461-4E9F-8C28-5FE826A12798}" destId="{F882C333-07AB-45E9-8E8A-53F1D5F87052}" srcOrd="0" destOrd="0" presId="urn:microsoft.com/office/officeart/2005/8/layout/cycle6"/>
    <dgm:cxn modelId="{89A179A6-7787-4029-B8AA-E8D116BC6AD6}" type="presParOf" srcId="{BF989217-B461-4E9F-8C28-5FE826A12798}" destId="{32B6BA4A-4191-4FD7-BDD2-A6B1B7C84B55}" srcOrd="1" destOrd="0" presId="urn:microsoft.com/office/officeart/2005/8/layout/cycle6"/>
    <dgm:cxn modelId="{58FFF4E6-DDA2-4F7B-884B-DDAE15E7D8C7}" type="presParOf" srcId="{BF989217-B461-4E9F-8C28-5FE826A12798}" destId="{4617AF31-0C3F-4919-A3FD-CB0DE07628D0}" srcOrd="2" destOrd="0" presId="urn:microsoft.com/office/officeart/2005/8/layout/cycle6"/>
    <dgm:cxn modelId="{1C414D3B-51E1-49E5-8AEA-F2F886EFD75D}" type="presParOf" srcId="{BF989217-B461-4E9F-8C28-5FE826A12798}" destId="{1A4018EC-7F70-46E6-BE76-98C1D31A3208}" srcOrd="3" destOrd="0" presId="urn:microsoft.com/office/officeart/2005/8/layout/cycle6"/>
    <dgm:cxn modelId="{185E2E5A-C4B0-4978-917E-96D7D9B703DF}" type="presParOf" srcId="{BF989217-B461-4E9F-8C28-5FE826A12798}" destId="{89747284-C523-4C36-92BE-EFF381233F4B}" srcOrd="4" destOrd="0" presId="urn:microsoft.com/office/officeart/2005/8/layout/cycle6"/>
    <dgm:cxn modelId="{D9EFCB31-64A8-46AD-8D94-1B27007D0CA0}" type="presParOf" srcId="{BF989217-B461-4E9F-8C28-5FE826A12798}" destId="{62A14E69-1714-4508-8EC8-E5BFCCD0DBE2}" srcOrd="5" destOrd="0" presId="urn:microsoft.com/office/officeart/2005/8/layout/cycle6"/>
    <dgm:cxn modelId="{34CAC10E-38D3-46A9-81AB-D31840BB608D}" type="presParOf" srcId="{BF989217-B461-4E9F-8C28-5FE826A12798}" destId="{4FB7F779-32C0-457A-9C83-0499BF2B4B17}" srcOrd="6" destOrd="0" presId="urn:microsoft.com/office/officeart/2005/8/layout/cycle6"/>
    <dgm:cxn modelId="{B097BA58-D2D1-45EC-BF7D-AB06B36AF565}" type="presParOf" srcId="{BF989217-B461-4E9F-8C28-5FE826A12798}" destId="{1623357B-834F-4FC0-AD72-6909D73017E4}" srcOrd="7" destOrd="0" presId="urn:microsoft.com/office/officeart/2005/8/layout/cycle6"/>
    <dgm:cxn modelId="{26FCE009-3A29-4019-9A74-D4A03EEE1D18}" type="presParOf" srcId="{BF989217-B461-4E9F-8C28-5FE826A12798}" destId="{44FC6B31-4983-45ED-AF36-F2B59F1D1F12}" srcOrd="8" destOrd="0" presId="urn:microsoft.com/office/officeart/2005/8/layout/cycle6"/>
    <dgm:cxn modelId="{705BC3AC-B887-4D5C-AE07-9FF89BEBC7CA}" type="presParOf" srcId="{BF989217-B461-4E9F-8C28-5FE826A12798}" destId="{9420E012-901F-4CBB-8F40-8D4B1A8037B7}" srcOrd="9" destOrd="0" presId="urn:microsoft.com/office/officeart/2005/8/layout/cycle6"/>
    <dgm:cxn modelId="{8072B92C-727E-411A-9D1E-D20A81F91729}" type="presParOf" srcId="{BF989217-B461-4E9F-8C28-5FE826A12798}" destId="{B7FEAFB0-4709-4CCA-9485-6DF6B7919C80}" srcOrd="10" destOrd="0" presId="urn:microsoft.com/office/officeart/2005/8/layout/cycle6"/>
    <dgm:cxn modelId="{71DDE3F3-339E-4324-BACC-892DF8E148AA}" type="presParOf" srcId="{BF989217-B461-4E9F-8C28-5FE826A12798}" destId="{5ACBA012-F2FE-4FB2-8F58-97BE164F3417}" srcOrd="11" destOrd="0" presId="urn:microsoft.com/office/officeart/2005/8/layout/cycle6"/>
    <dgm:cxn modelId="{DCB37E44-FBC2-4BDA-A7ED-116DF4304B81}" type="presParOf" srcId="{BF989217-B461-4E9F-8C28-5FE826A12798}" destId="{A2801AF4-2095-4133-BAF1-02579B597D81}" srcOrd="12" destOrd="0" presId="urn:microsoft.com/office/officeart/2005/8/layout/cycle6"/>
    <dgm:cxn modelId="{F1B2AC77-EC24-4AD9-8844-A95301039A90}" type="presParOf" srcId="{BF989217-B461-4E9F-8C28-5FE826A12798}" destId="{E9F8FE4D-3C57-418F-BD99-BA09818ED0DF}" srcOrd="13" destOrd="0" presId="urn:microsoft.com/office/officeart/2005/8/layout/cycle6"/>
    <dgm:cxn modelId="{4E9569EC-06CA-4719-895D-818C4A0595DC}" type="presParOf" srcId="{BF989217-B461-4E9F-8C28-5FE826A12798}" destId="{C5439E25-B185-4699-91E3-633F70E330D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E85DA-B4B0-4FA0-A045-3769C848ED14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3000" kern="1200"/>
            <a:t>1.</a:t>
          </a:r>
          <a:endParaRPr lang="es-ES" sz="3000" kern="1200" dirty="0"/>
        </a:p>
      </dsp:txBody>
      <dsp:txXfrm rot="-5400000">
        <a:off x="1" y="520688"/>
        <a:ext cx="1039018" cy="445294"/>
      </dsp:txXfrm>
    </dsp:sp>
    <dsp:sp modelId="{8BCD2885-45B2-405F-92FC-F10325709CC8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1600" kern="1200" dirty="0" err="1"/>
            <a:t>Solicitud</a:t>
          </a:r>
          <a:r>
            <a:rPr sz="1600" kern="1200" dirty="0"/>
            <a:t> de un </a:t>
          </a:r>
          <a:r>
            <a:rPr sz="1600" kern="1200" dirty="0" err="1"/>
            <a:t>determinado</a:t>
          </a:r>
          <a:r>
            <a:rPr sz="1600" kern="1200" dirty="0"/>
            <a:t> Estado Parte a la UNESCO;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1600" kern="1200"/>
            <a:t>Examen de las necesidades por asesores expertos.</a:t>
          </a:r>
          <a:endParaRPr lang="es-ES" sz="1600" kern="1200" dirty="0"/>
        </a:p>
      </dsp:txBody>
      <dsp:txXfrm rot="-5400000">
        <a:off x="1039018" y="48278"/>
        <a:ext cx="5009883" cy="870607"/>
      </dsp:txXfrm>
    </dsp:sp>
    <dsp:sp modelId="{0FFB5A0D-AC35-44CA-AA02-7C139CE05D9D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2">
            <a:hueOff val="-3762819"/>
            <a:satOff val="0"/>
            <a:lumOff val="4412"/>
            <a:alphaOff val="0"/>
          </a:schemeClr>
        </a:solidFill>
        <a:ln w="25400" cap="flat" cmpd="sng" algn="ctr">
          <a:solidFill>
            <a:schemeClr val="accent2">
              <a:hueOff val="-3762819"/>
              <a:satOff val="0"/>
              <a:lumOff val="4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3000" kern="1200"/>
            <a:t>2.</a:t>
          </a:r>
          <a:endParaRPr lang="es-ES" sz="3000" kern="1200" dirty="0"/>
        </a:p>
      </dsp:txBody>
      <dsp:txXfrm rot="-5400000">
        <a:off x="1" y="1809352"/>
        <a:ext cx="1039018" cy="445294"/>
      </dsp:txXfrm>
    </dsp:sp>
    <dsp:sp modelId="{94B1ABD1-9776-4CFE-8E85-7F9F41D3085E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3762819"/>
              <a:satOff val="0"/>
              <a:lumOff val="4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1600" kern="1200"/>
            <a:t>Consultas con las partes interesadas;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1600" kern="1200"/>
            <a:t>Taller(es) sobre políticas con las partes interesadas.</a:t>
          </a:r>
          <a:endParaRPr lang="es-ES" sz="1600" kern="1200" dirty="0"/>
        </a:p>
      </dsp:txBody>
      <dsp:txXfrm rot="-5400000">
        <a:off x="1039018" y="1336942"/>
        <a:ext cx="5009883" cy="870607"/>
      </dsp:txXfrm>
    </dsp:sp>
    <dsp:sp modelId="{71657CBE-0C48-4B63-B8B7-277E6BE1CE54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2">
            <a:hueOff val="-7525638"/>
            <a:satOff val="0"/>
            <a:lumOff val="8824"/>
            <a:alphaOff val="0"/>
          </a:schemeClr>
        </a:solidFill>
        <a:ln w="25400" cap="flat" cmpd="sng" algn="ctr">
          <a:solidFill>
            <a:schemeClr val="accent2">
              <a:hueOff val="-7525638"/>
              <a:satOff val="0"/>
              <a:lumOff val="8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3000" kern="1200"/>
            <a:t>3.</a:t>
          </a:r>
          <a:endParaRPr lang="es-ES" sz="3000" kern="1200" dirty="0"/>
        </a:p>
      </dsp:txBody>
      <dsp:txXfrm rot="-5400000">
        <a:off x="1" y="3098016"/>
        <a:ext cx="1039018" cy="445294"/>
      </dsp:txXfrm>
    </dsp:sp>
    <dsp:sp modelId="{1378D317-6337-4683-893E-47902CA2E991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7525638"/>
              <a:satOff val="0"/>
              <a:lumOff val="8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1600" kern="1200" dirty="0" err="1"/>
            <a:t>Proceso</a:t>
          </a:r>
          <a:r>
            <a:rPr sz="1600" kern="1200" dirty="0"/>
            <a:t> de </a:t>
          </a:r>
          <a:r>
            <a:rPr sz="1600" kern="1200" dirty="0" err="1"/>
            <a:t>elaboración</a:t>
          </a:r>
          <a:r>
            <a:rPr sz="1600" kern="1200" dirty="0"/>
            <a:t> de </a:t>
          </a:r>
          <a:r>
            <a:rPr sz="1600" kern="1200" dirty="0" err="1"/>
            <a:t>políticas</a:t>
          </a:r>
          <a:r>
            <a:rPr sz="1600" kern="1200" dirty="0"/>
            <a:t> en el Estado </a:t>
          </a:r>
          <a:r>
            <a:rPr sz="1600" kern="1200" dirty="0" smtClean="0"/>
            <a:t>de </a:t>
          </a:r>
          <a:r>
            <a:rPr sz="1600" kern="1200" dirty="0" err="1"/>
            <a:t>que</a:t>
          </a:r>
          <a:r>
            <a:rPr sz="1600" kern="1200" dirty="0"/>
            <a:t> se </a:t>
          </a:r>
          <a:r>
            <a:rPr sz="1600" kern="1200" dirty="0" err="1"/>
            <a:t>trate</a:t>
          </a:r>
          <a:r>
            <a:rPr sz="1600" kern="1200" dirty="0"/>
            <a:t>;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1600" kern="1200"/>
            <a:t>Aplicación/revisión en el Estado.</a:t>
          </a:r>
          <a:endParaRPr lang="es-ES" sz="1600" kern="1200" dirty="0"/>
        </a:p>
      </dsp:txBody>
      <dsp:txXfrm rot="-5400000">
        <a:off x="1039018" y="2625605"/>
        <a:ext cx="5009883" cy="870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F7FDF-B740-4EB3-9A8E-92D58B1F4986}">
      <dsp:nvSpPr>
        <dsp:cNvPr id="0" name=""/>
        <dsp:cNvSpPr/>
      </dsp:nvSpPr>
      <dsp:spPr>
        <a:xfrm>
          <a:off x="2839792" y="1923103"/>
          <a:ext cx="1281390" cy="1281390"/>
        </a:xfrm>
        <a:prstGeom prst="ellipse">
          <a:avLst/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4000" kern="1200" dirty="0" smtClean="0"/>
            <a:t>PCI</a:t>
          </a:r>
          <a:endParaRPr lang="es-ES" sz="4000" kern="1200" dirty="0"/>
        </a:p>
      </dsp:txBody>
      <dsp:txXfrm>
        <a:off x="3027447" y="2110758"/>
        <a:ext cx="906080" cy="906080"/>
      </dsp:txXfrm>
    </dsp:sp>
    <dsp:sp modelId="{A2F54C96-35FE-4275-9F47-5C8409892C7D}">
      <dsp:nvSpPr>
        <dsp:cNvPr id="0" name=""/>
        <dsp:cNvSpPr/>
      </dsp:nvSpPr>
      <dsp:spPr>
        <a:xfrm rot="16200000">
          <a:off x="3160956" y="1587005"/>
          <a:ext cx="639062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639062" y="16567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464511" y="1587595"/>
        <a:ext cx="31953" cy="31953"/>
      </dsp:txXfrm>
    </dsp:sp>
    <dsp:sp modelId="{0A13CAD3-46EA-49AD-ACD0-A9A77C76C636}">
      <dsp:nvSpPr>
        <dsp:cNvPr id="0" name=""/>
        <dsp:cNvSpPr/>
      </dsp:nvSpPr>
      <dsp:spPr>
        <a:xfrm>
          <a:off x="2839792" y="2650"/>
          <a:ext cx="1281390" cy="1281390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400" kern="1200" dirty="0" err="1"/>
            <a:t>Derechos</a:t>
          </a:r>
          <a:r>
            <a:rPr sz="1400" kern="1200" dirty="0"/>
            <a:t> de </a:t>
          </a:r>
          <a:r>
            <a:rPr sz="1400" kern="1200" dirty="0" err="1"/>
            <a:t>propiedad</a:t>
          </a:r>
          <a:r>
            <a:rPr sz="1400" kern="1200" dirty="0"/>
            <a:t> </a:t>
          </a:r>
          <a:r>
            <a:rPr sz="1400" kern="1200" dirty="0" err="1" smtClean="0"/>
            <a:t>intelectual</a:t>
          </a:r>
          <a:endParaRPr lang="es-ES" sz="1400" kern="1200" dirty="0"/>
        </a:p>
      </dsp:txBody>
      <dsp:txXfrm>
        <a:off x="3027447" y="190305"/>
        <a:ext cx="906080" cy="906080"/>
      </dsp:txXfrm>
    </dsp:sp>
    <dsp:sp modelId="{C7BC0F19-04A6-4F17-AEE3-DB3A00FE7085}">
      <dsp:nvSpPr>
        <dsp:cNvPr id="0" name=""/>
        <dsp:cNvSpPr/>
      </dsp:nvSpPr>
      <dsp:spPr>
        <a:xfrm rot="19285714">
          <a:off x="3911692" y="1948540"/>
          <a:ext cx="639062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639062" y="16567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215246" y="1949130"/>
        <a:ext cx="31953" cy="31953"/>
      </dsp:txXfrm>
    </dsp:sp>
    <dsp:sp modelId="{3EF79C0F-AC81-492B-A815-1A4C93FE8F02}">
      <dsp:nvSpPr>
        <dsp:cNvPr id="0" name=""/>
        <dsp:cNvSpPr/>
      </dsp:nvSpPr>
      <dsp:spPr>
        <a:xfrm>
          <a:off x="4341263" y="725720"/>
          <a:ext cx="1281390" cy="1281390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400" kern="1200" dirty="0" err="1" smtClean="0"/>
            <a:t>Turismo</a:t>
          </a:r>
          <a:endParaRPr lang="es-ES" sz="1400" kern="1200" dirty="0"/>
        </a:p>
      </dsp:txBody>
      <dsp:txXfrm>
        <a:off x="4528918" y="913375"/>
        <a:ext cx="906080" cy="906080"/>
      </dsp:txXfrm>
    </dsp:sp>
    <dsp:sp modelId="{72C265D4-9D4D-4B75-BA4D-16B4FCCE42CD}">
      <dsp:nvSpPr>
        <dsp:cNvPr id="0" name=""/>
        <dsp:cNvSpPr/>
      </dsp:nvSpPr>
      <dsp:spPr>
        <a:xfrm rot="771429">
          <a:off x="4097108" y="2760901"/>
          <a:ext cx="639062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639062" y="16567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400662" y="2761492"/>
        <a:ext cx="31953" cy="31953"/>
      </dsp:txXfrm>
    </dsp:sp>
    <dsp:sp modelId="{57A7C146-8789-49A2-A37B-148E8E625EC4}">
      <dsp:nvSpPr>
        <dsp:cNvPr id="0" name=""/>
        <dsp:cNvSpPr/>
      </dsp:nvSpPr>
      <dsp:spPr>
        <a:xfrm>
          <a:off x="4712095" y="2350444"/>
          <a:ext cx="1281390" cy="1281390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400" kern="1200" dirty="0" err="1"/>
            <a:t>Derechos</a:t>
          </a:r>
          <a:r>
            <a:rPr sz="1400" kern="1200" dirty="0"/>
            <a:t> </a:t>
          </a:r>
          <a:r>
            <a:rPr sz="1400" kern="1200" dirty="0" err="1" smtClean="0"/>
            <a:t>humanos</a:t>
          </a:r>
          <a:endParaRPr lang="es-ES" sz="1400" kern="1200" dirty="0"/>
        </a:p>
      </dsp:txBody>
      <dsp:txXfrm>
        <a:off x="4899750" y="2538099"/>
        <a:ext cx="906080" cy="906080"/>
      </dsp:txXfrm>
    </dsp:sp>
    <dsp:sp modelId="{0C3A992D-0391-4A5D-9AFB-2A3B2068973A}">
      <dsp:nvSpPr>
        <dsp:cNvPr id="0" name=""/>
        <dsp:cNvSpPr/>
      </dsp:nvSpPr>
      <dsp:spPr>
        <a:xfrm rot="3857143">
          <a:off x="3577583" y="3412365"/>
          <a:ext cx="639062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639062" y="16567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881138" y="3412956"/>
        <a:ext cx="31953" cy="31953"/>
      </dsp:txXfrm>
    </dsp:sp>
    <dsp:sp modelId="{751EFFD4-B178-41D6-8E19-9E029C05E10E}">
      <dsp:nvSpPr>
        <dsp:cNvPr id="0" name=""/>
        <dsp:cNvSpPr/>
      </dsp:nvSpPr>
      <dsp:spPr>
        <a:xfrm>
          <a:off x="3673045" y="3653371"/>
          <a:ext cx="1281390" cy="1281390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400" kern="1200" dirty="0" err="1"/>
            <a:t>Desarrollo</a:t>
          </a:r>
          <a:r>
            <a:rPr sz="1400" kern="1200" dirty="0"/>
            <a:t> </a:t>
          </a:r>
          <a:r>
            <a:rPr sz="1400" kern="1200" dirty="0" err="1" smtClean="0"/>
            <a:t>sostenible</a:t>
          </a:r>
          <a:endParaRPr lang="es-ES" sz="1400" kern="1200" dirty="0"/>
        </a:p>
      </dsp:txBody>
      <dsp:txXfrm>
        <a:off x="3860700" y="3841026"/>
        <a:ext cx="906080" cy="906080"/>
      </dsp:txXfrm>
    </dsp:sp>
    <dsp:sp modelId="{B4B7DA87-F4A6-4877-BEF0-359BECF913A1}">
      <dsp:nvSpPr>
        <dsp:cNvPr id="0" name=""/>
        <dsp:cNvSpPr/>
      </dsp:nvSpPr>
      <dsp:spPr>
        <a:xfrm rot="6942857">
          <a:off x="2744330" y="3412365"/>
          <a:ext cx="639062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639062" y="16567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047884" y="3412956"/>
        <a:ext cx="31953" cy="31953"/>
      </dsp:txXfrm>
    </dsp:sp>
    <dsp:sp modelId="{D2B683BA-3611-421C-B01B-22941BB953C4}">
      <dsp:nvSpPr>
        <dsp:cNvPr id="0" name=""/>
        <dsp:cNvSpPr/>
      </dsp:nvSpPr>
      <dsp:spPr>
        <a:xfrm>
          <a:off x="2006539" y="3653371"/>
          <a:ext cx="1281390" cy="1281390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400" kern="1200" dirty="0" err="1" smtClean="0"/>
            <a:t>Educación</a:t>
          </a:r>
          <a:endParaRPr lang="es-ES" sz="1400" kern="1200" dirty="0"/>
        </a:p>
      </dsp:txBody>
      <dsp:txXfrm>
        <a:off x="2194194" y="3841026"/>
        <a:ext cx="906080" cy="906080"/>
      </dsp:txXfrm>
    </dsp:sp>
    <dsp:sp modelId="{AADCE4A6-51FC-4941-A434-ACED8031F4C3}">
      <dsp:nvSpPr>
        <dsp:cNvPr id="0" name=""/>
        <dsp:cNvSpPr/>
      </dsp:nvSpPr>
      <dsp:spPr>
        <a:xfrm rot="10028571">
          <a:off x="2224805" y="2760901"/>
          <a:ext cx="639062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639062" y="16567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528359" y="2761492"/>
        <a:ext cx="31953" cy="31953"/>
      </dsp:txXfrm>
    </dsp:sp>
    <dsp:sp modelId="{18BE0096-C0F0-4F3F-81D8-24E4DBA982E3}">
      <dsp:nvSpPr>
        <dsp:cNvPr id="0" name=""/>
        <dsp:cNvSpPr/>
      </dsp:nvSpPr>
      <dsp:spPr>
        <a:xfrm>
          <a:off x="967489" y="2350444"/>
          <a:ext cx="1281390" cy="1281390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3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400" kern="1200" dirty="0" err="1"/>
            <a:t>Sitios</a:t>
          </a:r>
          <a:r>
            <a:rPr sz="1400" kern="1200" dirty="0"/>
            <a:t> y </a:t>
          </a:r>
          <a:r>
            <a:rPr sz="1400" kern="1200" dirty="0" err="1"/>
            <a:t>objetos</a:t>
          </a:r>
          <a:r>
            <a:rPr sz="1400" kern="1200" dirty="0"/>
            <a:t> del </a:t>
          </a:r>
          <a:r>
            <a:rPr sz="1400" kern="1200" dirty="0" err="1"/>
            <a:t>patrimonio</a:t>
          </a:r>
          <a:r>
            <a:rPr sz="1400" kern="1200" dirty="0"/>
            <a:t> </a:t>
          </a:r>
          <a:r>
            <a:rPr sz="1400" kern="1200" dirty="0" smtClean="0"/>
            <a:t>cultural</a:t>
          </a:r>
          <a:endParaRPr lang="es-ES" sz="1400" kern="1200" dirty="0"/>
        </a:p>
      </dsp:txBody>
      <dsp:txXfrm>
        <a:off x="1155144" y="2538099"/>
        <a:ext cx="906080" cy="906080"/>
      </dsp:txXfrm>
    </dsp:sp>
    <dsp:sp modelId="{74BC5AEE-522C-4D4E-B4BA-3385F82FF4C5}">
      <dsp:nvSpPr>
        <dsp:cNvPr id="0" name=""/>
        <dsp:cNvSpPr/>
      </dsp:nvSpPr>
      <dsp:spPr>
        <a:xfrm rot="13114286">
          <a:off x="2410221" y="1948540"/>
          <a:ext cx="639062" cy="33134"/>
        </a:xfrm>
        <a:custGeom>
          <a:avLst/>
          <a:gdLst/>
          <a:ahLst/>
          <a:cxnLst/>
          <a:rect l="0" t="0" r="0" b="0"/>
          <a:pathLst>
            <a:path>
              <a:moveTo>
                <a:pt x="0" y="16567"/>
              </a:moveTo>
              <a:lnTo>
                <a:pt x="639062" y="16567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2713776" y="1949130"/>
        <a:ext cx="31953" cy="31953"/>
      </dsp:txXfrm>
    </dsp:sp>
    <dsp:sp modelId="{9D140588-7708-485A-8B1C-181E374090CC}">
      <dsp:nvSpPr>
        <dsp:cNvPr id="0" name=""/>
        <dsp:cNvSpPr/>
      </dsp:nvSpPr>
      <dsp:spPr>
        <a:xfrm>
          <a:off x="1338322" y="725720"/>
          <a:ext cx="1281390" cy="1281390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400" kern="1200" dirty="0" err="1" smtClean="0"/>
            <a:t>Idioma</a:t>
          </a:r>
          <a:endParaRPr lang="es-ES" sz="1400" kern="1200" dirty="0"/>
        </a:p>
      </dsp:txBody>
      <dsp:txXfrm>
        <a:off x="1525977" y="913375"/>
        <a:ext cx="906080" cy="9060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ECA6A-45EA-4743-9270-23132A4E3B2A}">
      <dsp:nvSpPr>
        <dsp:cNvPr id="0" name=""/>
        <dsp:cNvSpPr/>
      </dsp:nvSpPr>
      <dsp:spPr>
        <a:xfrm>
          <a:off x="1605724" y="99125"/>
          <a:ext cx="2087321" cy="2087291"/>
        </a:xfrm>
        <a:prstGeom prst="ellipse">
          <a:avLst/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400" kern="1200" dirty="0" err="1" smtClean="0"/>
            <a:t>Lugares</a:t>
          </a:r>
          <a:endParaRPr lang="es-ES" sz="2400" kern="1200" dirty="0"/>
        </a:p>
      </dsp:txBody>
      <dsp:txXfrm>
        <a:off x="1911405" y="404802"/>
        <a:ext cx="1475959" cy="1475937"/>
      </dsp:txXfrm>
    </dsp:sp>
    <dsp:sp modelId="{B0221DFF-4329-4EE6-A6BA-766DEF3CBAAA}">
      <dsp:nvSpPr>
        <dsp:cNvPr id="0" name=""/>
        <dsp:cNvSpPr/>
      </dsp:nvSpPr>
      <dsp:spPr>
        <a:xfrm>
          <a:off x="2344800" y="1236186"/>
          <a:ext cx="2087321" cy="2087291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400" kern="1200" dirty="0" err="1" smtClean="0"/>
            <a:t>Prácticas</a:t>
          </a:r>
          <a:endParaRPr lang="es-ES" sz="2400" kern="1200" dirty="0"/>
        </a:p>
      </dsp:txBody>
      <dsp:txXfrm>
        <a:off x="2650481" y="1541863"/>
        <a:ext cx="1475959" cy="1475937"/>
      </dsp:txXfrm>
    </dsp:sp>
    <dsp:sp modelId="{DF2DFA9D-E0BD-44A4-AD77-220C86D3974E}">
      <dsp:nvSpPr>
        <dsp:cNvPr id="0" name=""/>
        <dsp:cNvSpPr/>
      </dsp:nvSpPr>
      <dsp:spPr>
        <a:xfrm>
          <a:off x="3197597" y="0"/>
          <a:ext cx="2087321" cy="2087291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400" kern="1200" dirty="0" err="1" smtClean="0"/>
            <a:t>Objetos</a:t>
          </a:r>
          <a:endParaRPr lang="es-ES" sz="2400" kern="1200" dirty="0"/>
        </a:p>
      </dsp:txBody>
      <dsp:txXfrm>
        <a:off x="3503278" y="305677"/>
        <a:ext cx="1475959" cy="14759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F40AC-3427-4121-96C7-95021EC30D18}">
      <dsp:nvSpPr>
        <dsp:cNvPr id="0" name=""/>
        <dsp:cNvSpPr/>
      </dsp:nvSpPr>
      <dsp:spPr>
        <a:xfrm>
          <a:off x="1615634" y="473635"/>
          <a:ext cx="4818685" cy="1673465"/>
        </a:xfrm>
        <a:prstGeom prst="ellipse">
          <a:avLst/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52C46E-61FB-4CD5-986D-660757D7107C}">
      <dsp:nvSpPr>
        <dsp:cNvPr id="0" name=""/>
        <dsp:cNvSpPr/>
      </dsp:nvSpPr>
      <dsp:spPr>
        <a:xfrm>
          <a:off x="3528391" y="4752526"/>
          <a:ext cx="933853" cy="597666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86A25-C3F1-4DB7-9394-228665B24D6E}">
      <dsp:nvSpPr>
        <dsp:cNvPr id="0" name=""/>
        <dsp:cNvSpPr/>
      </dsp:nvSpPr>
      <dsp:spPr>
        <a:xfrm>
          <a:off x="1808591" y="5049519"/>
          <a:ext cx="4482498" cy="1120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700" kern="1200" dirty="0" err="1"/>
            <a:t>Políticas</a:t>
          </a:r>
          <a:r>
            <a:rPr sz="2700" kern="1200" dirty="0"/>
            <a:t> </a:t>
          </a:r>
          <a:r>
            <a:rPr sz="2700" kern="1200" dirty="0" err="1"/>
            <a:t>relacionadas</a:t>
          </a:r>
          <a:r>
            <a:rPr sz="2700" kern="1200" dirty="0"/>
            <a:t> con el </a:t>
          </a:r>
          <a:r>
            <a:rPr sz="2700" kern="1200" dirty="0" smtClean="0"/>
            <a:t>PCI</a:t>
          </a:r>
          <a:endParaRPr lang="es-ES" sz="2700" kern="1200" dirty="0"/>
        </a:p>
      </dsp:txBody>
      <dsp:txXfrm>
        <a:off x="1808591" y="5049519"/>
        <a:ext cx="4482498" cy="1120624"/>
      </dsp:txXfrm>
    </dsp:sp>
    <dsp:sp modelId="{F6A81D8B-C533-4C63-A1F8-506744F052CB}">
      <dsp:nvSpPr>
        <dsp:cNvPr id="0" name=""/>
        <dsp:cNvSpPr/>
      </dsp:nvSpPr>
      <dsp:spPr>
        <a:xfrm>
          <a:off x="3367544" y="2276346"/>
          <a:ext cx="1680936" cy="1680936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 dirty="0" err="1"/>
            <a:t>Finalidades</a:t>
          </a:r>
          <a:r>
            <a:rPr sz="1500" kern="1200" dirty="0"/>
            <a:t> y </a:t>
          </a:r>
          <a:r>
            <a:rPr sz="1500" kern="1200" dirty="0" err="1"/>
            <a:t>objetivos</a:t>
          </a:r>
          <a:r>
            <a:rPr sz="1500" kern="1200" dirty="0"/>
            <a:t> de la </a:t>
          </a:r>
          <a:r>
            <a:rPr sz="1500" kern="1200" dirty="0" err="1" smtClean="0"/>
            <a:t>política</a:t>
          </a:r>
          <a:endParaRPr lang="es-ES" sz="1500" kern="1200" dirty="0"/>
        </a:p>
      </dsp:txBody>
      <dsp:txXfrm>
        <a:off x="3613711" y="2522513"/>
        <a:ext cx="1188602" cy="1188602"/>
      </dsp:txXfrm>
    </dsp:sp>
    <dsp:sp modelId="{F2EDFDF5-921F-4745-B9D7-4EE6316277C6}">
      <dsp:nvSpPr>
        <dsp:cNvPr id="0" name=""/>
        <dsp:cNvSpPr/>
      </dsp:nvSpPr>
      <dsp:spPr>
        <a:xfrm>
          <a:off x="2239441" y="821795"/>
          <a:ext cx="1680936" cy="1680936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169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 dirty="0" err="1"/>
            <a:t>Instituciones</a:t>
          </a:r>
          <a:r>
            <a:rPr sz="1500" kern="1200" dirty="0"/>
            <a:t> y </a:t>
          </a:r>
          <a:r>
            <a:rPr sz="1500" kern="1200" dirty="0" err="1"/>
            <a:t>políticas</a:t>
          </a:r>
          <a:r>
            <a:rPr sz="1500" kern="1200" dirty="0"/>
            <a:t> </a:t>
          </a:r>
          <a:r>
            <a:rPr sz="1500" kern="1200" dirty="0" err="1"/>
            <a:t>ya</a:t>
          </a:r>
          <a:r>
            <a:rPr sz="1500" kern="1200" dirty="0"/>
            <a:t> </a:t>
          </a:r>
          <a:r>
            <a:rPr sz="1500" kern="1200" dirty="0" err="1" smtClean="0"/>
            <a:t>instaladas</a:t>
          </a:r>
          <a:endParaRPr lang="es-ES" sz="1500" kern="1200" dirty="0"/>
        </a:p>
      </dsp:txBody>
      <dsp:txXfrm>
        <a:off x="2485608" y="1067962"/>
        <a:ext cx="1188602" cy="1188602"/>
      </dsp:txXfrm>
    </dsp:sp>
    <dsp:sp modelId="{66CA4738-872D-4ED0-96E8-5C18D7F34F6D}">
      <dsp:nvSpPr>
        <dsp:cNvPr id="0" name=""/>
        <dsp:cNvSpPr/>
      </dsp:nvSpPr>
      <dsp:spPr>
        <a:xfrm>
          <a:off x="3883031" y="608857"/>
          <a:ext cx="1680936" cy="1680936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338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 dirty="0" err="1"/>
            <a:t>Desafíos</a:t>
          </a:r>
          <a:r>
            <a:rPr sz="1500" kern="1200" dirty="0"/>
            <a:t> </a:t>
          </a:r>
          <a:r>
            <a:rPr sz="1500" kern="1200" dirty="0" err="1"/>
            <a:t>para</a:t>
          </a:r>
          <a:r>
            <a:rPr sz="1500" kern="1200" dirty="0"/>
            <a:t> la </a:t>
          </a:r>
          <a:r>
            <a:rPr sz="1500" kern="1200" dirty="0" err="1"/>
            <a:t>salvaguardia</a:t>
          </a:r>
          <a:r>
            <a:rPr sz="1500" kern="1200" dirty="0"/>
            <a:t> del </a:t>
          </a:r>
          <a:r>
            <a:rPr sz="1500" kern="1200" dirty="0" smtClean="0"/>
            <a:t>PCI</a:t>
          </a:r>
          <a:endParaRPr lang="es-ES" sz="1500" kern="1200" dirty="0"/>
        </a:p>
      </dsp:txBody>
      <dsp:txXfrm>
        <a:off x="4129198" y="855024"/>
        <a:ext cx="1188602" cy="1188602"/>
      </dsp:txXfrm>
    </dsp:sp>
    <dsp:sp modelId="{2647E1E7-BC06-49A9-80F6-8488AED6A133}">
      <dsp:nvSpPr>
        <dsp:cNvPr id="0" name=""/>
        <dsp:cNvSpPr/>
      </dsp:nvSpPr>
      <dsp:spPr>
        <a:xfrm>
          <a:off x="8337" y="-193479"/>
          <a:ext cx="8048220" cy="510699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2C333-07AB-45E9-8E8A-53F1D5F87052}">
      <dsp:nvSpPr>
        <dsp:cNvPr id="0" name=""/>
        <dsp:cNvSpPr/>
      </dsp:nvSpPr>
      <dsp:spPr>
        <a:xfrm>
          <a:off x="842957" y="2232249"/>
          <a:ext cx="1914470" cy="12444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 dirty="0" err="1"/>
            <a:t>Organismos</a:t>
          </a:r>
          <a:r>
            <a:rPr sz="1500" kern="1200" dirty="0"/>
            <a:t> </a:t>
          </a:r>
          <a:r>
            <a:rPr sz="1500" kern="1200" dirty="0" err="1" smtClean="0"/>
            <a:t>públicos</a:t>
          </a:r>
          <a:endParaRPr lang="es-ES" sz="1500" kern="1200" dirty="0"/>
        </a:p>
      </dsp:txBody>
      <dsp:txXfrm>
        <a:off x="903704" y="2292996"/>
        <a:ext cx="1792976" cy="1122911"/>
      </dsp:txXfrm>
    </dsp:sp>
    <dsp:sp modelId="{4617AF31-0C3F-4919-A3FD-CB0DE07628D0}">
      <dsp:nvSpPr>
        <dsp:cNvPr id="0" name=""/>
        <dsp:cNvSpPr/>
      </dsp:nvSpPr>
      <dsp:spPr>
        <a:xfrm>
          <a:off x="1524933" y="1166665"/>
          <a:ext cx="4972825" cy="4972825"/>
        </a:xfrm>
        <a:custGeom>
          <a:avLst/>
          <a:gdLst/>
          <a:ahLst/>
          <a:cxnLst/>
          <a:rect l="0" t="0" r="0" b="0"/>
          <a:pathLst>
            <a:path>
              <a:moveTo>
                <a:pt x="470610" y="1030806"/>
              </a:moveTo>
              <a:arcTo wR="2486412" hR="2486412" stAng="12949978" swAng="696488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4018EC-7F70-46E6-BE76-98C1D31A3208}">
      <dsp:nvSpPr>
        <dsp:cNvPr id="0" name=""/>
        <dsp:cNvSpPr/>
      </dsp:nvSpPr>
      <dsp:spPr>
        <a:xfrm>
          <a:off x="5343473" y="2520284"/>
          <a:ext cx="1914470" cy="12444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 dirty="0" err="1"/>
            <a:t>Comunidades</a:t>
          </a:r>
          <a:r>
            <a:rPr sz="1500" kern="1200" dirty="0"/>
            <a:t>, </a:t>
          </a:r>
          <a:r>
            <a:rPr sz="1500" kern="1200" dirty="0" err="1"/>
            <a:t>grupos</a:t>
          </a:r>
          <a:r>
            <a:rPr sz="1500" kern="1200" dirty="0"/>
            <a:t>, etc</a:t>
          </a:r>
          <a:r>
            <a:rPr sz="1500" kern="1200" dirty="0" smtClean="0"/>
            <a:t>.</a:t>
          </a:r>
          <a:endParaRPr lang="es-ES" sz="1500" kern="1200" dirty="0"/>
        </a:p>
      </dsp:txBody>
      <dsp:txXfrm>
        <a:off x="5404220" y="2581031"/>
        <a:ext cx="1792976" cy="1122911"/>
      </dsp:txXfrm>
    </dsp:sp>
    <dsp:sp modelId="{62A14E69-1714-4508-8EC8-E5BFCCD0DBE2}">
      <dsp:nvSpPr>
        <dsp:cNvPr id="0" name=""/>
        <dsp:cNvSpPr/>
      </dsp:nvSpPr>
      <dsp:spPr>
        <a:xfrm>
          <a:off x="3567708" y="3759910"/>
          <a:ext cx="4972825" cy="4972825"/>
        </a:xfrm>
        <a:custGeom>
          <a:avLst/>
          <a:gdLst/>
          <a:ahLst/>
          <a:cxnLst/>
          <a:rect l="0" t="0" r="0" b="0"/>
          <a:pathLst>
            <a:path>
              <a:moveTo>
                <a:pt x="2643996" y="4998"/>
              </a:moveTo>
              <a:arcTo wR="2486412" hR="2486412" stAng="16418024" swAng="47477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7F779-32C0-457A-9C83-0499BF2B4B17}">
      <dsp:nvSpPr>
        <dsp:cNvPr id="0" name=""/>
        <dsp:cNvSpPr/>
      </dsp:nvSpPr>
      <dsp:spPr>
        <a:xfrm>
          <a:off x="5343460" y="3810932"/>
          <a:ext cx="1914470" cy="12444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 dirty="0"/>
        </a:p>
      </dsp:txBody>
      <dsp:txXfrm>
        <a:off x="5404207" y="3871679"/>
        <a:ext cx="1792976" cy="1122911"/>
      </dsp:txXfrm>
    </dsp:sp>
    <dsp:sp modelId="{44FC6B31-4983-45ED-AF36-F2B59F1D1F12}">
      <dsp:nvSpPr>
        <dsp:cNvPr id="0" name=""/>
        <dsp:cNvSpPr/>
      </dsp:nvSpPr>
      <dsp:spPr>
        <a:xfrm>
          <a:off x="1938938" y="508360"/>
          <a:ext cx="4972825" cy="4972825"/>
        </a:xfrm>
        <a:custGeom>
          <a:avLst/>
          <a:gdLst/>
          <a:ahLst/>
          <a:cxnLst/>
          <a:rect l="0" t="0" r="0" b="0"/>
          <a:pathLst>
            <a:path>
              <a:moveTo>
                <a:pt x="3860329" y="4558754"/>
              </a:moveTo>
              <a:arcTo wR="2486412" hR="2486412" stAng="3387390" swAng="2965912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0E012-901F-4CBB-8F40-8D4B1A8037B7}">
      <dsp:nvSpPr>
        <dsp:cNvPr id="0" name=""/>
        <dsp:cNvSpPr/>
      </dsp:nvSpPr>
      <dsp:spPr>
        <a:xfrm>
          <a:off x="1809848" y="4433128"/>
          <a:ext cx="1914470" cy="12444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 dirty="0"/>
            <a:t>Sector </a:t>
          </a:r>
          <a:r>
            <a:rPr sz="1500" kern="1200" dirty="0" err="1" smtClean="0"/>
            <a:t>privado</a:t>
          </a:r>
          <a:endParaRPr lang="es-ES" sz="1500" kern="1200" dirty="0"/>
        </a:p>
      </dsp:txBody>
      <dsp:txXfrm>
        <a:off x="1870595" y="4493875"/>
        <a:ext cx="1792976" cy="1122911"/>
      </dsp:txXfrm>
    </dsp:sp>
    <dsp:sp modelId="{5ACBA012-F2FE-4FB2-8F58-97BE164F3417}">
      <dsp:nvSpPr>
        <dsp:cNvPr id="0" name=""/>
        <dsp:cNvSpPr/>
      </dsp:nvSpPr>
      <dsp:spPr>
        <a:xfrm>
          <a:off x="2043538" y="1411641"/>
          <a:ext cx="4972825" cy="4972825"/>
        </a:xfrm>
        <a:custGeom>
          <a:avLst/>
          <a:gdLst/>
          <a:ahLst/>
          <a:cxnLst/>
          <a:rect l="0" t="0" r="0" b="0"/>
          <a:pathLst>
            <a:path>
              <a:moveTo>
                <a:pt x="51448" y="2989598"/>
              </a:moveTo>
              <a:arcTo wR="2486412" hR="2486412" stAng="10099450" swAng="482672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01AF4-2095-4133-BAF1-02579B597D81}">
      <dsp:nvSpPr>
        <dsp:cNvPr id="0" name=""/>
        <dsp:cNvSpPr/>
      </dsp:nvSpPr>
      <dsp:spPr>
        <a:xfrm>
          <a:off x="3660045" y="1061354"/>
          <a:ext cx="1914470" cy="124440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500" kern="1200" dirty="0" err="1"/>
            <a:t>Investigadores</a:t>
          </a:r>
          <a:r>
            <a:rPr sz="1500" kern="1200" dirty="0"/>
            <a:t>, </a:t>
          </a:r>
          <a:r>
            <a:rPr sz="1500" kern="1200" dirty="0" err="1"/>
            <a:t>ONG</a:t>
          </a:r>
          <a:r>
            <a:rPr sz="1500" kern="1200" dirty="0"/>
            <a:t>, </a:t>
          </a:r>
          <a:r>
            <a:rPr sz="1500" kern="1200" dirty="0" err="1"/>
            <a:t>profesionales</a:t>
          </a:r>
          <a:r>
            <a:rPr sz="1500" kern="1200" dirty="0"/>
            <a:t> </a:t>
          </a:r>
          <a:r>
            <a:rPr sz="1500" kern="1200" dirty="0" err="1"/>
            <a:t>especialistas</a:t>
          </a:r>
          <a:r>
            <a:rPr sz="1500" kern="1200" dirty="0"/>
            <a:t> en </a:t>
          </a:r>
          <a:r>
            <a:rPr sz="1500" kern="1200" dirty="0" err="1" smtClean="0"/>
            <a:t>patrimonio</a:t>
          </a:r>
          <a:endParaRPr lang="es-ES" sz="1500" kern="1200" dirty="0"/>
        </a:p>
      </dsp:txBody>
      <dsp:txXfrm>
        <a:off x="3720792" y="1122101"/>
        <a:ext cx="1792976" cy="1122911"/>
      </dsp:txXfrm>
    </dsp:sp>
    <dsp:sp modelId="{C5439E25-B185-4699-91E3-633F70E330D7}">
      <dsp:nvSpPr>
        <dsp:cNvPr id="0" name=""/>
        <dsp:cNvSpPr/>
      </dsp:nvSpPr>
      <dsp:spPr>
        <a:xfrm>
          <a:off x="546355" y="-1177829"/>
          <a:ext cx="4972825" cy="4972825"/>
        </a:xfrm>
        <a:custGeom>
          <a:avLst/>
          <a:gdLst/>
          <a:ahLst/>
          <a:cxnLst/>
          <a:rect l="0" t="0" r="0" b="0"/>
          <a:pathLst>
            <a:path>
              <a:moveTo>
                <a:pt x="4749074" y="3517243"/>
              </a:moveTo>
              <a:arcTo wR="2486412" hR="2486412" stAng="1469592" swAng="5638160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#2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8D18F8-00A6-4334-A951-F18C2EEBC2B3}" type="datetimeFigureOut">
              <a:rPr lang="fr-FR"/>
              <a:pPr>
                <a:defRPr/>
              </a:pPr>
              <a:t>23/04/2018</a:t>
            </a:fld>
            <a:endParaRPr lang="es-E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8A5E4C3-C810-4642-A3CD-4CD1FB4D02CA}" type="slidenum">
              <a:rPr lang="fr-FR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95741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3604DE-399C-4E6E-BB59-9E8E1846E6F5}" type="datetimeFigureOut">
              <a:rPr lang="fr-FR"/>
              <a:pPr>
                <a:defRPr/>
              </a:pPr>
              <a:t>23/04/2018</a:t>
            </a:fld>
            <a:endParaRPr lang="es-E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8DDDE55-2CA4-4C0C-A764-C60E1CB7CD33}" type="slidenum">
              <a:rPr lang="fr-FR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098829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d/d8/USMC-100415-M-4787A-002.jp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© DNPC, 2009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DE55-2CA4-4C0C-A764-C60E1CB7CD33}" type="slidenum">
              <a:rPr lang="fr-FR" altLang="en-US" smtClean="0"/>
              <a:pPr>
                <a:defRPr/>
              </a:pPr>
              <a:t>1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20409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"Recipe" [https://www.flickr.com/photos/42dreams/2452029695/] by Melissa Wiese [https://www.flickr.com/photos/42dreams/] is licensed under CC BY 2.0 [https://creativecommons.org/licenses/by/2.0/]</a:t>
            </a:r>
            <a:endParaRPr lang="fr-FR" smtClean="0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DE55-2CA4-4C0C-A764-C60E1CB7CD33}" type="slidenum">
              <a:rPr lang="fr-FR" altLang="en-US" smtClean="0"/>
              <a:pPr>
                <a:defRPr/>
              </a:pPr>
              <a:t>23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21917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9A3BF50-08BB-4A80-83D2-E4DA59E299DB}" type="slidenum">
              <a:rPr lang="fr-FR" altLang="en-US" smtClean="0">
                <a:latin typeface="Calibri" pitchFamily="34" charset="0"/>
              </a:rPr>
              <a:pPr/>
              <a:t>26</a:t>
            </a:fld>
            <a:endParaRPr lang="es-E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">
              <a:lnSpc>
                <a:spcPct val="120000"/>
              </a:lnSpc>
              <a:defRPr/>
            </a:pPr>
            <a:r>
              <a:rPr lang="es-ES" dirty="0" smtClean="0"/>
              <a:t>Artículo 4a. “el ejercicio del derecho al patrimonio cultural puede estar sujeto </a:t>
            </a:r>
            <a:r>
              <a:rPr lang="es-ES" dirty="0" smtClean="0">
                <a:solidFill>
                  <a:srgbClr val="FF0000"/>
                </a:solidFill>
              </a:rPr>
              <a:t>únicamente a aquellas restricciones necesarias en toda sociedad democrática </a:t>
            </a:r>
            <a:r>
              <a:rPr lang="es-ES" dirty="0" smtClean="0"/>
              <a:t>para la protección del interés público y los derechos y libertades de terceras personas."</a:t>
            </a:r>
          </a:p>
          <a:p>
            <a:pPr marL="4572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s-ES" dirty="0" smtClean="0"/>
              <a:t>Artículo 12d "adoptar medidas para </a:t>
            </a:r>
            <a:r>
              <a:rPr lang="es-ES" dirty="0" smtClean="0">
                <a:solidFill>
                  <a:srgbClr val="FF0000"/>
                </a:solidFill>
              </a:rPr>
              <a:t>mejorar el acceso </a:t>
            </a:r>
            <a:r>
              <a:rPr lang="es-ES" dirty="0" smtClean="0"/>
              <a:t>al patrimonio, en especial entre las personas jóvenes y las favorecidas, con el objeto de sensibilizar sobre su valor, la necesidad de mantener y preservar el patrimonio, y los beneficios que podrían derivar de dicho patrimonio“.</a:t>
            </a:r>
          </a:p>
          <a:p>
            <a:pPr marL="4572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s-ES" dirty="0" smtClean="0"/>
              <a:t>Artículo 14.c "remover los obstáculos al acceso a la información relacionada con el patrimonio cultural, en especial a los fines educativos, </a:t>
            </a:r>
            <a:r>
              <a:rPr lang="es-ES" dirty="0" smtClean="0">
                <a:solidFill>
                  <a:schemeClr val="accent3"/>
                </a:solidFill>
              </a:rPr>
              <a:t>al tiempo que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0000"/>
                </a:solidFill>
              </a:rPr>
              <a:t>se protegen los derechos de propiedad intelectual.</a:t>
            </a:r>
            <a:r>
              <a:rPr lang="es-ES" dirty="0" smtClean="0"/>
              <a:t>"</a:t>
            </a:r>
          </a:p>
          <a:p>
            <a:pPr>
              <a:defRPr/>
            </a:pPr>
            <a:endParaRPr lang="es-ES" alt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4CBCA72-DE2C-47C6-877E-4ABC9A58B687}" type="slidenum">
              <a:rPr lang="fr-FR" altLang="en-US" smtClean="0">
                <a:latin typeface="Calibri" pitchFamily="34" charset="0"/>
              </a:rPr>
              <a:pPr/>
              <a:t>27</a:t>
            </a:fld>
            <a:endParaRPr lang="es-E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en-US" smtClean="0"/>
          </a:p>
        </p:txBody>
      </p:sp>
      <p:sp>
        <p:nvSpPr>
          <p:cNvPr id="3789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3BDAAFB-2497-412A-B849-98F0ECCB862B}" type="slidenum">
              <a:rPr lang="en-US" altLang="en-US" smtClean="0">
                <a:latin typeface="Calibri" pitchFamily="34" charset="0"/>
              </a:rPr>
              <a:pPr/>
              <a:t>4</a:t>
            </a:fld>
            <a:endParaRPr lang="es-E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"Seoul_Kimchi_Making_Sharing_Festival_18" [https://www.flickr.com/photos/koreanet/15165849254/] by Republic of Korea [https://www.flickr.com/photos/koreanet/] is licensed under CC-BY-SA 2.0</a:t>
            </a:r>
            <a:r>
              <a:rPr lang="en-US" dirty="0" smtClean="0"/>
              <a:t> [https://</a:t>
            </a:r>
            <a:r>
              <a:rPr lang="en-US" smtClean="0"/>
              <a:t>creativecommons.org/licenses/by-sa/2.0/]</a:t>
            </a:r>
            <a:endParaRPr lang="en-GB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36B677B-751F-40E9-964A-7FB0081A342F}" type="slidenum">
              <a:rPr lang="fr-FR" altLang="en-US" smtClean="0">
                <a:latin typeface="Calibri" pitchFamily="34" charset="0"/>
              </a:rPr>
              <a:pPr/>
              <a:t>6</a:t>
            </a:fld>
            <a:endParaRPr lang="es-E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DE55-2CA4-4C0C-A764-C60E1CB7CD33}" type="slidenum">
              <a:rPr lang="fr-FR" altLang="en-US" smtClean="0"/>
              <a:pPr>
                <a:defRPr/>
              </a:pPr>
              <a:t>8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88880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310BC36-3433-44C3-B1C4-0E09162E00A7}" type="slidenum">
              <a:rPr lang="en-US" altLang="en-US" smtClean="0">
                <a:latin typeface="Calibri" pitchFamily="34" charset="0"/>
              </a:rPr>
              <a:pPr/>
              <a:t>14</a:t>
            </a:fld>
            <a:endParaRPr lang="es-E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55BF0B3-9D77-4CF0-ADB1-236F55AC3179}" type="slidenum">
              <a:rPr lang="en-US" altLang="en-US" smtClean="0">
                <a:latin typeface="Calibri" pitchFamily="34" charset="0"/>
              </a:rPr>
              <a:pPr/>
              <a:t>15</a:t>
            </a:fld>
            <a:endParaRPr lang="es-E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« USMC-100415-M-4787A-002.jpg » [</a:t>
            </a:r>
            <a:r>
              <a:rPr lang="fr-F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https://upload.wikimedia.org/wikipedia/commons/d/d8/USMC-100415-M-4787A-002.jpg</a:t>
            </a:r>
            <a:r>
              <a:rPr lang="fr-FR" dirty="0" smtClean="0"/>
              <a:t>] by </a:t>
            </a:r>
            <a:r>
              <a:rPr lang="fr-FR" dirty="0" err="1" smtClean="0"/>
              <a:t>Pfc</a:t>
            </a:r>
            <a:r>
              <a:rPr lang="fr-FR" dirty="0" smtClean="0"/>
              <a:t>. Vanessa M. American Horse [Public </a:t>
            </a:r>
            <a:r>
              <a:rPr lang="fr-FR" dirty="0" err="1" smtClean="0"/>
              <a:t>domain</a:t>
            </a:r>
            <a:r>
              <a:rPr lang="fr-FR" dirty="0" smtClean="0"/>
              <a:t>],</a:t>
            </a:r>
            <a:r>
              <a:rPr lang="fr-FR" baseline="0" dirty="0" smtClean="0"/>
              <a:t> via </a:t>
            </a:r>
            <a:r>
              <a:rPr lang="fr-FR" baseline="0" dirty="0" err="1" smtClean="0"/>
              <a:t>Wikimedia</a:t>
            </a:r>
            <a:r>
              <a:rPr lang="fr-FR" baseline="0" smtClean="0"/>
              <a:t> Commons</a:t>
            </a:r>
            <a:endParaRPr lang="fr-FR" smtClean="0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DDDE55-2CA4-4C0C-A764-C60E1CB7CD33}" type="slidenum">
              <a:rPr lang="fr-FR" altLang="en-US" smtClean="0"/>
              <a:pPr>
                <a:defRPr/>
              </a:pPr>
              <a:t>16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09951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C071F26-93FA-4F76-936A-4376AD8E85F6}" type="slidenum">
              <a:rPr lang="fr-FR" altLang="en-US" smtClean="0">
                <a:latin typeface="Calibri" pitchFamily="34" charset="0"/>
              </a:rPr>
              <a:pPr/>
              <a:t>18</a:t>
            </a:fld>
            <a:endParaRPr lang="es-E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n-US" dirty="0" smtClean="0"/>
              <a:t>Promover la diversidad cultural, los derechos humanos, el desarrollo sostenible y el respeto mutuo entre comunidades (Preámbulo, Artículo 2.1);</a:t>
            </a:r>
          </a:p>
          <a:p>
            <a:r>
              <a:rPr lang="es-ES" altLang="en-US" dirty="0" smtClean="0"/>
              <a:t>Establecer o fortalecer organismos consultivos o mecanismos de coordinación que velen por la representación de las comunidades en las actividades de salvaguardia del </a:t>
            </a:r>
            <a:r>
              <a:rPr lang="es-ES" altLang="en-US" dirty="0" err="1" smtClean="0"/>
              <a:t>PCI</a:t>
            </a:r>
            <a:r>
              <a:rPr lang="es-ES" altLang="en-US" dirty="0" smtClean="0"/>
              <a:t> (DO 80);</a:t>
            </a:r>
          </a:p>
          <a:p>
            <a:r>
              <a:rPr lang="es-ES" altLang="en-US" dirty="0" smtClean="0"/>
              <a:t>Impulsar la cooperación y el trabajo en red entre comunidades y entre las comunidades y otras partes interesadas (DO 79, 80, 86 y 88); </a:t>
            </a:r>
          </a:p>
          <a:p>
            <a:r>
              <a:rPr lang="es-ES" altLang="en-US" dirty="0" smtClean="0"/>
              <a:t>Asegurar la gestión apropiada y el acceso a la información sobre el </a:t>
            </a:r>
            <a:r>
              <a:rPr lang="es-ES" altLang="en-US" dirty="0" err="1" smtClean="0"/>
              <a:t>PCI</a:t>
            </a:r>
            <a:r>
              <a:rPr lang="es-ES" altLang="en-US" dirty="0" smtClean="0"/>
              <a:t> en el territorio del Estado de que se trate (apartado (d) del Artículo 13; 109);</a:t>
            </a:r>
          </a:p>
          <a:p>
            <a:r>
              <a:rPr lang="es-ES" altLang="en-US" dirty="0" smtClean="0"/>
              <a:t>Fortalecer las capacidades relativas a la salvaguardia del </a:t>
            </a:r>
            <a:r>
              <a:rPr lang="es-ES" altLang="en-US" dirty="0" err="1" smtClean="0"/>
              <a:t>CPI</a:t>
            </a:r>
            <a:r>
              <a:rPr lang="es-ES" altLang="en-US" dirty="0" smtClean="0"/>
              <a:t> (apartados (d) e (i) del Artículo 13, y Artículo 14; DO 82, 86, 107(k) y 109); </a:t>
            </a:r>
          </a:p>
          <a:p>
            <a:r>
              <a:rPr lang="es-ES" altLang="en-US" dirty="0" smtClean="0"/>
              <a:t>Medidas de orden financiero en apoyo de las actividades relativas a la salvaguardia del </a:t>
            </a:r>
            <a:r>
              <a:rPr lang="es-ES" altLang="en-US" dirty="0" err="1" smtClean="0"/>
              <a:t>PCI</a:t>
            </a:r>
            <a:r>
              <a:rPr lang="es-ES" altLang="en-US" dirty="0" smtClean="0"/>
              <a:t> (apartado (d) del Artículo 13; DO 78); e</a:t>
            </a:r>
          </a:p>
          <a:p>
            <a:r>
              <a:rPr lang="es-ES" altLang="en-US" dirty="0" smtClean="0"/>
              <a:t>Intercambiar conocimientos especializados e información a nivel internacional (apartado (d) del Artículo 1, y Artículo 19; DO 86–88).</a:t>
            </a:r>
          </a:p>
          <a:p>
            <a:endParaRPr lang="es-ES" alt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27ECA2B-3602-4F64-A1FD-2CDC8D8118EF}" type="slidenum">
              <a:rPr lang="fr-FR" altLang="en-US" smtClean="0">
                <a:latin typeface="Calibri" pitchFamily="34" charset="0"/>
              </a:rPr>
              <a:pPr/>
              <a:t>22</a:t>
            </a:fld>
            <a:endParaRPr lang="es-E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igo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/>
          <p:nvPr userDrawn="1"/>
        </p:nvSpPr>
        <p:spPr>
          <a:xfrm>
            <a:off x="0" y="0"/>
            <a:ext cx="64770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10B"/>
              </a:solidFill>
            </a:endParaRPr>
          </a:p>
        </p:txBody>
      </p:sp>
      <p:cxnSp>
        <p:nvCxnSpPr>
          <p:cNvPr id="6" name="Straight Connector 9"/>
          <p:cNvCxnSpPr/>
          <p:nvPr userDrawn="1"/>
        </p:nvCxnSpPr>
        <p:spPr>
          <a:xfrm>
            <a:off x="381000" y="1371600"/>
            <a:ext cx="5715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" y="1692000"/>
            <a:ext cx="5715000" cy="1169551"/>
          </a:xfrm>
        </p:spPr>
        <p:txBody>
          <a:bodyPr/>
          <a:lstStyle>
            <a:lvl1pPr algn="l">
              <a:defRPr sz="38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4212000"/>
            <a:ext cx="5715000" cy="166527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6478200" y="0"/>
            <a:ext cx="2667600" cy="685800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5" y="127406"/>
            <a:ext cx="1626743" cy="11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8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709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8" y="375262"/>
            <a:ext cx="6476999" cy="1846659"/>
          </a:xfrm>
        </p:spPr>
        <p:txBody>
          <a:bodyPr/>
          <a:lstStyle>
            <a:lvl1pPr algn="l">
              <a:defRPr sz="6000" b="1" cap="none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4" y="2427807"/>
            <a:ext cx="6480173" cy="1118255"/>
          </a:xfrm>
        </p:spPr>
        <p:txBody>
          <a:bodyPr/>
          <a:lstStyle>
            <a:lvl1pPr marL="0" indent="0">
              <a:buNone/>
              <a:defRPr sz="4000" b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2726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000" y="1836000"/>
            <a:ext cx="5162998" cy="4217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416560" y="1908000"/>
            <a:ext cx="2880000" cy="3672206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1"/>
          </p:nvPr>
        </p:nvSpPr>
        <p:spPr>
          <a:xfrm>
            <a:off x="416560" y="5647094"/>
            <a:ext cx="287972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9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2282825" y="1908001"/>
            <a:ext cx="6480175" cy="424896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1"/>
          </p:nvPr>
        </p:nvSpPr>
        <p:spPr>
          <a:xfrm>
            <a:off x="2282825" y="6156325"/>
            <a:ext cx="648017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6439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98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02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580DB-A876-45D3-BB05-5DDA402D13BE}" type="datetimeFigureOut">
              <a:rPr lang="en-GB"/>
              <a:pPr>
                <a:defRPr/>
              </a:pPr>
              <a:t>23/04/2018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400" y="6689725"/>
            <a:ext cx="1676400" cy="166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699D1EC-A2D7-4DDA-9C09-FC6E50CEA0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9" name="Picture 2" descr="https://en.unesco.org/open-access/sites/open-access/files/CCBYNCS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689725"/>
            <a:ext cx="528637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/>
          <p:cNvSpPr>
            <a:spLocks noChangeArrowheads="1"/>
          </p:cNvSpPr>
          <p:nvPr userDrawn="1"/>
        </p:nvSpPr>
        <p:spPr bwMode="auto">
          <a:xfrm>
            <a:off x="865766" y="6664903"/>
            <a:ext cx="1549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fr-FR" sz="800" u="sng" dirty="0" smtClean="0">
                <a:hlinkClick r:id="rId3"/>
              </a:rPr>
              <a:t>Algunos derechos reservados</a:t>
            </a:r>
            <a:endParaRPr lang="fr-FR" altLang="fr-FR" sz="800" dirty="0" smtClean="0"/>
          </a:p>
        </p:txBody>
      </p:sp>
    </p:spTree>
    <p:extLst>
      <p:ext uri="{BB962C8B-B14F-4D97-AF65-F5344CB8AC3E}">
        <p14:creationId xmlns:p14="http://schemas.microsoft.com/office/powerpoint/2010/main" val="264322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10B"/>
              </a:solidFill>
            </a:endParaRPr>
          </a:p>
        </p:txBody>
      </p:sp>
      <p:cxnSp>
        <p:nvCxnSpPr>
          <p:cNvPr id="18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/>
          <p:cNvCxnSpPr/>
          <p:nvPr userDrawn="1"/>
        </p:nvCxnSpPr>
        <p:spPr>
          <a:xfrm>
            <a:off x="2286000" y="66294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91540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10B"/>
              </a:solidFill>
            </a:endParaRPr>
          </a:p>
        </p:txBody>
      </p:sp>
      <p:sp>
        <p:nvSpPr>
          <p:cNvPr id="103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282825" y="417513"/>
            <a:ext cx="6480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en-US" smtClean="0"/>
              <a:t>Cliquez et modifiez le titre</a:t>
            </a:r>
          </a:p>
        </p:txBody>
      </p:sp>
      <p:sp>
        <p:nvSpPr>
          <p:cNvPr id="103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282825" y="2016125"/>
            <a:ext cx="64801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cxnSp>
        <p:nvCxnSpPr>
          <p:cNvPr id="13" name="Straight Connector 17"/>
          <p:cNvCxnSpPr/>
          <p:nvPr userDrawn="1"/>
        </p:nvCxnSpPr>
        <p:spPr>
          <a:xfrm flipV="1">
            <a:off x="406400" y="66294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 userDrawn="1"/>
        </p:nvSpPr>
        <p:spPr>
          <a:xfrm>
            <a:off x="406400" y="6338888"/>
            <a:ext cx="1041400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791C0038-AA61-4669-BE0F-A93E2626F7FD}" type="slidenum">
              <a:rPr lang="fr-FR" altLang="en-US" sz="1400" b="1" smtClean="0">
                <a:solidFill>
                  <a:schemeClr val="accent1"/>
                </a:solidFill>
              </a:rPr>
              <a:pPr eaLnBrk="1" hangingPunct="1">
                <a:defRPr/>
              </a:pPr>
              <a:t>‹#›</a:t>
            </a:fld>
            <a:endParaRPr lang="es-ES" altLang="en-US" sz="1400" b="1" smtClean="0">
              <a:solidFill>
                <a:schemeClr val="accent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8" y="352831"/>
            <a:ext cx="1078212" cy="782232"/>
          </a:xfrm>
          <a:prstGeom prst="rect">
            <a:avLst/>
          </a:prstGeom>
        </p:spPr>
      </p:pic>
      <p:pic>
        <p:nvPicPr>
          <p:cNvPr id="23" name="Picture 16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6667500"/>
            <a:ext cx="5429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2" r:id="rId2"/>
    <p:sldLayoutId id="2147483878" r:id="rId3"/>
    <p:sldLayoutId id="2147483873" r:id="rId4"/>
    <p:sldLayoutId id="2147483874" r:id="rId5"/>
    <p:sldLayoutId id="2147483875" r:id="rId6"/>
    <p:sldLayoutId id="2147483876" r:id="rId7"/>
    <p:sldLayoutId id="2147483879" r:id="rId8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15900" indent="-2159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800" b="1" kern="1200">
          <a:solidFill>
            <a:srgbClr val="07DEDB"/>
          </a:solidFill>
          <a:latin typeface="+mn-lt"/>
          <a:ea typeface="+mn-ea"/>
          <a:cs typeface="+mn-cs"/>
        </a:defRPr>
      </a:lvl1pPr>
      <a:lvl2pPr marL="215900" indent="-215900" algn="l" defTabSz="457200" rtl="0" eaLnBrk="0" fontAlgn="base" hangingPunct="0">
        <a:spcBef>
          <a:spcPts val="12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rtl="0" eaLnBrk="0" fontAlgn="base" hangingPunct="0">
        <a:spcBef>
          <a:spcPts val="12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466725" indent="-21590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66725" algn="l" defTabSz="457200" rtl="0" eaLnBrk="0" fontAlgn="base" hangingPunct="0">
        <a:spcBef>
          <a:spcPts val="600"/>
        </a:spcBef>
        <a:spcAft>
          <a:spcPct val="0"/>
        </a:spcAft>
        <a:defRPr sz="2000" kern="1200">
          <a:solidFill>
            <a:srgbClr val="07DED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commons.wikimedia.org/wiki/File:USMC-100415-M-4787A-002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po.int/wipolex/es/results.jsp?countries=&amp;amp;cat_id=16" TargetMode="External"/><Relationship Id="rId2" Type="http://schemas.openxmlformats.org/officeDocument/2006/relationships/hyperlink" Target="http://www.unesco.org/culture/natlaws/index.php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wipo.int/wipolex/es/results.jsp?countries=&amp;amp;cat_id=1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5"/>
          <p:cNvSpPr>
            <a:spLocks noGrp="1"/>
          </p:cNvSpPr>
          <p:nvPr>
            <p:ph type="ctrTitle"/>
          </p:nvPr>
        </p:nvSpPr>
        <p:spPr>
          <a:xfrm>
            <a:off x="387350" y="1476375"/>
            <a:ext cx="6003925" cy="2308225"/>
          </a:xfrm>
        </p:spPr>
        <p:txBody>
          <a:bodyPr/>
          <a:lstStyle/>
          <a:p>
            <a:pPr eaLnBrk="1" hangingPunct="1"/>
            <a:r>
              <a:rPr lang="es-ES" altLang="en-US" sz="4400" dirty="0" smtClean="0"/>
              <a:t>Taller sobre elaboración de políticas para la salvaguardia del </a:t>
            </a:r>
            <a:r>
              <a:rPr lang="es-ES" altLang="en-US" sz="4400" dirty="0" err="1" smtClean="0"/>
              <a:t>PCI</a:t>
            </a:r>
            <a:r>
              <a:rPr dirty="0"/>
              <a:t/>
            </a:r>
            <a:br>
              <a:rPr dirty="0"/>
            </a:br>
            <a:r>
              <a:rPr lang="es-ES" altLang="fr-FR" sz="1800" dirty="0" smtClean="0"/>
              <a:t>Presentación en PowerPoint 1 correspondiente a la Unidad 55</a:t>
            </a:r>
            <a:endParaRPr lang="es-ES" altLang="en-US" sz="1800" dirty="0" smtClean="0"/>
          </a:p>
        </p:txBody>
      </p:sp>
      <p:sp>
        <p:nvSpPr>
          <p:cNvPr id="6147" name="Sous-titre 6"/>
          <p:cNvSpPr>
            <a:spLocks noGrp="1"/>
          </p:cNvSpPr>
          <p:nvPr>
            <p:ph type="subTitle" idx="1"/>
          </p:nvPr>
        </p:nvSpPr>
        <p:spPr>
          <a:xfrm>
            <a:off x="403225" y="5219700"/>
            <a:ext cx="5715000" cy="747713"/>
          </a:xfrm>
        </p:spPr>
        <p:txBody>
          <a:bodyPr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altLang="fr-FR" dirty="0"/>
              <a:t>Sección de Patrimonio Cultural Inmaterial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altLang="fr-FR" dirty="0"/>
              <a:t>de la UNESCO</a:t>
            </a:r>
          </a:p>
          <a:p>
            <a:pPr eaLnBrk="1" hangingPunct="1">
              <a:spcBef>
                <a:spcPct val="0"/>
              </a:spcBef>
              <a:defRPr/>
            </a:pPr>
            <a:endParaRPr lang="es-ES" altLang="en-US" dirty="0" smtClean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81000" y="5967413"/>
            <a:ext cx="1598613" cy="276225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 altLang="en-US" sz="1200" b="1">
              <a:latin typeface="Arial Bold"/>
              <a:ea typeface="Arial Bold"/>
              <a:cs typeface="Arial Bold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381000" y="6243638"/>
            <a:ext cx="1598613" cy="277812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 altLang="en-US" sz="1200" b="1">
              <a:solidFill>
                <a:schemeClr val="accent1"/>
              </a:solidFill>
              <a:latin typeface="Arial Bold"/>
              <a:ea typeface="Arial Bold"/>
              <a:cs typeface="Arial Bold"/>
            </a:endParaRPr>
          </a:p>
        </p:txBody>
      </p:sp>
      <p:pic>
        <p:nvPicPr>
          <p:cNvPr id="5126" name="Picture 8" descr="http://wa1.www.unesco.org/culture/ich/img/photo/thumb/05290-BIG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8588" y="0"/>
            <a:ext cx="2667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81238" y="352425"/>
            <a:ext cx="6473825" cy="1108075"/>
          </a:xfrm>
        </p:spPr>
        <p:txBody>
          <a:bodyPr/>
          <a:lstStyle/>
          <a:p>
            <a:r>
              <a:rPr lang="es-ES" altLang="en-US" sz="3600" dirty="0" smtClean="0"/>
              <a:t>Desafíos y oportunidades: una nueva área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1238" y="1906588"/>
            <a:ext cx="6473825" cy="2893100"/>
          </a:xfrm>
        </p:spPr>
        <p:txBody>
          <a:bodyPr/>
          <a:lstStyle/>
          <a:p>
            <a:pPr lvl="1">
              <a:lnSpc>
                <a:spcPct val="120000"/>
              </a:lnSpc>
            </a:pPr>
            <a:r>
              <a:rPr lang="es-ES" altLang="en-US" sz="2000" dirty="0" smtClean="0"/>
              <a:t>La Convención y sus Directrices Operativas alientan la elaboración de políticas, pero no ofrecen ninguna pauta detallada ni indican las obligaciones para llevar adelante el proceso;</a:t>
            </a:r>
          </a:p>
          <a:p>
            <a:pPr lvl="1">
              <a:lnSpc>
                <a:spcPct val="120000"/>
              </a:lnSpc>
            </a:pPr>
            <a:r>
              <a:rPr lang="es-ES" altLang="en-US" sz="2000" dirty="0" smtClean="0"/>
              <a:t>Nueva área para la elaboración de políticas; </a:t>
            </a:r>
          </a:p>
          <a:p>
            <a:pPr lvl="1">
              <a:lnSpc>
                <a:spcPct val="120000"/>
              </a:lnSpc>
            </a:pPr>
            <a:r>
              <a:rPr lang="es-ES" altLang="en-US" sz="2000" dirty="0" smtClean="0"/>
              <a:t>Muchos intereses creados (el </a:t>
            </a:r>
            <a:r>
              <a:rPr lang="es-ES" altLang="en-US" sz="2000" dirty="0" err="1" smtClean="0"/>
              <a:t>PCI</a:t>
            </a:r>
            <a:r>
              <a:rPr lang="es-ES" altLang="en-US" sz="2000" dirty="0" smtClean="0"/>
              <a:t> es el “chico nuevo del barrio”);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281238" y="334963"/>
            <a:ext cx="6473825" cy="1108075"/>
          </a:xfrm>
        </p:spPr>
        <p:txBody>
          <a:bodyPr/>
          <a:lstStyle/>
          <a:p>
            <a:r>
              <a:rPr lang="es-ES" altLang="en-US" sz="3500" smtClean="0"/>
              <a:t>Desafíos y oportunidades: diferentes contextos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281238" y="1905000"/>
            <a:ext cx="6473825" cy="3416320"/>
          </a:xfrm>
        </p:spPr>
        <p:txBody>
          <a:bodyPr/>
          <a:lstStyle/>
          <a:p>
            <a:pPr lvl="1">
              <a:lnSpc>
                <a:spcPct val="120000"/>
              </a:lnSpc>
            </a:pPr>
            <a:r>
              <a:rPr lang="es-ES" altLang="en-US" sz="2000" dirty="0" smtClean="0"/>
              <a:t>Diferentes motivaciones y contextos para la elaboración de políticas relacionadas con el </a:t>
            </a:r>
            <a:r>
              <a:rPr lang="es-ES" altLang="en-US" sz="2000" dirty="0" err="1" smtClean="0"/>
              <a:t>PCI</a:t>
            </a:r>
            <a:r>
              <a:rPr lang="es-ES" altLang="en-US" sz="2000" dirty="0" smtClean="0"/>
              <a:t>;</a:t>
            </a:r>
          </a:p>
          <a:p>
            <a:pPr lvl="1">
              <a:lnSpc>
                <a:spcPct val="120000"/>
              </a:lnSpc>
            </a:pPr>
            <a:r>
              <a:rPr lang="es-ES" altLang="en-US" sz="2000" dirty="0" smtClean="0"/>
              <a:t>Diferentes funciones normativas para la “cultura” como concepto;</a:t>
            </a:r>
          </a:p>
          <a:p>
            <a:pPr lvl="1">
              <a:lnSpc>
                <a:spcPct val="120000"/>
              </a:lnSpc>
            </a:pPr>
            <a:r>
              <a:rPr lang="es-ES" altLang="en-US" sz="2000" dirty="0" smtClean="0"/>
              <a:t>La elaboración de políticas sobre </a:t>
            </a:r>
            <a:r>
              <a:rPr lang="es-ES" altLang="en-US" sz="2000" dirty="0" err="1" smtClean="0"/>
              <a:t>PCI</a:t>
            </a:r>
            <a:r>
              <a:rPr lang="es-ES" altLang="en-US" sz="2000" dirty="0" smtClean="0"/>
              <a:t> converge con diferentes áreas normativas;</a:t>
            </a:r>
          </a:p>
          <a:p>
            <a:pPr lvl="1">
              <a:lnSpc>
                <a:spcPct val="120000"/>
              </a:lnSpc>
            </a:pPr>
            <a:r>
              <a:rPr lang="es-ES" altLang="en-US" sz="2000" dirty="0" smtClean="0"/>
              <a:t>Complejidad de la incorporación a las agendas de las políticas en curso.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279650" y="373063"/>
            <a:ext cx="6475413" cy="119856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s-ES" altLang="en-US" sz="3400" smtClean="0"/>
              <a:t>Diversas motivaciones para la elaboración de políticas sobre PCI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650" y="2255103"/>
            <a:ext cx="6475413" cy="35845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s-ES" sz="1800" b="0" dirty="0" smtClean="0">
                <a:solidFill>
                  <a:schemeClr val="tx1"/>
                </a:solidFill>
              </a:rPr>
              <a:t>La salvaguardia del PCI en beneficio de las comunidades;</a:t>
            </a:r>
          </a:p>
          <a:p>
            <a:pPr>
              <a:lnSpc>
                <a:spcPct val="100000"/>
              </a:lnSpc>
              <a:defRPr/>
            </a:pPr>
            <a:r>
              <a:rPr lang="es-ES" sz="1800" b="0" dirty="0" smtClean="0">
                <a:solidFill>
                  <a:schemeClr val="tx1"/>
                </a:solidFill>
              </a:rPr>
              <a:t>Desarrollo, turismo, innovación;</a:t>
            </a:r>
            <a:endParaRPr lang="es-ES" sz="18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es-ES" sz="1800" b="0" dirty="0">
                <a:solidFill>
                  <a:schemeClr val="tx1"/>
                </a:solidFill>
              </a:rPr>
              <a:t>Diversidad y diálogo intercultural;</a:t>
            </a:r>
          </a:p>
          <a:p>
            <a:pPr>
              <a:lnSpc>
                <a:spcPct val="100000"/>
              </a:lnSpc>
              <a:defRPr/>
            </a:pPr>
            <a:r>
              <a:rPr lang="es-ES" sz="1800" b="0" dirty="0">
                <a:solidFill>
                  <a:schemeClr val="tx1"/>
                </a:solidFill>
              </a:rPr>
              <a:t>Participación pública y democracia;</a:t>
            </a:r>
          </a:p>
          <a:p>
            <a:pPr>
              <a:lnSpc>
                <a:spcPct val="100000"/>
              </a:lnSpc>
              <a:defRPr/>
            </a:pPr>
            <a:r>
              <a:rPr lang="es-ES" sz="1800" b="0" dirty="0">
                <a:solidFill>
                  <a:schemeClr val="tx1"/>
                </a:solidFill>
              </a:rPr>
              <a:t>Cohesión social, consolidación de la nación e identidad;</a:t>
            </a:r>
          </a:p>
          <a:p>
            <a:pPr>
              <a:lnSpc>
                <a:spcPct val="100000"/>
              </a:lnSpc>
              <a:defRPr/>
            </a:pPr>
            <a:r>
              <a:rPr lang="es-ES" sz="1800" b="0" dirty="0">
                <a:solidFill>
                  <a:schemeClr val="tx1"/>
                </a:solidFill>
              </a:rPr>
              <a:t>Relaciones y cooperación internacionales;</a:t>
            </a:r>
          </a:p>
          <a:p>
            <a:pPr>
              <a:lnSpc>
                <a:spcPct val="100000"/>
              </a:lnSpc>
              <a:defRPr/>
            </a:pPr>
            <a:r>
              <a:rPr lang="es-ES" sz="1800" b="0" dirty="0" smtClean="0">
                <a:solidFill>
                  <a:schemeClr val="tx1"/>
                </a:solidFill>
              </a:rPr>
              <a:t>Reconocimiento y protección de grupos minoritarios o indígenas.</a:t>
            </a:r>
            <a:endParaRPr lang="es-ES" sz="1800" b="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Font typeface="Arial" pitchFamily="34" charset="0"/>
              <a:buNone/>
              <a:defRPr/>
            </a:pPr>
            <a:r>
              <a:rPr lang="es-ES" sz="1800" b="0" dirty="0" smtClean="0">
                <a:solidFill>
                  <a:schemeClr val="tx1"/>
                </a:solidFill>
              </a:rPr>
              <a:t>ADEMÁS: reclamación de titularidad sobre el PCI en el ámbito nacional o internacional, desarrollo de una “cultura nacional”,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046162"/>
          </a:xfrm>
        </p:spPr>
        <p:txBody>
          <a:bodyPr/>
          <a:lstStyle/>
          <a:p>
            <a:r>
              <a:rPr lang="es-ES" altLang="en-US" sz="3400" smtClean="0"/>
              <a:t>Diversas funciones para la cultura en la política pública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2281238" y="1905000"/>
            <a:ext cx="6481762" cy="4431983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s-ES" altLang="en-US" sz="2000" b="0" dirty="0" smtClean="0">
                <a:solidFill>
                  <a:schemeClr val="tx1"/>
                </a:solidFill>
              </a:rPr>
              <a:t>La cultura como los </a:t>
            </a:r>
            <a:r>
              <a:rPr lang="es-ES" altLang="en-US" sz="2000" b="0" dirty="0" smtClean="0">
                <a:solidFill>
                  <a:schemeClr val="accent3"/>
                </a:solidFill>
              </a:rPr>
              <a:t>principios comunes </a:t>
            </a:r>
            <a:r>
              <a:rPr lang="es-ES" altLang="en-US" sz="2000" b="0" dirty="0" smtClean="0">
                <a:solidFill>
                  <a:schemeClr val="tx1"/>
                </a:solidFill>
              </a:rPr>
              <a:t>con arreglo a los cuales debe operar cualquier persona en el Estado;</a:t>
            </a:r>
          </a:p>
          <a:p>
            <a:pPr>
              <a:lnSpc>
                <a:spcPct val="100000"/>
              </a:lnSpc>
              <a:defRPr/>
            </a:pPr>
            <a:r>
              <a:rPr lang="es-ES" altLang="en-US" sz="2000" b="0" dirty="0" smtClean="0">
                <a:solidFill>
                  <a:schemeClr val="tx1"/>
                </a:solidFill>
              </a:rPr>
              <a:t>La cultura como signo de </a:t>
            </a:r>
            <a:r>
              <a:rPr lang="es-ES" altLang="en-US" sz="2000" b="0" dirty="0" smtClean="0">
                <a:solidFill>
                  <a:schemeClr val="accent3"/>
                </a:solidFill>
              </a:rPr>
              <a:t>identidad</a:t>
            </a:r>
            <a:r>
              <a:rPr lang="es-ES" dirty="0" smtClean="0"/>
              <a:t> </a:t>
            </a:r>
            <a:r>
              <a:rPr lang="es-ES" altLang="en-US" sz="2000" b="0" dirty="0" smtClean="0">
                <a:solidFill>
                  <a:schemeClr val="accent3"/>
                </a:solidFill>
              </a:rPr>
              <a:t>grupal</a:t>
            </a:r>
            <a:r>
              <a:rPr lang="es-ES" altLang="en-US" sz="2000" b="0" dirty="0" smtClean="0">
                <a:solidFill>
                  <a:schemeClr val="tx1"/>
                </a:solidFill>
              </a:rPr>
              <a:t> (libertad de asociación, expresión) dentro de las fronteras de un Estado;</a:t>
            </a:r>
          </a:p>
          <a:p>
            <a:pPr>
              <a:lnSpc>
                <a:spcPct val="100000"/>
              </a:lnSpc>
              <a:defRPr/>
            </a:pPr>
            <a:r>
              <a:rPr lang="es-ES" altLang="en-US" sz="2000" b="0" dirty="0" smtClean="0">
                <a:solidFill>
                  <a:schemeClr val="tx1"/>
                </a:solidFill>
              </a:rPr>
              <a:t>La cultura como motivo para otorgar </a:t>
            </a:r>
            <a:r>
              <a:rPr lang="es-ES" altLang="en-US" sz="2000" b="0" dirty="0" smtClean="0">
                <a:solidFill>
                  <a:schemeClr val="accent3"/>
                </a:solidFill>
              </a:rPr>
              <a:t>derechos específicos o hacer lugar a excepciones a disposiciones sobre derechos </a:t>
            </a:r>
            <a:r>
              <a:rPr lang="es-ES" altLang="en-US" sz="2000" b="0" dirty="0" smtClean="0">
                <a:solidFill>
                  <a:schemeClr val="tx1"/>
                </a:solidFill>
              </a:rPr>
              <a:t>a determinados grupos y no a otros;</a:t>
            </a:r>
          </a:p>
          <a:p>
            <a:pPr>
              <a:lnSpc>
                <a:spcPct val="100000"/>
              </a:lnSpc>
              <a:defRPr/>
            </a:pPr>
            <a:r>
              <a:rPr lang="es-ES" altLang="en-US" sz="2000" b="0" dirty="0" smtClean="0">
                <a:solidFill>
                  <a:schemeClr val="tx1"/>
                </a:solidFill>
              </a:rPr>
              <a:t>La cultura como </a:t>
            </a:r>
            <a:r>
              <a:rPr lang="es-ES" altLang="en-US" sz="2000" b="0" dirty="0" smtClean="0">
                <a:solidFill>
                  <a:schemeClr val="accent3"/>
                </a:solidFill>
              </a:rPr>
              <a:t>creatividad</a:t>
            </a:r>
            <a:r>
              <a:rPr lang="es-ES" altLang="en-US" sz="2000" b="0" dirty="0" smtClean="0">
                <a:solidFill>
                  <a:schemeClr val="tx1"/>
                </a:solidFill>
              </a:rPr>
              <a:t> (promover el arte individual). </a:t>
            </a:r>
          </a:p>
          <a:p>
            <a:pPr>
              <a:lnSpc>
                <a:spcPct val="100000"/>
              </a:lnSpc>
              <a:defRPr/>
            </a:pPr>
            <a:endParaRPr lang="es-ES" altLang="en-US" sz="20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>
          <a:xfrm>
            <a:off x="2281238" y="341313"/>
            <a:ext cx="6473825" cy="1046162"/>
          </a:xfrm>
        </p:spPr>
        <p:txBody>
          <a:bodyPr/>
          <a:lstStyle/>
          <a:p>
            <a:r>
              <a:rPr lang="es-ES" altLang="en-US" sz="3400" smtClean="0"/>
              <a:t>Diversos marcos normativos afectan la salvaguardia del PCI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67813544"/>
              </p:ext>
            </p:extLst>
          </p:nvPr>
        </p:nvGraphicFramePr>
        <p:xfrm>
          <a:off x="1453351" y="1611169"/>
          <a:ext cx="6960976" cy="4937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93755266"/>
              </p:ext>
            </p:extLst>
          </p:nvPr>
        </p:nvGraphicFramePr>
        <p:xfrm>
          <a:off x="505662" y="2344494"/>
          <a:ext cx="6301538" cy="3479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4975" y="2239963"/>
            <a:ext cx="1839913" cy="11310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350" dirty="0"/>
              <a:t>Las políticas de gestión del patrimonio ayudan a conservar los lugares </a:t>
            </a:r>
            <a:r>
              <a:rPr lang="es-ES" sz="1350" dirty="0" smtClean="0"/>
              <a:t>históricos</a:t>
            </a:r>
            <a:endParaRPr lang="es-ES" sz="1350" dirty="0"/>
          </a:p>
        </p:txBody>
      </p:sp>
      <p:sp>
        <p:nvSpPr>
          <p:cNvPr id="6" name="TextBox 5"/>
          <p:cNvSpPr txBox="1"/>
          <p:nvPr/>
        </p:nvSpPr>
        <p:spPr>
          <a:xfrm>
            <a:off x="4402138" y="5659805"/>
            <a:ext cx="240506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350" dirty="0"/>
              <a:t>Las políticas sobre el patrimonio inmaterial </a:t>
            </a:r>
            <a:r>
              <a:rPr lang="es-ES" sz="1350" dirty="0" smtClean="0"/>
              <a:t>contribuyen </a:t>
            </a:r>
            <a:r>
              <a:rPr lang="es-ES" sz="1350" dirty="0"/>
              <a:t>a salvaguardar la práctica del PCI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8088" y="2967038"/>
            <a:ext cx="23241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350" dirty="0"/>
              <a:t>Las políticas sobre archivos y museos ayudan a conservar objetos o documentos </a:t>
            </a:r>
            <a:r>
              <a:rPr lang="es-ES" sz="1350" dirty="0" smtClean="0"/>
              <a:t>históricos.</a:t>
            </a:r>
            <a:endParaRPr lang="es-ES" sz="1350" dirty="0"/>
          </a:p>
        </p:txBody>
      </p:sp>
      <p:sp>
        <p:nvSpPr>
          <p:cNvPr id="8" name="Curved Right Arrow 7"/>
          <p:cNvSpPr/>
          <p:nvPr/>
        </p:nvSpPr>
        <p:spPr>
          <a:xfrm rot="6797230">
            <a:off x="5680869" y="2021682"/>
            <a:ext cx="431800" cy="11922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 rot="13379990">
            <a:off x="3367088" y="5554663"/>
            <a:ext cx="946150" cy="38576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9464" name="Title 2"/>
          <p:cNvSpPr txBox="1">
            <a:spLocks/>
          </p:cNvSpPr>
          <p:nvPr/>
        </p:nvSpPr>
        <p:spPr bwMode="auto">
          <a:xfrm>
            <a:off x="2274888" y="315913"/>
            <a:ext cx="6480175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2800" b="1">
                <a:solidFill>
                  <a:srgbClr val="07DEDB"/>
                </a:solidFill>
                <a:latin typeface="Arial" pitchFamily="34" charset="0"/>
              </a:defRPr>
            </a:lvl1pPr>
            <a:lvl2pPr marL="215900" indent="-215900">
              <a:spcBef>
                <a:spcPts val="12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ts val="12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466725" indent="-21590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ts val="600"/>
              </a:spcBef>
              <a:defRPr sz="2000">
                <a:solidFill>
                  <a:srgbClr val="07DEDB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defRPr sz="2000">
                <a:solidFill>
                  <a:srgbClr val="07DEDB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defRPr sz="2000">
                <a:solidFill>
                  <a:srgbClr val="07DEDB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defRPr sz="2000">
                <a:solidFill>
                  <a:srgbClr val="07DEDB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defRPr sz="2000">
                <a:solidFill>
                  <a:srgbClr val="07DEDB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en-US" sz="3400">
                <a:solidFill>
                  <a:schemeClr val="tx1"/>
                </a:solidFill>
              </a:rPr>
              <a:t>Sinergias y tensiones entre políticas;</a:t>
            </a:r>
          </a:p>
        </p:txBody>
      </p:sp>
      <p:sp>
        <p:nvSpPr>
          <p:cNvPr id="10" name="Curved Down Arrow 9"/>
          <p:cNvSpPr/>
          <p:nvPr/>
        </p:nvSpPr>
        <p:spPr>
          <a:xfrm rot="656839">
            <a:off x="1808163" y="1990725"/>
            <a:ext cx="946150" cy="4540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436688"/>
            <a:ext cx="2986088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03225" y="5730875"/>
            <a:ext cx="5035550" cy="7502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ES" sz="825" dirty="0"/>
              <a:t>Wilson “Wiz” Fitiao, es un maestro del </a:t>
            </a:r>
            <a:r>
              <a:rPr lang="es-ES" sz="825" i="1" dirty="0"/>
              <a:t>tátau</a:t>
            </a:r>
            <a:r>
              <a:rPr lang="es-ES" sz="825" dirty="0"/>
              <a:t> y un famoso artista de la Samoa Americana. Foto: Vanessa M. American Horse, Marina de los Estados Unidos </a:t>
            </a:r>
            <a:r>
              <a:rPr lang="es-ES" sz="825" dirty="0">
                <a:hlinkClick r:id="rId4"/>
              </a:rPr>
              <a:t>http://commons.wikimedia.org/wiki/File:USMC-100415-M-4787A-002.jpg</a:t>
            </a:r>
            <a:r>
              <a:rPr lang="es-ES" dirty="0" smtClean="0"/>
              <a:t> </a:t>
            </a:r>
          </a:p>
          <a:p>
            <a:pPr>
              <a:defRPr/>
            </a:pPr>
            <a:endParaRPr lang="es-ES" sz="825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484" name="Title 1"/>
          <p:cNvSpPr>
            <a:spLocks noGrp="1"/>
          </p:cNvSpPr>
          <p:nvPr>
            <p:ph type="title"/>
          </p:nvPr>
        </p:nvSpPr>
        <p:spPr>
          <a:xfrm>
            <a:off x="2274888" y="614363"/>
            <a:ext cx="6480175" cy="523875"/>
          </a:xfrm>
        </p:spPr>
        <p:txBody>
          <a:bodyPr/>
          <a:lstStyle/>
          <a:p>
            <a:r>
              <a:rPr lang="es-ES" altLang="en-US" sz="3400" smtClean="0"/>
              <a:t>El </a:t>
            </a:r>
            <a:r>
              <a:rPr lang="es-ES" altLang="en-US" sz="3400" i="1" smtClean="0"/>
              <a:t>tátau</a:t>
            </a:r>
            <a:r>
              <a:rPr lang="es-ES" altLang="en-US" sz="3400" smtClean="0"/>
              <a:t> en Samoa</a:t>
            </a:r>
          </a:p>
        </p:txBody>
      </p:sp>
      <p:sp>
        <p:nvSpPr>
          <p:cNvPr id="20485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3840163" y="2925763"/>
            <a:ext cx="4278312" cy="2069797"/>
          </a:xfrm>
        </p:spPr>
        <p:txBody>
          <a:bodyPr/>
          <a:lstStyle/>
          <a:p>
            <a:r>
              <a:rPr lang="es-ES" altLang="en-US" sz="2100" dirty="0" smtClean="0">
                <a:solidFill>
                  <a:schemeClr val="tx1"/>
                </a:solidFill>
              </a:rPr>
              <a:t>Estado;</a:t>
            </a:r>
          </a:p>
          <a:p>
            <a:r>
              <a:rPr lang="es-ES" altLang="en-US" sz="2100" dirty="0" smtClean="0">
                <a:solidFill>
                  <a:schemeClr val="tx1"/>
                </a:solidFill>
              </a:rPr>
              <a:t>Profesional(es);</a:t>
            </a:r>
          </a:p>
          <a:p>
            <a:r>
              <a:rPr lang="es-ES" altLang="en-US" sz="2100" dirty="0" smtClean="0">
                <a:solidFill>
                  <a:schemeClr val="tx1"/>
                </a:solidFill>
              </a:rPr>
              <a:t>Comunidad (público);</a:t>
            </a:r>
          </a:p>
          <a:p>
            <a:r>
              <a:rPr lang="es-ES" altLang="en-US" sz="2100" dirty="0" smtClean="0">
                <a:solidFill>
                  <a:schemeClr val="tx1"/>
                </a:solidFill>
              </a:rPr>
              <a:t>Público en general.</a:t>
            </a:r>
          </a:p>
          <a:p>
            <a:endParaRPr lang="es-ES" altLang="en-US" sz="21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486" name="TextBox 1"/>
          <p:cNvSpPr txBox="1">
            <a:spLocks noChangeArrowheads="1"/>
          </p:cNvSpPr>
          <p:nvPr/>
        </p:nvSpPr>
        <p:spPr bwMode="auto">
          <a:xfrm>
            <a:off x="3840163" y="1905000"/>
            <a:ext cx="36655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ES" altLang="en-US" sz="2700"/>
              <a:t>¿Quién se beneficia?</a:t>
            </a:r>
          </a:p>
          <a:p>
            <a:r>
              <a:rPr lang="es-ES" altLang="en-US" sz="2700"/>
              <a:t>¿Quién controla?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046162"/>
          </a:xfrm>
        </p:spPr>
        <p:txBody>
          <a:bodyPr/>
          <a:lstStyle/>
          <a:p>
            <a:r>
              <a:rPr lang="es-ES" altLang="en-US" sz="3400" smtClean="0"/>
              <a:t>Desafíos y oportunidades: presupuestos y prioridades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2825" y="1905000"/>
            <a:ext cx="6480175" cy="29257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s-ES" b="0" dirty="0" smtClean="0">
                <a:solidFill>
                  <a:schemeClr val="tx1"/>
                </a:solidFill>
              </a:rPr>
              <a:t>Escasa prioridad política para la cultura;</a:t>
            </a:r>
          </a:p>
          <a:p>
            <a:pPr>
              <a:lnSpc>
                <a:spcPct val="120000"/>
              </a:lnSpc>
              <a:defRPr/>
            </a:pPr>
            <a:r>
              <a:rPr lang="es-ES" b="0" dirty="0" smtClean="0">
                <a:solidFill>
                  <a:schemeClr val="tx1"/>
                </a:solidFill>
              </a:rPr>
              <a:t>Debilidad de los mecanismos de consulta pública y con la comunidad; </a:t>
            </a:r>
          </a:p>
          <a:p>
            <a:pPr>
              <a:lnSpc>
                <a:spcPct val="120000"/>
              </a:lnSpc>
              <a:defRPr/>
            </a:pPr>
            <a:r>
              <a:rPr lang="es-ES" b="0" dirty="0">
                <a:solidFill>
                  <a:schemeClr val="tx1"/>
                </a:solidFill>
              </a:rPr>
              <a:t>Dificultades en la comunicación y colaboración en el seno de los organismos públicos o centros administrativos;</a:t>
            </a:r>
          </a:p>
          <a:p>
            <a:pPr>
              <a:lnSpc>
                <a:spcPct val="120000"/>
              </a:lnSpc>
              <a:defRPr/>
            </a:pPr>
            <a:r>
              <a:rPr lang="es-ES" b="0" dirty="0">
                <a:solidFill>
                  <a:schemeClr val="tx1"/>
                </a:solidFill>
              </a:rPr>
              <a:t>Escasas capacidades </a:t>
            </a:r>
            <a:r>
              <a:rPr lang="es-ES" b="0" dirty="0" smtClean="0">
                <a:solidFill>
                  <a:schemeClr val="tx1"/>
                </a:solidFill>
              </a:rPr>
              <a:t>institucionales.</a:t>
            </a:r>
            <a:endParaRPr lang="es-E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>
          <a:xfrm>
            <a:off x="2274888" y="642938"/>
            <a:ext cx="6480175" cy="523875"/>
          </a:xfrm>
        </p:spPr>
        <p:txBody>
          <a:bodyPr/>
          <a:lstStyle/>
          <a:p>
            <a:r>
              <a:rPr lang="es-ES" altLang="en-US" sz="3400" smtClean="0"/>
              <a:t>Gasto en cultura</a:t>
            </a:r>
          </a:p>
        </p:txBody>
      </p:sp>
      <p:pic>
        <p:nvPicPr>
          <p:cNvPr id="22532" name="Picture 2" descr="tank_odes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519238"/>
            <a:ext cx="8367713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406400" y="5194300"/>
            <a:ext cx="7334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ES" altLang="en-US" dirty="0"/>
              <a:t>Porcentaje destinado </a:t>
            </a:r>
            <a:r>
              <a:rPr lang="es-ES" altLang="en-US" dirty="0" smtClean="0"/>
              <a:t>a la cultura en </a:t>
            </a:r>
            <a:r>
              <a:rPr lang="es-ES" altLang="en-US" dirty="0"/>
              <a:t>los países </a:t>
            </a:r>
            <a:r>
              <a:rPr lang="es-ES" altLang="en-US" dirty="0" smtClean="0"/>
              <a:t>europeos</a:t>
            </a:r>
            <a:endParaRPr lang="es-ES" altLang="en-US" dirty="0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471488" y="5564188"/>
            <a:ext cx="50403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ES" altLang="en-US" sz="1100"/>
              <a:t>http://www.cineuropa.org/dd.aspx?t=dossier&amp;l=en&amp;did=296736&amp;tid=1512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286000" y="1136650"/>
            <a:ext cx="6477000" cy="2770188"/>
          </a:xfrm>
        </p:spPr>
        <p:txBody>
          <a:bodyPr/>
          <a:lstStyle/>
          <a:p>
            <a:r>
              <a:rPr lang="es-ES" altLang="fr-FR" smtClean="0"/>
              <a:t>Elaboración de políticas relacionadas con el PCI</a:t>
            </a:r>
            <a:r>
              <a:t/>
            </a:r>
            <a:br/>
            <a:endParaRPr lang="es-E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286000" y="581025"/>
            <a:ext cx="6477000" cy="554038"/>
          </a:xfrm>
        </p:spPr>
        <p:txBody>
          <a:bodyPr/>
          <a:lstStyle/>
          <a:p>
            <a:pPr eaLnBrk="1" hangingPunct="1"/>
            <a:r>
              <a:rPr lang="es-ES" altLang="fr-FR" sz="3600" smtClean="0"/>
              <a:t>Esta presentación analizará ...</a:t>
            </a:r>
          </a:p>
        </p:txBody>
      </p:sp>
      <p:sp>
        <p:nvSpPr>
          <p:cNvPr id="7171" name="Espace réservé du texte 2"/>
          <p:cNvSpPr>
            <a:spLocks noGrp="1"/>
          </p:cNvSpPr>
          <p:nvPr>
            <p:ph type="body" idx="1"/>
          </p:nvPr>
        </p:nvSpPr>
        <p:spPr>
          <a:xfrm>
            <a:off x="2281238" y="1936750"/>
            <a:ext cx="5992812" cy="2154238"/>
          </a:xfrm>
        </p:spPr>
        <p:txBody>
          <a:bodyPr/>
          <a:lstStyle/>
          <a:p>
            <a:pPr defTabSz="914400" eaLnBrk="1" hangingPunct="1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lang="es-ES" altLang="fr-FR" sz="2000" dirty="0" smtClean="0">
                <a:solidFill>
                  <a:schemeClr val="tx1"/>
                </a:solidFill>
              </a:rPr>
              <a:t>Diversos enfoques en los Estados Partes;</a:t>
            </a:r>
          </a:p>
          <a:p>
            <a:pPr defTabSz="914400" eaLnBrk="1" hangingPunct="1">
              <a:lnSpc>
                <a:spcPct val="100000"/>
              </a:lnSpc>
              <a:spcBef>
                <a:spcPct val="20000"/>
              </a:spcBef>
              <a:buClrTx/>
              <a:defRPr/>
            </a:pPr>
            <a:endParaRPr lang="es-ES" altLang="fr-FR" sz="200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lang="es-ES" altLang="fr-FR" sz="2000" dirty="0" smtClean="0">
                <a:solidFill>
                  <a:schemeClr val="tx1"/>
                </a:solidFill>
              </a:rPr>
              <a:t>Los desafíos para la elaboración de políticas;</a:t>
            </a:r>
          </a:p>
          <a:p>
            <a:pPr defTabSz="914400" eaLnBrk="1" hangingPunct="1">
              <a:lnSpc>
                <a:spcPct val="100000"/>
              </a:lnSpc>
              <a:spcBef>
                <a:spcPct val="20000"/>
              </a:spcBef>
              <a:buClrTx/>
              <a:defRPr/>
            </a:pPr>
            <a:endParaRPr lang="es-ES" altLang="fr-FR" sz="2000" dirty="0" smtClean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lang="es-ES" altLang="fr-FR" sz="2000" dirty="0" smtClean="0">
                <a:solidFill>
                  <a:schemeClr val="tx1"/>
                </a:solidFill>
              </a:rPr>
              <a:t>Elaboración de políticas relacionadas con el </a:t>
            </a:r>
            <a:r>
              <a:rPr lang="es-ES" altLang="fr-FR" sz="2000" dirty="0" err="1" smtClean="0">
                <a:solidFill>
                  <a:schemeClr val="tx1"/>
                </a:solidFill>
              </a:rPr>
              <a:t>PCI</a:t>
            </a:r>
            <a:r>
              <a:rPr lang="es-ES" altLang="fr-FR" sz="20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endParaRPr lang="es-ES" altLang="fr-FR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67052030"/>
              </p:ext>
            </p:extLst>
          </p:nvPr>
        </p:nvGraphicFramePr>
        <p:xfrm>
          <a:off x="611560" y="476672"/>
          <a:ext cx="806489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6005026" y="1412875"/>
            <a:ext cx="19672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ES" altLang="en-US" dirty="0"/>
              <a:t>¿En qué </a:t>
            </a:r>
            <a:r>
              <a:rPr lang="es-ES" altLang="en-US" dirty="0" smtClean="0"/>
              <a:t>consiste</a:t>
            </a:r>
          </a:p>
          <a:p>
            <a:r>
              <a:rPr lang="es-ES" altLang="en-US" dirty="0" smtClean="0"/>
              <a:t> </a:t>
            </a:r>
            <a:r>
              <a:rPr lang="es-ES" altLang="en-US" dirty="0"/>
              <a:t>el problema?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611188" y="2749550"/>
            <a:ext cx="21339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ES" altLang="en-US" dirty="0"/>
              <a:t>¿Qué es lo que ya </a:t>
            </a:r>
            <a:endParaRPr lang="es-ES" altLang="en-US" dirty="0" smtClean="0"/>
          </a:p>
          <a:p>
            <a:r>
              <a:rPr lang="es-ES" altLang="en-US" dirty="0" smtClean="0"/>
              <a:t>hay </a:t>
            </a:r>
            <a:r>
              <a:rPr lang="es-ES" altLang="en-US" dirty="0"/>
              <a:t>implantado?</a:t>
            </a: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5724525" y="3284538"/>
            <a:ext cx="2363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ES" altLang="en-US"/>
              <a:t>¿Cuál es la finalidad?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2274888" y="642938"/>
            <a:ext cx="6480175" cy="523875"/>
          </a:xfrm>
        </p:spPr>
        <p:txBody>
          <a:bodyPr/>
          <a:lstStyle/>
          <a:p>
            <a:r>
              <a:rPr lang="es-ES" altLang="en-US" sz="3400" smtClean="0"/>
              <a:t>Preguntas comunes</a:t>
            </a: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2281238" y="1925638"/>
            <a:ext cx="6473825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es-ES" altLang="en-US"/>
              <a:t>¿Cuál es la naturaleza del PCI en el territorio?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es-ES" altLang="en-US"/>
              <a:t>¿Cuál es su viabilidad en las comunidades?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es-ES" altLang="en-US"/>
              <a:t>¿Qué problemas de salvaguardia podrían abordarse con la elaboración de las políticas?</a:t>
            </a:r>
            <a:endParaRPr lang="es-ES" altLang="en-US">
              <a:ea typeface="SimSun" pitchFamily="2" charset="-122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es-ES" altLang="en-US"/>
              <a:t>¿Cuál es el entorno normativo</a:t>
            </a:r>
            <a:r>
              <a:rPr lang="es-ES" dirty="0" smtClean="0"/>
              <a:t> </a:t>
            </a:r>
            <a:r>
              <a:rPr lang="es-ES" altLang="en-US"/>
              <a:t>y el contexto institucional imperantes?</a:t>
            </a:r>
            <a:endParaRPr lang="es-ES" altLang="en-US">
              <a:ea typeface="SimSun" pitchFamily="2" charset="-122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es-ES" altLang="en-US"/>
              <a:t>En función de este contexto, ¿qué cambios en el marco normativo podrían contribuir a la salvaguardia del PCI?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AutoNum type="arabicPeriod"/>
            </a:pPr>
            <a:r>
              <a:rPr lang="es-ES" altLang="en-US"/>
              <a:t>¿Cómo se pueden debatir estos cambios, llevarlos a cabo y aplicarlos? </a:t>
            </a:r>
            <a:endParaRPr lang="es-ES" altLang="en-US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046162"/>
          </a:xfrm>
        </p:spPr>
        <p:txBody>
          <a:bodyPr/>
          <a:lstStyle/>
          <a:p>
            <a:r>
              <a:rPr lang="es-ES" altLang="en-US" sz="3400" smtClean="0"/>
              <a:t>Las políticas podrían incluir disposiciones para ...</a:t>
            </a:r>
          </a:p>
        </p:txBody>
      </p:sp>
      <p:sp>
        <p:nvSpPr>
          <p:cNvPr id="26627" name="Content Placeholder 4"/>
          <p:cNvSpPr>
            <a:spLocks noGrp="1"/>
          </p:cNvSpPr>
          <p:nvPr>
            <p:ph idx="1"/>
          </p:nvPr>
        </p:nvSpPr>
        <p:spPr>
          <a:xfrm>
            <a:off x="2282825" y="1784962"/>
            <a:ext cx="6087452" cy="4801314"/>
          </a:xfrm>
        </p:spPr>
        <p:txBody>
          <a:bodyPr/>
          <a:lstStyle/>
          <a:p>
            <a:r>
              <a:rPr lang="es-ES" altLang="en-US" sz="2000" b="0" dirty="0" smtClean="0">
                <a:solidFill>
                  <a:schemeClr val="tx1"/>
                </a:solidFill>
              </a:rPr>
              <a:t>Organismos consultivos o mecanismos de coordinación (DO 80);</a:t>
            </a:r>
          </a:p>
          <a:p>
            <a:r>
              <a:rPr lang="es-ES" altLang="en-US" sz="2000" b="0" dirty="0" smtClean="0">
                <a:solidFill>
                  <a:schemeClr val="tx1"/>
                </a:solidFill>
              </a:rPr>
              <a:t>Cooperación y trabajo en red (DO 79, 80, 86 y 88);</a:t>
            </a:r>
          </a:p>
          <a:p>
            <a:r>
              <a:rPr lang="es-ES" altLang="en-US" sz="2000" b="0" dirty="0" smtClean="0">
                <a:solidFill>
                  <a:schemeClr val="tx1"/>
                </a:solidFill>
              </a:rPr>
              <a:t>Gestión y acceso a la información sobre el </a:t>
            </a:r>
            <a:r>
              <a:rPr lang="es-ES" altLang="en-US" sz="2000" b="0" dirty="0" err="1" smtClean="0">
                <a:solidFill>
                  <a:schemeClr val="tx1"/>
                </a:solidFill>
              </a:rPr>
              <a:t>PCI</a:t>
            </a:r>
            <a:r>
              <a:rPr lang="es-ES" altLang="en-US" sz="2000" b="0" dirty="0" smtClean="0">
                <a:solidFill>
                  <a:schemeClr val="tx1"/>
                </a:solidFill>
              </a:rPr>
              <a:t> (apartado (d) del Artículo 13; DO 109); </a:t>
            </a:r>
          </a:p>
          <a:p>
            <a:r>
              <a:rPr lang="es-ES" altLang="en-US" sz="2000" b="0" dirty="0" smtClean="0">
                <a:solidFill>
                  <a:schemeClr val="tx1"/>
                </a:solidFill>
              </a:rPr>
              <a:t>fortalecimiento de las capacidades relativas a la salvaguardia del </a:t>
            </a:r>
            <a:r>
              <a:rPr lang="es-ES" altLang="en-US" sz="2000" b="0" dirty="0" err="1" smtClean="0">
                <a:solidFill>
                  <a:schemeClr val="tx1"/>
                </a:solidFill>
              </a:rPr>
              <a:t>CPI</a:t>
            </a:r>
            <a:r>
              <a:rPr lang="es-ES" altLang="en-US" sz="2000" b="0" dirty="0" smtClean="0">
                <a:solidFill>
                  <a:schemeClr val="tx1"/>
                </a:solidFill>
              </a:rPr>
              <a:t> (apartados (d) e (i) del Artículo 13, y Artículo 14; DO 82, 86, 107(k) y 109);</a:t>
            </a:r>
          </a:p>
          <a:p>
            <a:r>
              <a:rPr lang="es-ES" altLang="en-US" sz="2000" b="0" dirty="0" smtClean="0">
                <a:solidFill>
                  <a:schemeClr val="tx1"/>
                </a:solidFill>
              </a:rPr>
              <a:t>Asistencia financiera (apartado (d) del Artículo 13; DO 78);</a:t>
            </a:r>
          </a:p>
          <a:p>
            <a:r>
              <a:rPr lang="es-ES" altLang="en-US" sz="2000" b="0" dirty="0" smtClean="0">
                <a:solidFill>
                  <a:schemeClr val="tx1"/>
                </a:solidFill>
              </a:rPr>
              <a:t>Protección de la propiedad intelectual (DO 104);</a:t>
            </a:r>
          </a:p>
          <a:p>
            <a:r>
              <a:rPr lang="es-ES" altLang="en-US" sz="2000" b="0" dirty="0" smtClean="0">
                <a:solidFill>
                  <a:schemeClr val="tx1"/>
                </a:solidFill>
              </a:rPr>
              <a:t>Intercambio de conocimientos especializados e información a nivel internacional (apartado (d) del Artículo 1 y Artículo 19; DO 86–88).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>
          <a:xfrm>
            <a:off x="2281238" y="641350"/>
            <a:ext cx="6473825" cy="523875"/>
          </a:xfrm>
        </p:spPr>
        <p:txBody>
          <a:bodyPr/>
          <a:lstStyle/>
          <a:p>
            <a:r>
              <a:rPr lang="es-ES" altLang="en-US" sz="3400" smtClean="0"/>
              <a:t>No hay recetas simples</a:t>
            </a:r>
          </a:p>
        </p:txBody>
      </p:sp>
      <p:pic>
        <p:nvPicPr>
          <p:cNvPr id="2765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1903413"/>
            <a:ext cx="52768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984250"/>
          </a:xfrm>
        </p:spPr>
        <p:txBody>
          <a:bodyPr/>
          <a:lstStyle/>
          <a:p>
            <a:r>
              <a:rPr lang="es-ES" altLang="en-US" smtClean="0"/>
              <a:t>Requisitos previos para la elaboración de políticas efectivas en el campo del PCI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2825" y="2306361"/>
            <a:ext cx="5880100" cy="2001837"/>
          </a:xfrm>
        </p:spPr>
        <p:txBody>
          <a:bodyPr/>
          <a:lstStyle/>
          <a:p>
            <a:r>
              <a:rPr lang="es-ES" altLang="en-US" b="0" dirty="0" smtClean="0">
                <a:solidFill>
                  <a:schemeClr val="tx1"/>
                </a:solidFill>
              </a:rPr>
              <a:t>Participación de las comunidades; </a:t>
            </a:r>
          </a:p>
          <a:p>
            <a:r>
              <a:rPr lang="es-ES" altLang="en-US" b="0" dirty="0" smtClean="0">
                <a:solidFill>
                  <a:schemeClr val="tx1"/>
                </a:solidFill>
              </a:rPr>
              <a:t>Apoyo público amplio;</a:t>
            </a:r>
          </a:p>
          <a:p>
            <a:r>
              <a:rPr lang="es-ES" altLang="en-US" b="0" dirty="0" smtClean="0">
                <a:solidFill>
                  <a:schemeClr val="tx1"/>
                </a:solidFill>
              </a:rPr>
              <a:t>Voluntad política.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984250"/>
          </a:xfrm>
        </p:spPr>
        <p:txBody>
          <a:bodyPr/>
          <a:lstStyle/>
          <a:p>
            <a:r>
              <a:rPr lang="es-ES" altLang="en-US" smtClean="0"/>
              <a:t>Participación de las comunidades en el desarrollo de políticas</a:t>
            </a:r>
          </a:p>
        </p:txBody>
      </p:sp>
      <p:sp>
        <p:nvSpPr>
          <p:cNvPr id="29699" name="Content Placeholder 1"/>
          <p:cNvSpPr>
            <a:spLocks noGrp="1"/>
          </p:cNvSpPr>
          <p:nvPr>
            <p:ph idx="4294967295"/>
          </p:nvPr>
        </p:nvSpPr>
        <p:spPr>
          <a:xfrm>
            <a:off x="2282825" y="2245956"/>
            <a:ext cx="6472238" cy="3508375"/>
          </a:xfrm>
        </p:spPr>
        <p:txBody>
          <a:bodyPr/>
          <a:lstStyle/>
          <a:p>
            <a:r>
              <a:rPr lang="es-ES" altLang="en-US" sz="2000" b="0" dirty="0" smtClean="0">
                <a:solidFill>
                  <a:schemeClr val="tx1"/>
                </a:solidFill>
              </a:rPr>
              <a:t>Consultar con el público general sobre la identificación del </a:t>
            </a:r>
            <a:r>
              <a:rPr lang="es-ES" altLang="en-US" sz="2000" b="0" dirty="0" err="1" smtClean="0">
                <a:solidFill>
                  <a:schemeClr val="tx1"/>
                </a:solidFill>
              </a:rPr>
              <a:t>PCI</a:t>
            </a:r>
            <a:r>
              <a:rPr lang="es-ES" altLang="en-US" sz="2000" b="0" dirty="0" smtClean="0">
                <a:solidFill>
                  <a:schemeClr val="tx1"/>
                </a:solidFill>
              </a:rPr>
              <a:t> y las comunidades vinculadas y las medidas de las políticas generales;</a:t>
            </a:r>
          </a:p>
          <a:p>
            <a:r>
              <a:rPr lang="es-ES" altLang="en-US" sz="2000" b="0" dirty="0" smtClean="0">
                <a:solidFill>
                  <a:schemeClr val="tx1"/>
                </a:solidFill>
              </a:rPr>
              <a:t>Consultar con diversas comunidades y grupos, en especial con aquellas comunidades cuyo </a:t>
            </a:r>
            <a:r>
              <a:rPr lang="es-ES" altLang="en-US" sz="2000" b="0" dirty="0" err="1" smtClean="0">
                <a:solidFill>
                  <a:schemeClr val="tx1"/>
                </a:solidFill>
              </a:rPr>
              <a:t>PCI</a:t>
            </a:r>
            <a:r>
              <a:rPr lang="es-ES" altLang="en-US" sz="2000" b="0" dirty="0" smtClean="0">
                <a:solidFill>
                  <a:schemeClr val="tx1"/>
                </a:solidFill>
              </a:rPr>
              <a:t> se encuentra en peligro o marginado, sobre las medidas específicas para la salvaguardia del </a:t>
            </a:r>
            <a:r>
              <a:rPr lang="es-ES" altLang="en-US" sz="2000" b="0" dirty="0" err="1" smtClean="0">
                <a:solidFill>
                  <a:schemeClr val="tx1"/>
                </a:solidFill>
              </a:rPr>
              <a:t>PCI</a:t>
            </a:r>
            <a:r>
              <a:rPr lang="es-ES" altLang="en-US" sz="2000" b="0" dirty="0" smtClean="0">
                <a:solidFill>
                  <a:schemeClr val="tx1"/>
                </a:solidFill>
              </a:rPr>
              <a:t>;</a:t>
            </a:r>
          </a:p>
          <a:p>
            <a:r>
              <a:rPr lang="es-ES" altLang="en-US" sz="2000" b="0" dirty="0" smtClean="0">
                <a:solidFill>
                  <a:schemeClr val="tx1"/>
                </a:solidFill>
              </a:rPr>
              <a:t>Garantizar que los representantes de las comunidades cuenten con los mandatos apropiados y tengan oportunidad de consultar con sus representados. </a:t>
            </a:r>
          </a:p>
          <a:p>
            <a:endParaRPr lang="es-ES" altLang="en-US" sz="20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984250"/>
          </a:xfrm>
        </p:spPr>
        <p:txBody>
          <a:bodyPr/>
          <a:lstStyle/>
          <a:p>
            <a:r>
              <a:rPr lang="es-ES" altLang="en-US" smtClean="0"/>
              <a:t>Participación de las comunidades en la aplicación de las políticas</a:t>
            </a:r>
          </a:p>
        </p:txBody>
      </p:sp>
      <p:sp>
        <p:nvSpPr>
          <p:cNvPr id="30723" name="Content Placeholder 1"/>
          <p:cNvSpPr>
            <a:spLocks noGrp="1"/>
          </p:cNvSpPr>
          <p:nvPr>
            <p:ph idx="4294967295"/>
          </p:nvPr>
        </p:nvSpPr>
        <p:spPr>
          <a:xfrm>
            <a:off x="2281238" y="1905000"/>
            <a:ext cx="6473825" cy="4339650"/>
          </a:xfrm>
        </p:spPr>
        <p:txBody>
          <a:bodyPr/>
          <a:lstStyle/>
          <a:p>
            <a:r>
              <a:rPr lang="es-ES" altLang="en-US" sz="2000" b="0" dirty="0" smtClean="0">
                <a:solidFill>
                  <a:schemeClr val="tx1"/>
                </a:solidFill>
              </a:rPr>
              <a:t>Establecer mecanismos que garanticen la participación de una multiplicidad de comunidades, grupos e individuos;</a:t>
            </a:r>
          </a:p>
          <a:p>
            <a:r>
              <a:rPr lang="es-ES" altLang="en-US" sz="2000" b="0" dirty="0" smtClean="0">
                <a:solidFill>
                  <a:schemeClr val="tx1"/>
                </a:solidFill>
              </a:rPr>
              <a:t>Formular y aplicar códigos de ética y demás medidas que aseguren que las comunidades interesadas conserven la gestión de su </a:t>
            </a:r>
            <a:r>
              <a:rPr lang="es-ES" altLang="en-US" sz="2000" b="0" dirty="0" err="1" smtClean="0">
                <a:solidFill>
                  <a:schemeClr val="tx1"/>
                </a:solidFill>
              </a:rPr>
              <a:t>PCI</a:t>
            </a:r>
            <a:r>
              <a:rPr lang="es-ES" altLang="en-US" sz="2000" b="0" dirty="0" smtClean="0">
                <a:solidFill>
                  <a:schemeClr val="tx1"/>
                </a:solidFill>
              </a:rPr>
              <a:t> y de los beneficios que de él se deriven;</a:t>
            </a:r>
          </a:p>
          <a:p>
            <a:r>
              <a:rPr lang="es-ES" altLang="en-US" sz="2000" b="0" dirty="0" smtClean="0">
                <a:solidFill>
                  <a:schemeClr val="tx1"/>
                </a:solidFill>
              </a:rPr>
              <a:t>Establecer mecanismos que garanticen a los representantes de la comunidades contar con los mandatos apropiados; </a:t>
            </a:r>
          </a:p>
          <a:p>
            <a:r>
              <a:rPr lang="es-ES" altLang="en-US" sz="2000" b="0" dirty="0" smtClean="0">
                <a:solidFill>
                  <a:schemeClr val="tx1"/>
                </a:solidFill>
              </a:rPr>
              <a:t>Establecer mecanismos que garanticen el consentimiento previo, libre e informado de las comunidades en relación con cualquier actividad de salvaguardia relacionada con su </a:t>
            </a:r>
            <a:r>
              <a:rPr lang="es-ES" altLang="en-US" sz="2000" b="0" dirty="0" err="1" smtClean="0">
                <a:solidFill>
                  <a:schemeClr val="tx1"/>
                </a:solidFill>
              </a:rPr>
              <a:t>PCI</a:t>
            </a:r>
            <a:r>
              <a:rPr lang="es-ES" altLang="en-US" sz="2000" b="0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40163" y="2160725"/>
            <a:ext cx="4914900" cy="4029075"/>
          </a:xfrm>
        </p:spPr>
        <p:txBody>
          <a:bodyPr>
            <a:normAutofit fontScale="70000" lnSpcReduction="20000"/>
          </a:bodyPr>
          <a:lstStyle/>
          <a:p>
            <a:pPr marL="45720" indent="0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s-ES" altLang="en-US" dirty="0">
                <a:solidFill>
                  <a:schemeClr val="tx1"/>
                </a:solidFill>
              </a:rPr>
              <a:t>Convenio del Faro, por ejemplo:</a:t>
            </a:r>
          </a:p>
          <a:p>
            <a:pPr marL="45720" indent="0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s-ES" b="0" dirty="0" smtClean="0">
                <a:solidFill>
                  <a:schemeClr val="tx1"/>
                </a:solidFill>
              </a:rPr>
              <a:t>Artículo 4a: “el ejercicio del derecho al patrimonio cultural puede estar sujeto </a:t>
            </a:r>
            <a:r>
              <a:rPr lang="es-ES" b="0" dirty="0">
                <a:solidFill>
                  <a:srgbClr val="FF0000"/>
                </a:solidFill>
              </a:rPr>
              <a:t>únicamente a aquellas restricciones necesarias en toda sociedad democrática </a:t>
            </a:r>
            <a:r>
              <a:rPr lang="es-ES" b="0" dirty="0" smtClean="0">
                <a:solidFill>
                  <a:schemeClr val="tx1"/>
                </a:solidFill>
              </a:rPr>
              <a:t>[…]”</a:t>
            </a:r>
          </a:p>
          <a:p>
            <a:pPr marL="45720" indent="0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s-ES" b="0" dirty="0" smtClean="0">
                <a:solidFill>
                  <a:schemeClr val="tx1"/>
                </a:solidFill>
              </a:rPr>
              <a:t>Artículo </a:t>
            </a:r>
            <a:r>
              <a:rPr lang="es-ES" b="0" dirty="0" err="1" smtClean="0">
                <a:solidFill>
                  <a:schemeClr val="tx1"/>
                </a:solidFill>
              </a:rPr>
              <a:t>12d</a:t>
            </a:r>
            <a:r>
              <a:rPr lang="es-ES" b="0" dirty="0" smtClean="0">
                <a:solidFill>
                  <a:schemeClr val="tx1"/>
                </a:solidFill>
              </a:rPr>
              <a:t> “adoptar medidas tendientes a </a:t>
            </a:r>
            <a:r>
              <a:rPr lang="es-ES" b="0" dirty="0">
                <a:solidFill>
                  <a:srgbClr val="FF0000"/>
                </a:solidFill>
              </a:rPr>
              <a:t>mejorar el acceso </a:t>
            </a:r>
            <a:r>
              <a:rPr lang="es-ES" b="0" dirty="0">
                <a:solidFill>
                  <a:schemeClr val="tx1"/>
                </a:solidFill>
              </a:rPr>
              <a:t>al patrimonio </a:t>
            </a:r>
            <a:r>
              <a:rPr lang="es-ES" b="0" dirty="0" smtClean="0">
                <a:solidFill>
                  <a:schemeClr val="tx1"/>
                </a:solidFill>
              </a:rPr>
              <a:t>[…]”</a:t>
            </a:r>
            <a:endParaRPr lang="es-ES" b="0" dirty="0">
              <a:solidFill>
                <a:schemeClr val="tx1"/>
              </a:solidFill>
            </a:endParaRPr>
          </a:p>
          <a:p>
            <a:pPr marL="45720" indent="0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s-ES" b="0" dirty="0" smtClean="0">
                <a:solidFill>
                  <a:schemeClr val="tx1"/>
                </a:solidFill>
              </a:rPr>
              <a:t>Artículo </a:t>
            </a:r>
            <a:r>
              <a:rPr lang="es-ES" b="0" dirty="0" err="1" smtClean="0">
                <a:solidFill>
                  <a:schemeClr val="tx1"/>
                </a:solidFill>
              </a:rPr>
              <a:t>14.c</a:t>
            </a:r>
            <a:r>
              <a:rPr lang="es-ES" b="0" dirty="0" smtClean="0">
                <a:solidFill>
                  <a:schemeClr val="tx1"/>
                </a:solidFill>
              </a:rPr>
              <a:t> “remover los obstáculos al acceso […] </a:t>
            </a:r>
            <a:r>
              <a:rPr lang="es-ES" b="0" dirty="0" smtClean="0">
                <a:solidFill>
                  <a:schemeClr val="accent3"/>
                </a:solidFill>
              </a:rPr>
              <a:t>al tiempo que se protegen los derechos de propiedad intelectual”</a:t>
            </a:r>
          </a:p>
          <a:p>
            <a:pPr marL="45720" indent="0">
              <a:lnSpc>
                <a:spcPct val="120000"/>
              </a:lnSpc>
              <a:buFont typeface="Arial" pitchFamily="34" charset="0"/>
              <a:buNone/>
              <a:defRPr/>
            </a:pPr>
            <a:endParaRPr lang="es-ES" b="0" dirty="0">
              <a:solidFill>
                <a:schemeClr val="tx1"/>
              </a:solidFill>
            </a:endParaRPr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>
          <a:xfrm>
            <a:off x="2282825" y="642938"/>
            <a:ext cx="6480175" cy="492125"/>
          </a:xfrm>
        </p:spPr>
        <p:txBody>
          <a:bodyPr/>
          <a:lstStyle/>
          <a:p>
            <a:r>
              <a:rPr lang="es-ES" altLang="en-US" smtClean="0"/>
              <a:t>Búsqueda de equilibrio entre las finalidades de las distintas políticas</a:t>
            </a:r>
          </a:p>
        </p:txBody>
      </p:sp>
      <p:pic>
        <p:nvPicPr>
          <p:cNvPr id="3174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2611438"/>
            <a:ext cx="289242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17118835"/>
              </p:ext>
            </p:extLst>
          </p:nvPr>
        </p:nvGraphicFramePr>
        <p:xfrm>
          <a:off x="611560" y="880652"/>
          <a:ext cx="792088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1" name="Title 6"/>
          <p:cNvSpPr>
            <a:spLocks noGrp="1"/>
          </p:cNvSpPr>
          <p:nvPr>
            <p:ph type="title"/>
          </p:nvPr>
        </p:nvSpPr>
        <p:spPr>
          <a:xfrm>
            <a:off x="2281238" y="404813"/>
            <a:ext cx="6462712" cy="1600438"/>
          </a:xfrm>
        </p:spPr>
        <p:txBody>
          <a:bodyPr/>
          <a:lstStyle/>
          <a:p>
            <a:r>
              <a:rPr lang="es-ES" altLang="en-US" sz="2600" dirty="0" smtClean="0"/>
              <a:t>Búsqueda de equilibrio entre los distintos intereses al tiempo que se garantiza la gestión en manos de las comunidades</a:t>
            </a:r>
          </a:p>
        </p:txBody>
      </p:sp>
      <p:sp>
        <p:nvSpPr>
          <p:cNvPr id="32772" name="TextBox 2"/>
          <p:cNvSpPr txBox="1">
            <a:spLocks noChangeArrowheads="1"/>
          </p:cNvSpPr>
          <p:nvPr/>
        </p:nvSpPr>
        <p:spPr bwMode="auto">
          <a:xfrm>
            <a:off x="6084888" y="5082413"/>
            <a:ext cx="16557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ES" altLang="en-US" dirty="0"/>
              <a:t>Público en </a:t>
            </a:r>
            <a:r>
              <a:rPr lang="es-ES" altLang="en-US" dirty="0" smtClean="0"/>
              <a:t>general</a:t>
            </a:r>
            <a:endParaRPr lang="es-E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/>
          </p:nvPr>
        </p:nvSpPr>
        <p:spPr>
          <a:xfrm>
            <a:off x="2282825" y="642938"/>
            <a:ext cx="6480175" cy="492125"/>
          </a:xfrm>
        </p:spPr>
        <p:txBody>
          <a:bodyPr/>
          <a:lstStyle/>
          <a:p>
            <a:r>
              <a:rPr lang="es-ES" altLang="en-US" smtClean="0"/>
              <a:t>Otros factores para el buen resultado de las políticas</a:t>
            </a:r>
          </a:p>
        </p:txBody>
      </p:sp>
      <p:sp>
        <p:nvSpPr>
          <p:cNvPr id="33795" name="Content Placeholder 4"/>
          <p:cNvSpPr>
            <a:spLocks noGrp="1"/>
          </p:cNvSpPr>
          <p:nvPr>
            <p:ph idx="1"/>
          </p:nvPr>
        </p:nvSpPr>
        <p:spPr>
          <a:xfrm>
            <a:off x="2282825" y="1905000"/>
            <a:ext cx="3846513" cy="1858970"/>
          </a:xfrm>
        </p:spPr>
        <p:txBody>
          <a:bodyPr/>
          <a:lstStyle/>
          <a:p>
            <a:r>
              <a:rPr lang="es-ES" altLang="en-US" b="0" dirty="0" smtClean="0">
                <a:solidFill>
                  <a:schemeClr val="tx1"/>
                </a:solidFill>
              </a:rPr>
              <a:t>Fundadas en evidencias;</a:t>
            </a:r>
          </a:p>
          <a:p>
            <a:r>
              <a:rPr lang="es-ES" altLang="en-US" b="0" dirty="0" smtClean="0">
                <a:solidFill>
                  <a:schemeClr val="tx1"/>
                </a:solidFill>
              </a:rPr>
              <a:t>Factibles;</a:t>
            </a:r>
          </a:p>
          <a:p>
            <a:r>
              <a:rPr lang="es-ES" altLang="en-US" b="0" dirty="0" smtClean="0">
                <a:solidFill>
                  <a:schemeClr val="tx1"/>
                </a:solidFill>
              </a:rPr>
              <a:t>Efectivas.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0" y="1135063"/>
            <a:ext cx="6477000" cy="2770187"/>
          </a:xfrm>
        </p:spPr>
        <p:txBody>
          <a:bodyPr/>
          <a:lstStyle/>
          <a:p>
            <a:r>
              <a:rPr lang="es-ES" altLang="fr-FR" smtClean="0"/>
              <a:t>Diversos enfoques en los Estados Partes</a:t>
            </a:r>
            <a:endParaRPr lang="es-ES" altLang="en-US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2282825" y="642938"/>
            <a:ext cx="6480175" cy="492125"/>
          </a:xfrm>
        </p:spPr>
        <p:txBody>
          <a:bodyPr/>
          <a:lstStyle/>
          <a:p>
            <a:r>
              <a:rPr lang="es-ES" altLang="en-US" smtClean="0"/>
              <a:t>Proceso iterativo para la elaboración de políticas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282825" y="1889125"/>
            <a:ext cx="6480175" cy="4024313"/>
          </a:xfrm>
        </p:spPr>
        <p:txBody>
          <a:bodyPr/>
          <a:lstStyle/>
          <a:p>
            <a:r>
              <a:rPr lang="es-ES" altLang="en-US" b="0" smtClean="0">
                <a:solidFill>
                  <a:schemeClr val="tx1"/>
                </a:solidFill>
              </a:rPr>
              <a:t>Proyectos piloto para ensayar enfoques normativos en distintos contextos;</a:t>
            </a:r>
          </a:p>
          <a:p>
            <a:r>
              <a:rPr lang="es-ES" altLang="en-US" b="0" smtClean="0">
                <a:solidFill>
                  <a:schemeClr val="tx1"/>
                </a:solidFill>
              </a:rPr>
              <a:t>Analizar los efectos;</a:t>
            </a:r>
          </a:p>
          <a:p>
            <a:r>
              <a:rPr lang="es-ES" altLang="en-US" b="0" smtClean="0">
                <a:solidFill>
                  <a:schemeClr val="tx1"/>
                </a:solidFill>
              </a:rPr>
              <a:t>Ajustar la política;</a:t>
            </a:r>
          </a:p>
          <a:p>
            <a:r>
              <a:rPr lang="es-ES" altLang="en-US" b="0" smtClean="0">
                <a:solidFill>
                  <a:schemeClr val="tx1"/>
                </a:solidFill>
              </a:rPr>
              <a:t>Perfeccionar los enfoques;</a:t>
            </a:r>
          </a:p>
          <a:p>
            <a:r>
              <a:rPr lang="es-ES" altLang="en-US" b="0" smtClean="0">
                <a:solidFill>
                  <a:schemeClr val="tx1"/>
                </a:solidFill>
              </a:rPr>
              <a:t>Elaborar las políticas;</a:t>
            </a:r>
          </a:p>
          <a:p>
            <a:r>
              <a:rPr lang="es-ES" altLang="en-US" b="0" smtClean="0">
                <a:solidFill>
                  <a:schemeClr val="tx1"/>
                </a:solidFill>
              </a:rPr>
              <a:t>Hacer seguimiento y evaluación;</a:t>
            </a:r>
          </a:p>
          <a:p>
            <a:r>
              <a:rPr lang="es-ES" altLang="en-US" b="0" smtClean="0">
                <a:solidFill>
                  <a:schemeClr val="tx1"/>
                </a:solidFill>
              </a:rPr>
              <a:t>Ajustar las políticas.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4"/>
          <p:cNvSpPr>
            <a:spLocks noGrp="1"/>
          </p:cNvSpPr>
          <p:nvPr>
            <p:ph type="title"/>
          </p:nvPr>
        </p:nvSpPr>
        <p:spPr>
          <a:xfrm>
            <a:off x="3557588" y="981075"/>
            <a:ext cx="4629150" cy="1423988"/>
          </a:xfrm>
        </p:spPr>
        <p:txBody>
          <a:bodyPr/>
          <a:lstStyle/>
          <a:p>
            <a:r>
              <a:rPr lang="es-ES" altLang="en-US" smtClean="0"/>
              <a:t>Cuando todo lo que tienes es un martillo, cualquier problema se parece a un clavo</a:t>
            </a:r>
          </a:p>
        </p:txBody>
      </p:sp>
      <p:pic>
        <p:nvPicPr>
          <p:cNvPr id="3584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2063750"/>
            <a:ext cx="3890962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ctangle 1"/>
          <p:cNvSpPr>
            <a:spLocks noChangeArrowheads="1"/>
          </p:cNvSpPr>
          <p:nvPr/>
        </p:nvSpPr>
        <p:spPr bwMode="auto">
          <a:xfrm>
            <a:off x="3951288" y="5675313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ES" altLang="en-US" dirty="0"/>
              <a:t>Puede resultar importante buscar enfoques nuevos e innovadores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025" y="637673"/>
            <a:ext cx="5614291" cy="558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37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81238" y="581025"/>
            <a:ext cx="6065837" cy="554038"/>
          </a:xfrm>
        </p:spPr>
        <p:txBody>
          <a:bodyPr/>
          <a:lstStyle/>
          <a:p>
            <a:r>
              <a:rPr lang="es-ES" altLang="en-US" sz="3600" smtClean="0"/>
              <a:t>Estímulos para la elaboración de políticas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2281238" y="1905000"/>
            <a:ext cx="5761037" cy="2677656"/>
          </a:xfr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s-ES" altLang="en-US" sz="2000" b="0" dirty="0" smtClean="0">
                <a:solidFill>
                  <a:schemeClr val="tx1"/>
                </a:solidFill>
              </a:rPr>
              <a:t>Artículo 13: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s-ES" altLang="en-US" sz="2000" b="0" dirty="0" smtClean="0">
                <a:solidFill>
                  <a:schemeClr val="tx1"/>
                </a:solidFill>
              </a:rPr>
              <a:t>“Para asegurar la salvaguardia, el desarrollo y la valorización del patrimonio cultural inmaterial presente en su territorio, cada Estado Parte </a:t>
            </a:r>
            <a:r>
              <a:rPr lang="es-ES" altLang="en-US" sz="2000" b="0" dirty="0" smtClean="0">
                <a:solidFill>
                  <a:srgbClr val="FF0000"/>
                </a:solidFill>
              </a:rPr>
              <a:t>hará todo lo posible</a:t>
            </a:r>
            <a:r>
              <a:rPr lang="es-ES" altLang="en-US" sz="2000" b="0" dirty="0" smtClean="0">
                <a:solidFill>
                  <a:schemeClr val="tx1"/>
                </a:solidFill>
              </a:rPr>
              <a:t> por: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s-ES" altLang="en-US" sz="2000" b="0" dirty="0" smtClean="0">
                <a:solidFill>
                  <a:schemeClr val="tx1"/>
                </a:solidFill>
              </a:rPr>
              <a:t>a)</a:t>
            </a:r>
            <a:r>
              <a:rPr lang="en-US" altLang="en-US" sz="2000" b="0" dirty="0" smtClean="0">
                <a:solidFill>
                  <a:schemeClr val="tx1"/>
                </a:solidFill>
              </a:rPr>
              <a:t>	</a:t>
            </a:r>
            <a:r>
              <a:rPr lang="es-ES" altLang="en-US" sz="2000" b="0" dirty="0" smtClean="0">
                <a:solidFill>
                  <a:schemeClr val="tx1"/>
                </a:solidFill>
              </a:rPr>
              <a:t>adoptar una política general …</a:t>
            </a:r>
          </a:p>
          <a:p>
            <a:pPr marL="360363" indent="-360363">
              <a:buFont typeface="Arial" pitchFamily="34" charset="0"/>
              <a:buNone/>
              <a:defRPr/>
            </a:pPr>
            <a:r>
              <a:rPr lang="es-ES" altLang="en-US" sz="2000" b="0" dirty="0" smtClean="0">
                <a:solidFill>
                  <a:schemeClr val="tx1"/>
                </a:solidFill>
              </a:rPr>
              <a:t>d)</a:t>
            </a:r>
            <a:r>
              <a:rPr lang="en-US" altLang="en-US" sz="2000" b="0" dirty="0" smtClean="0">
                <a:solidFill>
                  <a:schemeClr val="tx1"/>
                </a:solidFill>
              </a:rPr>
              <a:t>	</a:t>
            </a:r>
            <a:r>
              <a:rPr lang="es-ES" altLang="en-US" sz="2000" b="0" dirty="0" smtClean="0">
                <a:solidFill>
                  <a:schemeClr val="tx1"/>
                </a:solidFill>
              </a:rPr>
              <a:t>adoptar las medidas de orden jurídico, técnico, administrativo y financiero adecuadas [...]”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3" y="3131891"/>
            <a:ext cx="1431231" cy="1181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>
          <a:xfrm>
            <a:off x="2274888" y="581025"/>
            <a:ext cx="6480175" cy="554038"/>
          </a:xfrm>
        </p:spPr>
        <p:txBody>
          <a:bodyPr/>
          <a:lstStyle/>
          <a:p>
            <a:r>
              <a:rPr lang="es-ES" altLang="en-US" sz="3600" smtClean="0"/>
              <a:t>Generalización de la elaboración de políticas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282825" y="1906588"/>
            <a:ext cx="6524625" cy="399256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s-ES" b="0" dirty="0">
                <a:solidFill>
                  <a:schemeClr val="tx1"/>
                </a:solidFill>
              </a:rPr>
              <a:t>En el período 2011-13, el 75% de los Estados que presentaron informes (29 de 41) habían creado algún tipo de política nueva para la salvaguardia del patrimonio cultural inmaterial (Informe del Servicio de Supervisión Interna, 2013).</a:t>
            </a:r>
          </a:p>
          <a:p>
            <a:pPr>
              <a:lnSpc>
                <a:spcPct val="120000"/>
              </a:lnSpc>
              <a:defRPr/>
            </a:pPr>
            <a:r>
              <a:rPr lang="es-ES" b="0" dirty="0" smtClean="0">
                <a:solidFill>
                  <a:schemeClr val="tx1"/>
                </a:solidFill>
              </a:rPr>
              <a:t>Numerosas entradas relacionadas con el PCI en la base de datos de la UNESCO sobre leyes nacionales para el patrimonio cultural. </a:t>
            </a:r>
            <a:r>
              <a:rPr lang="es-ES" sz="1400" b="0" dirty="0" smtClean="0">
                <a:solidFill>
                  <a:schemeClr val="tx1"/>
                </a:solidFill>
                <a:hlinkClick r:id="rId2"/>
              </a:rPr>
              <a:t>http://www.unesco.org/culture/natlaws/index.php   </a:t>
            </a:r>
            <a:endParaRPr lang="es-ES" sz="1400" b="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s-ES" b="0" dirty="0" smtClean="0">
                <a:solidFill>
                  <a:schemeClr val="tx1"/>
                </a:solidFill>
              </a:rPr>
              <a:t>Numerosas entradas relacionadas con el PCI en la base de datos de la Organización Mundial de la Propiedad Intelectual (OMPI) con legislación sobre expresiones culturales tradicionales y conocimientos tradicionales.</a:t>
            </a:r>
          </a:p>
          <a:p>
            <a:pPr marL="45720" indent="0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s-ES" sz="1200" dirty="0" smtClean="0">
                <a:solidFill>
                  <a:schemeClr val="tx1"/>
                </a:solidFill>
                <a:hlinkClick r:id="rId3"/>
              </a:rPr>
              <a:t>http://www.wipo.int/wipolex/es/results.jsp?countries=&amp;cat_id=16   </a:t>
            </a:r>
            <a:endParaRPr lang="es-ES" sz="1200" dirty="0">
              <a:solidFill>
                <a:schemeClr val="tx1"/>
              </a:solidFill>
            </a:endParaRPr>
          </a:p>
          <a:p>
            <a:pPr marL="45720" indent="0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s-ES" sz="1200" dirty="0">
                <a:solidFill>
                  <a:schemeClr val="tx1"/>
                </a:solidFill>
                <a:hlinkClick r:id="rId4"/>
              </a:rPr>
              <a:t>http://www.wipo.int/wipolex/es/results.jsp?countries=&amp;cat_id=18  </a:t>
            </a:r>
            <a:endParaRPr lang="es-E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281238" y="581025"/>
            <a:ext cx="6480175" cy="554038"/>
          </a:xfrm>
        </p:spPr>
        <p:txBody>
          <a:bodyPr/>
          <a:lstStyle/>
          <a:p>
            <a:r>
              <a:rPr lang="es-ES" altLang="en-US" sz="3600" smtClean="0"/>
              <a:t>Diversidad de enfoques</a:t>
            </a:r>
            <a:endParaRPr lang="es-ES" alt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40163" y="1537017"/>
            <a:ext cx="4921250" cy="46782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altLang="en-US" sz="1800" b="0" dirty="0" smtClean="0">
                <a:solidFill>
                  <a:schemeClr val="tx1"/>
                </a:solidFill>
              </a:rPr>
              <a:t>Políticas específicas sobre </a:t>
            </a:r>
            <a:r>
              <a:rPr lang="es-ES" altLang="en-US" sz="1800" b="0" dirty="0" err="1" smtClean="0">
                <a:solidFill>
                  <a:schemeClr val="tx1"/>
                </a:solidFill>
              </a:rPr>
              <a:t>PCI</a:t>
            </a:r>
            <a:r>
              <a:rPr lang="es-ES" altLang="en-US" sz="1800" b="0" dirty="0" smtClean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s-ES" altLang="en-US" sz="1800" b="0" dirty="0" smtClean="0">
                <a:solidFill>
                  <a:schemeClr val="tx1"/>
                </a:solidFill>
              </a:rPr>
              <a:t>Políticas sobre </a:t>
            </a:r>
            <a:r>
              <a:rPr lang="es-ES" altLang="en-US" sz="1800" b="0" dirty="0" err="1" smtClean="0">
                <a:solidFill>
                  <a:schemeClr val="tx1"/>
                </a:solidFill>
              </a:rPr>
              <a:t>PCI</a:t>
            </a:r>
            <a:r>
              <a:rPr lang="es-ES" altLang="en-US" sz="1800" b="0" dirty="0" smtClean="0">
                <a:solidFill>
                  <a:schemeClr val="tx1"/>
                </a:solidFill>
              </a:rPr>
              <a:t> integradas a las políticas culturales generales;</a:t>
            </a:r>
          </a:p>
          <a:p>
            <a:pPr>
              <a:lnSpc>
                <a:spcPct val="100000"/>
              </a:lnSpc>
            </a:pPr>
            <a:r>
              <a:rPr lang="es-ES" altLang="en-US" sz="1800" b="0" dirty="0" smtClean="0">
                <a:solidFill>
                  <a:schemeClr val="tx1"/>
                </a:solidFill>
              </a:rPr>
              <a:t>Acuerdos normativos concertados para el </a:t>
            </a:r>
            <a:r>
              <a:rPr lang="es-ES" altLang="en-US" sz="1800" b="0" dirty="0" err="1" smtClean="0">
                <a:solidFill>
                  <a:schemeClr val="tx1"/>
                </a:solidFill>
              </a:rPr>
              <a:t>PCI</a:t>
            </a:r>
            <a:r>
              <a:rPr lang="es-ES" altLang="en-US" sz="1800" b="0" dirty="0" smtClean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s-ES" altLang="en-US" sz="1800" b="0" dirty="0" smtClean="0">
                <a:solidFill>
                  <a:schemeClr val="tx1"/>
                </a:solidFill>
              </a:rPr>
              <a:t>Nuevas instituciones o directorios responsables del </a:t>
            </a:r>
            <a:r>
              <a:rPr lang="es-ES" altLang="en-US" sz="1800" b="0" dirty="0" err="1" smtClean="0">
                <a:solidFill>
                  <a:schemeClr val="tx1"/>
                </a:solidFill>
              </a:rPr>
              <a:t>PCI</a:t>
            </a:r>
            <a:r>
              <a:rPr lang="es-ES" altLang="en-US" sz="1800" b="0" dirty="0">
                <a:solidFill>
                  <a:schemeClr val="tx1"/>
                </a:solidFill>
              </a:rPr>
              <a:t>;</a:t>
            </a:r>
            <a:endParaRPr lang="es-ES" altLang="en-US" sz="1800" b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s-ES" altLang="en-US" sz="1800" b="0" dirty="0" smtClean="0">
                <a:solidFill>
                  <a:schemeClr val="tx1"/>
                </a:solidFill>
              </a:rPr>
              <a:t>Mandatos más amplios para las instituciones instaladas responsables del </a:t>
            </a:r>
            <a:r>
              <a:rPr lang="es-ES" altLang="en-US" sz="1800" b="0" dirty="0" err="1" smtClean="0">
                <a:solidFill>
                  <a:schemeClr val="tx1"/>
                </a:solidFill>
              </a:rPr>
              <a:t>PCI</a:t>
            </a:r>
            <a:r>
              <a:rPr lang="es-ES" altLang="en-US" sz="1800" b="0" dirty="0" smtClean="0">
                <a:solidFill>
                  <a:schemeClr val="tx1"/>
                </a:solidFill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es-ES" altLang="en-US" sz="1800" b="0" dirty="0" smtClean="0">
                <a:solidFill>
                  <a:schemeClr val="tx1"/>
                </a:solidFill>
              </a:rPr>
              <a:t>Políticas para elementos específicos del </a:t>
            </a:r>
            <a:r>
              <a:rPr lang="es-ES" altLang="en-US" sz="1800" b="0" dirty="0" err="1" smtClean="0">
                <a:solidFill>
                  <a:schemeClr val="tx1"/>
                </a:solidFill>
              </a:rPr>
              <a:t>PCI</a:t>
            </a:r>
            <a:r>
              <a:rPr lang="es-ES" altLang="en-US" sz="1800" b="0" dirty="0">
                <a:solidFill>
                  <a:schemeClr val="tx1"/>
                </a:solidFill>
              </a:rPr>
              <a:t>;</a:t>
            </a:r>
            <a:endParaRPr lang="es-ES" altLang="en-US" sz="1800" b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s-ES" altLang="en-US" sz="1800" b="0" dirty="0" smtClean="0">
                <a:solidFill>
                  <a:schemeClr val="tx1"/>
                </a:solidFill>
              </a:rPr>
              <a:t>Políticas sobre tesoros humanos vivos;</a:t>
            </a:r>
          </a:p>
          <a:p>
            <a:pPr>
              <a:lnSpc>
                <a:spcPct val="100000"/>
              </a:lnSpc>
            </a:pPr>
            <a:r>
              <a:rPr lang="es-ES" altLang="en-US" sz="1800" b="0" dirty="0" smtClean="0">
                <a:solidFill>
                  <a:schemeClr val="tx1"/>
                </a:solidFill>
              </a:rPr>
              <a:t>Disposiciones para comunidades específicas y su </a:t>
            </a:r>
            <a:r>
              <a:rPr lang="es-ES" altLang="en-US" sz="1800" b="0" dirty="0" err="1" smtClean="0">
                <a:solidFill>
                  <a:schemeClr val="tx1"/>
                </a:solidFill>
              </a:rPr>
              <a:t>PCI</a:t>
            </a:r>
            <a:r>
              <a:rPr lang="es-ES" altLang="en-US" sz="1800" b="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905000"/>
            <a:ext cx="32385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403225" y="4816475"/>
            <a:ext cx="34369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ES" altLang="en-US" sz="1100"/>
              <a:t>Preparación de kimchi, 2014</a:t>
            </a:r>
          </a:p>
          <a:p>
            <a:r>
              <a:rPr lang="es-ES" altLang="en-US" sz="1100"/>
              <a:t>República de Corea </a:t>
            </a:r>
          </a:p>
          <a:p>
            <a:r>
              <a:rPr lang="es-ES" altLang="en-US" sz="1100"/>
              <a:t>https://www.flickr.com/photos/koreanet/15165849254/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82825" y="581025"/>
            <a:ext cx="6480175" cy="554038"/>
          </a:xfrm>
        </p:spPr>
        <p:txBody>
          <a:bodyPr/>
          <a:lstStyle/>
          <a:p>
            <a:r>
              <a:rPr lang="es-ES" altLang="en-US" sz="3600" smtClean="0"/>
              <a:t>¿Por qué esta diversidad?</a:t>
            </a:r>
            <a:endParaRPr lang="es-ES" alt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2825" y="1909763"/>
            <a:ext cx="6472238" cy="45116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altLang="en-US" sz="2400" b="0" smtClean="0">
                <a:solidFill>
                  <a:schemeClr val="tx1"/>
                </a:solidFill>
              </a:rPr>
              <a:t>Influencias regionales e internacionales; </a:t>
            </a:r>
          </a:p>
          <a:p>
            <a:pPr>
              <a:lnSpc>
                <a:spcPct val="100000"/>
              </a:lnSpc>
            </a:pPr>
            <a:r>
              <a:rPr lang="es-ES" altLang="en-US" sz="2400" b="0" smtClean="0">
                <a:solidFill>
                  <a:schemeClr val="tx1"/>
                </a:solidFill>
              </a:rPr>
              <a:t>Enfoques anteriores a la ratificación;</a:t>
            </a:r>
          </a:p>
          <a:p>
            <a:pPr>
              <a:lnSpc>
                <a:spcPct val="100000"/>
              </a:lnSpc>
            </a:pPr>
            <a:r>
              <a:rPr lang="es-ES" altLang="en-US" sz="2400" b="0" smtClean="0">
                <a:solidFill>
                  <a:schemeClr val="tx1"/>
                </a:solidFill>
              </a:rPr>
              <a:t>Interpretaciones de la Convención; </a:t>
            </a:r>
          </a:p>
          <a:p>
            <a:pPr>
              <a:lnSpc>
                <a:spcPct val="100000"/>
              </a:lnSpc>
            </a:pPr>
            <a:r>
              <a:rPr lang="es-ES" altLang="en-US" sz="2400" b="0" smtClean="0">
                <a:solidFill>
                  <a:schemeClr val="tx1"/>
                </a:solidFill>
              </a:rPr>
              <a:t>Motivos para ratificar la Convención; y</a:t>
            </a:r>
          </a:p>
          <a:p>
            <a:pPr>
              <a:lnSpc>
                <a:spcPct val="100000"/>
              </a:lnSpc>
            </a:pPr>
            <a:r>
              <a:rPr lang="es-ES" altLang="en-US" sz="2400" b="0" smtClean="0">
                <a:solidFill>
                  <a:schemeClr val="tx1"/>
                </a:solidFill>
              </a:rPr>
              <a:t>Contextos sociopolíticos, históricos y económicos.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984250"/>
          </a:xfrm>
        </p:spPr>
        <p:txBody>
          <a:bodyPr/>
          <a:lstStyle/>
          <a:p>
            <a:r>
              <a:rPr lang="es-ES" altLang="en-US" dirty="0" smtClean="0"/>
              <a:t>Asistencia de la UNESCO para la elaboración de políticas en los Estados Partes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21178289"/>
              </p:ext>
            </p:extLst>
          </p:nvPr>
        </p:nvGraphicFramePr>
        <p:xfrm>
          <a:off x="2281238" y="1905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6000" y="1122363"/>
            <a:ext cx="6477000" cy="3694112"/>
          </a:xfrm>
        </p:spPr>
        <p:txBody>
          <a:bodyPr/>
          <a:lstStyle/>
          <a:p>
            <a:r>
              <a:rPr lang="es-ES" altLang="fr-FR" dirty="0" smtClean="0"/>
              <a:t>Desafíos y oportunidades en la elaboración de políticas</a:t>
            </a:r>
            <a:r>
              <a:rPr dirty="0"/>
              <a:t/>
            </a:r>
            <a:br>
              <a:rPr dirty="0"/>
            </a:br>
            <a:endParaRPr lang="es-ES" alt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Unesc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DEDB"/>
      </a:accent1>
      <a:accent2>
        <a:srgbClr val="00D213"/>
      </a:accent2>
      <a:accent3>
        <a:srgbClr val="FF0000"/>
      </a:accent3>
      <a:accent4>
        <a:srgbClr val="FFFF00"/>
      </a:accent4>
      <a:accent5>
        <a:srgbClr val="07DEDB"/>
      </a:accent5>
      <a:accent6>
        <a:srgbClr val="00D213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4277</TotalTime>
  <Words>1883</Words>
  <Application>Microsoft Office PowerPoint</Application>
  <PresentationFormat>On-screen Show (4:3)</PresentationFormat>
  <Paragraphs>195</Paragraphs>
  <Slides>32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 Bold</vt:lpstr>
      <vt:lpstr>SimSun</vt:lpstr>
      <vt:lpstr>Arial</vt:lpstr>
      <vt:lpstr>Calibri</vt:lpstr>
      <vt:lpstr>Thème Office</vt:lpstr>
      <vt:lpstr>Taller sobre elaboración de políticas para la salvaguardia del PCI Presentación en PowerPoint 1 correspondiente a la Unidad 55</vt:lpstr>
      <vt:lpstr>Esta presentación analizará ...</vt:lpstr>
      <vt:lpstr>Diversos enfoques en los Estados Partes</vt:lpstr>
      <vt:lpstr>Estímulos para la elaboración de políticas</vt:lpstr>
      <vt:lpstr>Generalización de la elaboración de políticas</vt:lpstr>
      <vt:lpstr>Diversidad de enfoques</vt:lpstr>
      <vt:lpstr>¿Por qué esta diversidad?</vt:lpstr>
      <vt:lpstr>Asistencia de la UNESCO para la elaboración de políticas en los Estados Partes</vt:lpstr>
      <vt:lpstr>Desafíos y oportunidades en la elaboración de políticas </vt:lpstr>
      <vt:lpstr>Desafíos y oportunidades: una nueva área</vt:lpstr>
      <vt:lpstr>Desafíos y oportunidades: diferentes contextos</vt:lpstr>
      <vt:lpstr>Diversas motivaciones para la elaboración de políticas sobre PCI</vt:lpstr>
      <vt:lpstr>Diversas funciones para la cultura en la política pública </vt:lpstr>
      <vt:lpstr>Diversos marcos normativos afectan la salvaguardia del PCI</vt:lpstr>
      <vt:lpstr>PowerPoint Presentation</vt:lpstr>
      <vt:lpstr>El tátau en Samoa</vt:lpstr>
      <vt:lpstr>Desafíos y oportunidades: presupuestos y prioridades</vt:lpstr>
      <vt:lpstr>Gasto en cultura</vt:lpstr>
      <vt:lpstr>Elaboración de políticas relacionadas con el PCI </vt:lpstr>
      <vt:lpstr>PowerPoint Presentation</vt:lpstr>
      <vt:lpstr>Preguntas comunes</vt:lpstr>
      <vt:lpstr>Las políticas podrían incluir disposiciones para ...</vt:lpstr>
      <vt:lpstr>No hay recetas simples</vt:lpstr>
      <vt:lpstr>Requisitos previos para la elaboración de políticas efectivas en el campo del PCI</vt:lpstr>
      <vt:lpstr>Participación de las comunidades en el desarrollo de políticas</vt:lpstr>
      <vt:lpstr>Participación de las comunidades en la aplicación de las políticas</vt:lpstr>
      <vt:lpstr>Búsqueda de equilibrio entre las finalidades de las distintas políticas</vt:lpstr>
      <vt:lpstr>Búsqueda de equilibrio entre los distintos intereses al tiempo que se garantiza la gestión en manos de las comunidades</vt:lpstr>
      <vt:lpstr>Otros factores para el buen resultado de las políticas</vt:lpstr>
      <vt:lpstr>Proceso iterativo para la elaboración de políticas</vt:lpstr>
      <vt:lpstr>Cuando todo lo que tienes es un martillo, cualquier problema se parece a un clavo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**** ****</dc:creator>
  <cp:lastModifiedBy>Kim, Dain</cp:lastModifiedBy>
  <cp:revision>174</cp:revision>
  <dcterms:created xsi:type="dcterms:W3CDTF">2013-04-24T00:14:44Z</dcterms:created>
  <dcterms:modified xsi:type="dcterms:W3CDTF">2018-04-23T12:59:53Z</dcterms:modified>
</cp:coreProperties>
</file>