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7" r:id="rId2"/>
    <p:sldId id="262" r:id="rId3"/>
    <p:sldId id="258" r:id="rId4"/>
    <p:sldId id="263" r:id="rId5"/>
    <p:sldId id="264" r:id="rId6"/>
    <p:sldId id="265" r:id="rId7"/>
    <p:sldId id="266" r:id="rId8"/>
    <p:sldId id="267" r:id="rId9"/>
    <p:sldId id="268" r:id="rId10"/>
    <p:sldId id="269" r:id="rId11"/>
    <p:sldId id="270" r:id="rId12"/>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715">
          <p15:clr>
            <a:srgbClr val="A4A3A4"/>
          </p15:clr>
        </p15:guide>
        <p15:guide id="2" orient="horz" pos="1200">
          <p15:clr>
            <a:srgbClr val="A4A3A4"/>
          </p15:clr>
        </p15:guide>
        <p15:guide id="3" orient="horz" pos="2160">
          <p15:clr>
            <a:srgbClr val="A4A3A4"/>
          </p15:clr>
        </p15:guide>
        <p15:guide id="4" pos="1437">
          <p15:clr>
            <a:srgbClr val="A4A3A4"/>
          </p15:clr>
        </p15:guide>
        <p15:guide id="5" pos="2419">
          <p15:clr>
            <a:srgbClr val="A4A3A4"/>
          </p15:clr>
        </p15:guide>
        <p15:guide id="6" pos="5515">
          <p15:clr>
            <a:srgbClr val="A4A3A4"/>
          </p15:clr>
        </p15:guide>
        <p15:guide id="7" pos="1310">
          <p15:clr>
            <a:srgbClr val="A4A3A4"/>
          </p15:clr>
        </p15:guide>
        <p15:guide id="8" pos="25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 Moustafa" initials="S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63" autoAdjust="0"/>
    <p:restoredTop sz="94451" autoAdjust="0"/>
  </p:normalViewPr>
  <p:slideViewPr>
    <p:cSldViewPr snapToGrid="0" snapToObjects="1">
      <p:cViewPr varScale="1">
        <p:scale>
          <a:sx n="57" d="100"/>
          <a:sy n="57" d="100"/>
        </p:scale>
        <p:origin x="78" y="1008"/>
      </p:cViewPr>
      <p:guideLst>
        <p:guide orient="horz" pos="715"/>
        <p:guide orient="horz" pos="1200"/>
        <p:guide orient="horz" pos="2160"/>
        <p:guide pos="1437"/>
        <p:guide pos="2419"/>
        <p:guide pos="5515"/>
        <p:guide pos="1310"/>
        <p:guide pos="25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8-28T12:22:43.562" idx="2">
    <p:pos x="10" y="10"/>
    <p:text>this slide is aligns with case study 42 and should be included if that case study is used in the unit.</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FEA0FE58-CE38-4005-8000-57C73FE9F6D0}" type="datetimeFigureOut">
              <a:rPr lang="fr-FR"/>
              <a:pPr>
                <a:defRPr/>
              </a:pPr>
              <a:t>20/04/2018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56272C71-7574-468D-9068-AC7BD6C0B262}" type="slidenum">
              <a:rPr lang="fr-FR" altLang="en-US"/>
              <a:pPr/>
              <a:t>‹#›</a:t>
            </a:fld>
            <a:endParaRPr lang="fr-FR" altLang="en-US"/>
          </a:p>
        </p:txBody>
      </p:sp>
    </p:spTree>
    <p:extLst>
      <p:ext uri="{BB962C8B-B14F-4D97-AF65-F5344CB8AC3E}">
        <p14:creationId xmlns:p14="http://schemas.microsoft.com/office/powerpoint/2010/main" val="36355332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6DF9ED4-7B2C-42AF-A467-CD1737D74EB6}" type="datetimeFigureOut">
              <a:rPr lang="fr-FR"/>
              <a:pPr>
                <a:defRPr/>
              </a:pPr>
              <a:t>20/04/2018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B5E083E2-4921-4F19-AA4A-88A72105CA3D}" type="slidenum">
              <a:rPr lang="fr-FR" altLang="en-US"/>
              <a:pPr/>
              <a:t>‹#›</a:t>
            </a:fld>
            <a:endParaRPr lang="fr-FR" altLang="en-US"/>
          </a:p>
        </p:txBody>
      </p:sp>
    </p:spTree>
    <p:extLst>
      <p:ext uri="{BB962C8B-B14F-4D97-AF65-F5344CB8AC3E}">
        <p14:creationId xmlns:p14="http://schemas.microsoft.com/office/powerpoint/2010/main" val="351664798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mtClean="0"/>
              <a:t>© 2009 by Chen Ming/Beijing Bureau of Culture</a:t>
            </a:r>
            <a:endParaRPr lang="fr-FR"/>
          </a:p>
        </p:txBody>
      </p:sp>
      <p:sp>
        <p:nvSpPr>
          <p:cNvPr id="4" name="Espace réservé du numéro de diapositive 3"/>
          <p:cNvSpPr>
            <a:spLocks noGrp="1"/>
          </p:cNvSpPr>
          <p:nvPr>
            <p:ph type="sldNum" sz="quarter" idx="10"/>
          </p:nvPr>
        </p:nvSpPr>
        <p:spPr/>
        <p:txBody>
          <a:bodyPr/>
          <a:lstStyle/>
          <a:p>
            <a:fld id="{B5E083E2-4921-4F19-AA4A-88A72105CA3D}" type="slidenum">
              <a:rPr lang="fr-FR" altLang="en-US" smtClean="0"/>
              <a:pPr/>
              <a:t>1</a:t>
            </a:fld>
            <a:endParaRPr lang="fr-FR" altLang="en-US"/>
          </a:p>
        </p:txBody>
      </p:sp>
    </p:spTree>
    <p:extLst>
      <p:ext uri="{BB962C8B-B14F-4D97-AF65-F5344CB8AC3E}">
        <p14:creationId xmlns:p14="http://schemas.microsoft.com/office/powerpoint/2010/main" val="3790189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p:cNvSpPr/>
          <p:nvPr userDrawn="1"/>
        </p:nvSpPr>
        <p:spPr>
          <a:xfrm>
            <a:off x="0" y="0"/>
            <a:ext cx="6477000" cy="68627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FF10B"/>
              </a:solidFill>
            </a:endParaRPr>
          </a:p>
        </p:txBody>
      </p:sp>
      <p:cxnSp>
        <p:nvCxnSpPr>
          <p:cNvPr id="7" name="Straight Connector 9"/>
          <p:cNvCxnSpPr/>
          <p:nvPr userDrawn="1"/>
        </p:nvCxnSpPr>
        <p:spPr>
          <a:xfrm>
            <a:off x="381000" y="1371600"/>
            <a:ext cx="5715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ctrTitle"/>
          </p:nvPr>
        </p:nvSpPr>
        <p:spPr>
          <a:xfrm>
            <a:off x="381000" y="1692000"/>
            <a:ext cx="5715000" cy="1169551"/>
          </a:xfrm>
        </p:spPr>
        <p:txBody>
          <a:bodyPr/>
          <a:lstStyle>
            <a:lvl1pPr algn="l">
              <a:defRPr sz="3800" b="1"/>
            </a:lvl1pPr>
          </a:lstStyle>
          <a:p>
            <a:r>
              <a:rPr lang="fr-FR" dirty="0" smtClean="0"/>
              <a:t>Cliquez et modifiez le titre</a:t>
            </a:r>
            <a:endParaRPr lang="fr-FR" dirty="0"/>
          </a:p>
        </p:txBody>
      </p:sp>
      <p:sp>
        <p:nvSpPr>
          <p:cNvPr id="3" name="Sous-titre 2"/>
          <p:cNvSpPr>
            <a:spLocks noGrp="1"/>
          </p:cNvSpPr>
          <p:nvPr>
            <p:ph type="subTitle" idx="1"/>
          </p:nvPr>
        </p:nvSpPr>
        <p:spPr>
          <a:xfrm>
            <a:off x="381000" y="4212000"/>
            <a:ext cx="5715000" cy="1665272"/>
          </a:xfrm>
        </p:spPr>
        <p:txBody>
          <a:bodyPr>
            <a:norm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9" name="Espace réservé pour une image  10"/>
          <p:cNvSpPr>
            <a:spLocks noGrp="1"/>
          </p:cNvSpPr>
          <p:nvPr>
            <p:ph type="pic" sz="quarter" idx="10"/>
          </p:nvPr>
        </p:nvSpPr>
        <p:spPr>
          <a:xfrm>
            <a:off x="6478200" y="0"/>
            <a:ext cx="2667600" cy="6858000"/>
          </a:xfrm>
        </p:spPr>
        <p:txBody>
          <a:bodyPr rtlCol="0"/>
          <a:lstStyle/>
          <a:p>
            <a:pPr lvl="0"/>
            <a:endParaRPr lang="fr-FR" noProof="0"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5977" y="203052"/>
            <a:ext cx="1559406" cy="1002349"/>
          </a:xfrm>
          <a:prstGeom prst="rect">
            <a:avLst/>
          </a:prstGeom>
        </p:spPr>
      </p:pic>
    </p:spTree>
    <p:extLst>
      <p:ext uri="{BB962C8B-B14F-4D97-AF65-F5344CB8AC3E}">
        <p14:creationId xmlns:p14="http://schemas.microsoft.com/office/powerpoint/2010/main" val="104027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4244065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cxnSp>
        <p:nvCxnSpPr>
          <p:cNvPr id="4" name="Straight Connector 8"/>
          <p:cNvCxnSpPr/>
          <p:nvPr userDrawn="1"/>
        </p:nvCxnSpPr>
        <p:spPr>
          <a:xfrm>
            <a:off x="2286000" y="2286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Straight Connector 13"/>
          <p:cNvCxnSpPr/>
          <p:nvPr userDrawn="1"/>
        </p:nvCxnSpPr>
        <p:spPr>
          <a:xfrm flipV="1">
            <a:off x="406400" y="2286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2285998" y="375262"/>
            <a:ext cx="6476999" cy="1846659"/>
          </a:xfrm>
        </p:spPr>
        <p:txBody>
          <a:bodyPr/>
          <a:lstStyle>
            <a:lvl1pPr algn="l">
              <a:defRPr sz="6000" b="1" cap="none"/>
            </a:lvl1pPr>
          </a:lstStyle>
          <a:p>
            <a:r>
              <a:rPr lang="fr-FR" dirty="0" smtClean="0"/>
              <a:t>Cliquez et modifiez le titre</a:t>
            </a:r>
            <a:endParaRPr lang="fr-FR" dirty="0"/>
          </a:p>
        </p:txBody>
      </p:sp>
      <p:sp>
        <p:nvSpPr>
          <p:cNvPr id="3" name="Espace réservé du texte 2"/>
          <p:cNvSpPr>
            <a:spLocks noGrp="1"/>
          </p:cNvSpPr>
          <p:nvPr>
            <p:ph type="body" idx="1"/>
          </p:nvPr>
        </p:nvSpPr>
        <p:spPr>
          <a:xfrm>
            <a:off x="2282824" y="2427807"/>
            <a:ext cx="6480173" cy="1118255"/>
          </a:xfrm>
        </p:spPr>
        <p:txBody>
          <a:bodyPr/>
          <a:lstStyle>
            <a:lvl1pPr marL="0" indent="0">
              <a:buNone/>
              <a:defRPr sz="4000" b="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Cliquez pour modifier les styles du texte du masque</a:t>
            </a:r>
          </a:p>
        </p:txBody>
      </p:sp>
    </p:spTree>
    <p:extLst>
      <p:ext uri="{BB962C8B-B14F-4D97-AF65-F5344CB8AC3E}">
        <p14:creationId xmlns:p14="http://schemas.microsoft.com/office/powerpoint/2010/main" val="943868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4" name="Espace réservé du contenu 3"/>
          <p:cNvSpPr>
            <a:spLocks noGrp="1"/>
          </p:cNvSpPr>
          <p:nvPr>
            <p:ph sz="half" idx="2"/>
          </p:nvPr>
        </p:nvSpPr>
        <p:spPr>
          <a:xfrm>
            <a:off x="3600000" y="1836000"/>
            <a:ext cx="5162998" cy="4217600"/>
          </a:xfrm>
        </p:spPr>
        <p:txBody>
          <a:bodyPr/>
          <a:lstStyle>
            <a:lvl1pPr>
              <a:defRPr sz="2800"/>
            </a:lvl1pPr>
            <a:lvl2pPr>
              <a:defRPr sz="2800"/>
            </a:lvl2pPr>
            <a:lvl3pPr>
              <a:defRPr sz="2800"/>
            </a:lvl3pPr>
            <a:lvl4pPr>
              <a:defRPr sz="2400"/>
            </a:lvl4pPr>
            <a:lvl5pPr>
              <a:defRPr sz="20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9" name="Espace réservé pour une image  8"/>
          <p:cNvSpPr>
            <a:spLocks noGrp="1"/>
          </p:cNvSpPr>
          <p:nvPr>
            <p:ph type="pic" sz="quarter" idx="10"/>
          </p:nvPr>
        </p:nvSpPr>
        <p:spPr>
          <a:xfrm>
            <a:off x="416560" y="1908000"/>
            <a:ext cx="2880000" cy="3672206"/>
          </a:xfrm>
        </p:spPr>
        <p:txBody>
          <a:bodyPr rtlCol="0"/>
          <a:lstStyle/>
          <a:p>
            <a:pPr lvl="0"/>
            <a:endParaRPr lang="fr-FR" noProof="0" dirty="0"/>
          </a:p>
        </p:txBody>
      </p:sp>
      <p:sp>
        <p:nvSpPr>
          <p:cNvPr id="11" name="Espace réservé du contenu 10"/>
          <p:cNvSpPr>
            <a:spLocks noGrp="1"/>
          </p:cNvSpPr>
          <p:nvPr>
            <p:ph sz="quarter" idx="11"/>
          </p:nvPr>
        </p:nvSpPr>
        <p:spPr>
          <a:xfrm>
            <a:off x="416560" y="5647094"/>
            <a:ext cx="2879725" cy="234000"/>
          </a:xfrm>
        </p:spPr>
        <p:txBody>
          <a:bodyPr anchor="ctr">
            <a:noAutofit/>
          </a:bodyPr>
          <a:lstStyle>
            <a:lvl1pPr marL="0" indent="0">
              <a:lnSpc>
                <a:spcPct val="100000"/>
              </a:lnSpc>
              <a:spcBef>
                <a:spcPts val="0"/>
              </a:spcBef>
              <a:buFontTx/>
              <a:buNone/>
              <a:defRPr sz="800" b="0">
                <a:solidFill>
                  <a:schemeClr val="tx1"/>
                </a:solidFill>
              </a:defRPr>
            </a:lvl1pPr>
            <a:lvl2pPr marL="0" indent="0">
              <a:lnSpc>
                <a:spcPct val="100000"/>
              </a:lnSpc>
              <a:spcBef>
                <a:spcPts val="0"/>
              </a:spcBef>
              <a:buFontTx/>
              <a:buNone/>
              <a:defRPr sz="800">
                <a:solidFill>
                  <a:schemeClr val="tx1"/>
                </a:solidFill>
              </a:defRPr>
            </a:lvl2pPr>
            <a:lvl3pPr marL="0" indent="0">
              <a:lnSpc>
                <a:spcPct val="100000"/>
              </a:lnSpc>
              <a:spcBef>
                <a:spcPts val="0"/>
              </a:spcBef>
              <a:buFontTx/>
              <a:buNone/>
              <a:defRPr sz="800">
                <a:solidFill>
                  <a:schemeClr val="tx1"/>
                </a:solidFill>
              </a:defRPr>
            </a:lvl3pPr>
            <a:lvl4pPr marL="0" indent="0">
              <a:lnSpc>
                <a:spcPct val="100000"/>
              </a:lnSpc>
              <a:spcBef>
                <a:spcPts val="0"/>
              </a:spcBef>
              <a:buFontTx/>
              <a:buNone/>
              <a:defRPr sz="800">
                <a:solidFill>
                  <a:schemeClr val="tx1"/>
                </a:solidFill>
              </a:defRPr>
            </a:lvl4pPr>
            <a:lvl5pPr marL="0" indent="0">
              <a:lnSpc>
                <a:spcPct val="100000"/>
              </a:lnSpc>
              <a:spcBef>
                <a:spcPts val="0"/>
              </a:spcBef>
              <a:buFontTx/>
              <a:buNone/>
              <a:defRPr sz="800">
                <a:solidFill>
                  <a:schemeClr val="tx1"/>
                </a:solidFill>
              </a:defRPr>
            </a:lvl5pPr>
          </a:lstStyle>
          <a:p>
            <a:pPr lvl="0"/>
            <a:r>
              <a:rPr lang="fr-FR" dirty="0" smtClean="0"/>
              <a:t>Cliquez pour modifier les styles du texte du masque</a:t>
            </a:r>
          </a:p>
        </p:txBody>
      </p:sp>
    </p:spTree>
    <p:extLst>
      <p:ext uri="{BB962C8B-B14F-4D97-AF65-F5344CB8AC3E}">
        <p14:creationId xmlns:p14="http://schemas.microsoft.com/office/powerpoint/2010/main" val="1675525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11" name="Espace réservé pour une image  10"/>
          <p:cNvSpPr>
            <a:spLocks noGrp="1"/>
          </p:cNvSpPr>
          <p:nvPr>
            <p:ph type="pic" sz="quarter" idx="10"/>
          </p:nvPr>
        </p:nvSpPr>
        <p:spPr>
          <a:xfrm>
            <a:off x="2282825" y="1908001"/>
            <a:ext cx="6480175" cy="4248960"/>
          </a:xfrm>
        </p:spPr>
        <p:txBody>
          <a:bodyPr rtlCol="0"/>
          <a:lstStyle/>
          <a:p>
            <a:pPr lvl="0"/>
            <a:endParaRPr lang="fr-FR" noProof="0" dirty="0"/>
          </a:p>
        </p:txBody>
      </p:sp>
      <p:sp>
        <p:nvSpPr>
          <p:cNvPr id="13" name="Espace réservé du contenu 12"/>
          <p:cNvSpPr>
            <a:spLocks noGrp="1"/>
          </p:cNvSpPr>
          <p:nvPr>
            <p:ph sz="quarter" idx="11"/>
          </p:nvPr>
        </p:nvSpPr>
        <p:spPr>
          <a:xfrm>
            <a:off x="2282825" y="6156325"/>
            <a:ext cx="6480175" cy="234000"/>
          </a:xfrm>
        </p:spPr>
        <p:txBody>
          <a:bodyPr anchor="ctr">
            <a:noAutofit/>
          </a:bodyPr>
          <a:lstStyle>
            <a:lvl1pPr marL="0" indent="0">
              <a:lnSpc>
                <a:spcPct val="100000"/>
              </a:lnSpc>
              <a:spcBef>
                <a:spcPts val="0"/>
              </a:spcBef>
              <a:buFontTx/>
              <a:buNone/>
              <a:defRPr sz="800" b="0">
                <a:solidFill>
                  <a:srgbClr val="000000"/>
                </a:solidFill>
              </a:defRPr>
            </a:lvl1pPr>
            <a:lvl2pPr marL="0" indent="0">
              <a:lnSpc>
                <a:spcPct val="100000"/>
              </a:lnSpc>
              <a:spcBef>
                <a:spcPts val="0"/>
              </a:spcBef>
              <a:buFontTx/>
              <a:buNone/>
              <a:defRPr sz="800">
                <a:solidFill>
                  <a:srgbClr val="000000"/>
                </a:solidFill>
              </a:defRPr>
            </a:lvl2pPr>
            <a:lvl3pPr marL="0">
              <a:lnSpc>
                <a:spcPct val="100000"/>
              </a:lnSpc>
              <a:spcBef>
                <a:spcPts val="0"/>
              </a:spcBef>
              <a:buFontTx/>
              <a:buNone/>
              <a:defRPr sz="800">
                <a:solidFill>
                  <a:srgbClr val="000000"/>
                </a:solidFill>
              </a:defRPr>
            </a:lvl3pPr>
            <a:lvl4pPr marL="0" indent="0">
              <a:lnSpc>
                <a:spcPct val="100000"/>
              </a:lnSpc>
              <a:spcBef>
                <a:spcPts val="0"/>
              </a:spcBef>
              <a:buFontTx/>
              <a:buNone/>
              <a:defRPr sz="800">
                <a:solidFill>
                  <a:srgbClr val="000000"/>
                </a:solidFill>
              </a:defRPr>
            </a:lvl4pPr>
            <a:lvl5pPr marL="0">
              <a:lnSpc>
                <a:spcPct val="100000"/>
              </a:lnSpc>
              <a:spcBef>
                <a:spcPts val="0"/>
              </a:spcBef>
              <a:buFontTx/>
              <a:buNone/>
              <a:defRPr sz="800">
                <a:solidFill>
                  <a:srgbClr val="000000"/>
                </a:solidFill>
              </a:defRPr>
            </a:lvl5pPr>
          </a:lstStyle>
          <a:p>
            <a:pPr lvl="0"/>
            <a:r>
              <a:rPr lang="fr-FR" dirty="0" smtClean="0"/>
              <a:t>Cliquez pour modifier les styles du texte du masque</a:t>
            </a:r>
          </a:p>
        </p:txBody>
      </p:sp>
    </p:spTree>
    <p:extLst>
      <p:ext uri="{BB962C8B-B14F-4D97-AF65-F5344CB8AC3E}">
        <p14:creationId xmlns:p14="http://schemas.microsoft.com/office/powerpoint/2010/main" val="2863967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Tree>
    <p:extLst>
      <p:ext uri="{BB962C8B-B14F-4D97-AF65-F5344CB8AC3E}">
        <p14:creationId xmlns:p14="http://schemas.microsoft.com/office/powerpoint/2010/main" val="181361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25703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p:cNvSpPr/>
          <p:nvPr userDrawn="1"/>
        </p:nvSpPr>
        <p:spPr>
          <a:xfrm>
            <a:off x="0" y="0"/>
            <a:ext cx="228600" cy="68627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FF10B"/>
              </a:solidFill>
            </a:endParaRPr>
          </a:p>
        </p:txBody>
      </p:sp>
      <p:cxnSp>
        <p:nvCxnSpPr>
          <p:cNvPr id="18" name="Straight Connector 8"/>
          <p:cNvCxnSpPr/>
          <p:nvPr userDrawn="1"/>
        </p:nvCxnSpPr>
        <p:spPr>
          <a:xfrm>
            <a:off x="2286000" y="2286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1"/>
          <p:cNvCxnSpPr/>
          <p:nvPr userDrawn="1"/>
        </p:nvCxnSpPr>
        <p:spPr>
          <a:xfrm>
            <a:off x="2286000" y="66294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0" name="Straight Connector 13"/>
          <p:cNvCxnSpPr/>
          <p:nvPr userDrawn="1"/>
        </p:nvCxnSpPr>
        <p:spPr>
          <a:xfrm flipV="1">
            <a:off x="406400" y="2286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userDrawn="1"/>
        </p:nvSpPr>
        <p:spPr>
          <a:xfrm>
            <a:off x="8915400" y="0"/>
            <a:ext cx="228600" cy="68627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FF10B"/>
              </a:solidFill>
            </a:endParaRPr>
          </a:p>
        </p:txBody>
      </p:sp>
      <p:sp>
        <p:nvSpPr>
          <p:cNvPr id="1032" name="Espace réservé du titre 1"/>
          <p:cNvSpPr>
            <a:spLocks noGrp="1"/>
          </p:cNvSpPr>
          <p:nvPr>
            <p:ph type="title"/>
          </p:nvPr>
        </p:nvSpPr>
        <p:spPr bwMode="auto">
          <a:xfrm>
            <a:off x="2282825" y="417513"/>
            <a:ext cx="64801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altLang="es-ES_tradnl" smtClean="0"/>
              <a:t>Cliquez et modifiez le titre</a:t>
            </a:r>
          </a:p>
        </p:txBody>
      </p:sp>
      <p:sp>
        <p:nvSpPr>
          <p:cNvPr id="1033" name="Espace réservé du texte 2"/>
          <p:cNvSpPr>
            <a:spLocks noGrp="1"/>
          </p:cNvSpPr>
          <p:nvPr>
            <p:ph type="body" idx="1"/>
          </p:nvPr>
        </p:nvSpPr>
        <p:spPr bwMode="auto">
          <a:xfrm>
            <a:off x="2282825" y="2016125"/>
            <a:ext cx="6480175" cy="277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altLang="es-ES_tradnl" smtClean="0"/>
              <a:t>Cliquez pour modifier les styles du texte du masque</a:t>
            </a:r>
          </a:p>
          <a:p>
            <a:pPr lvl="1"/>
            <a:r>
              <a:rPr lang="fr-FR" altLang="es-ES_tradnl" smtClean="0"/>
              <a:t>Deuxième niveau</a:t>
            </a:r>
          </a:p>
          <a:p>
            <a:pPr lvl="2"/>
            <a:r>
              <a:rPr lang="fr-FR" altLang="es-ES_tradnl" smtClean="0"/>
              <a:t>Troisième niveau</a:t>
            </a:r>
          </a:p>
          <a:p>
            <a:pPr lvl="3"/>
            <a:r>
              <a:rPr lang="fr-FR" altLang="es-ES_tradnl" smtClean="0"/>
              <a:t>Quatrième niveau</a:t>
            </a:r>
          </a:p>
          <a:p>
            <a:pPr lvl="4"/>
            <a:r>
              <a:rPr lang="fr-FR" altLang="es-ES_tradnl" smtClean="0"/>
              <a:t>Cinquième niveau</a:t>
            </a:r>
          </a:p>
        </p:txBody>
      </p:sp>
      <p:cxnSp>
        <p:nvCxnSpPr>
          <p:cNvPr id="13" name="Straight Connector 17"/>
          <p:cNvCxnSpPr/>
          <p:nvPr userDrawn="1"/>
        </p:nvCxnSpPr>
        <p:spPr>
          <a:xfrm flipV="1">
            <a:off x="406400" y="66294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35" name="ZoneTexte 13"/>
          <p:cNvSpPr txBox="1">
            <a:spLocks noChangeArrowheads="1"/>
          </p:cNvSpPr>
          <p:nvPr userDrawn="1"/>
        </p:nvSpPr>
        <p:spPr bwMode="auto">
          <a:xfrm>
            <a:off x="406400" y="6338888"/>
            <a:ext cx="1041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38A908-E06A-410E-A599-2684A324D003}" type="slidenum">
              <a:rPr lang="fr-FR" altLang="es-ES_tradnl" sz="1400" b="1">
                <a:solidFill>
                  <a:schemeClr val="accent1"/>
                </a:solidFill>
              </a:rPr>
              <a:pPr eaLnBrk="1" hangingPunct="1"/>
              <a:t>‹#›</a:t>
            </a:fld>
            <a:endParaRPr lang="fr-FR" altLang="es-ES_tradnl" sz="1400" b="1">
              <a:solidFill>
                <a:schemeClr val="accent1"/>
              </a:solidFill>
            </a:endParaRPr>
          </a:p>
        </p:txBody>
      </p:sp>
      <p:pic>
        <p:nvPicPr>
          <p:cNvPr id="14" name="Picture 13"/>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614240" y="382345"/>
            <a:ext cx="1005569" cy="646356"/>
          </a:xfrm>
          <a:prstGeom prst="rect">
            <a:avLst/>
          </a:prstGeom>
        </p:spPr>
      </p:pic>
      <p:pic>
        <p:nvPicPr>
          <p:cNvPr id="22" name="Picture 16"/>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904875" y="6667500"/>
            <a:ext cx="54292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1" r:id="rId1"/>
    <p:sldLayoutId id="2147483766" r:id="rId2"/>
    <p:sldLayoutId id="2147483772" r:id="rId3"/>
    <p:sldLayoutId id="2147483767" r:id="rId4"/>
    <p:sldLayoutId id="2147483768" r:id="rId5"/>
    <p:sldLayoutId id="2147483769" r:id="rId6"/>
    <p:sldLayoutId id="2147483770" r:id="rId7"/>
  </p:sldLayoutIdLst>
  <p:hf sldNum="0" hdr="0" dt="0"/>
  <p:txStyles>
    <p:titleStyle>
      <a:lvl1pPr algn="l" defTabSz="457200" rtl="0" eaLnBrk="0" fontAlgn="base" hangingPunct="0">
        <a:spcBef>
          <a:spcPct val="0"/>
        </a:spcBef>
        <a:spcAft>
          <a:spcPct val="0"/>
        </a:spcAft>
        <a:defRPr sz="3200" b="1" kern="1200">
          <a:solidFill>
            <a:schemeClr val="tx1"/>
          </a:solidFill>
          <a:latin typeface="+mj-lt"/>
          <a:ea typeface="+mj-ea"/>
          <a:cs typeface="+mj-cs"/>
        </a:defRPr>
      </a:lvl1pPr>
      <a:lvl2pPr algn="l" defTabSz="457200" rtl="0" eaLnBrk="0" fontAlgn="base" hangingPunct="0">
        <a:spcBef>
          <a:spcPct val="0"/>
        </a:spcBef>
        <a:spcAft>
          <a:spcPct val="0"/>
        </a:spcAft>
        <a:defRPr sz="3200" b="1">
          <a:solidFill>
            <a:schemeClr val="tx1"/>
          </a:solidFill>
          <a:latin typeface="Arial" pitchFamily="34" charset="0"/>
        </a:defRPr>
      </a:lvl2pPr>
      <a:lvl3pPr algn="l" defTabSz="457200" rtl="0" eaLnBrk="0" fontAlgn="base" hangingPunct="0">
        <a:spcBef>
          <a:spcPct val="0"/>
        </a:spcBef>
        <a:spcAft>
          <a:spcPct val="0"/>
        </a:spcAft>
        <a:defRPr sz="3200" b="1">
          <a:solidFill>
            <a:schemeClr val="tx1"/>
          </a:solidFill>
          <a:latin typeface="Arial" pitchFamily="34" charset="0"/>
        </a:defRPr>
      </a:lvl3pPr>
      <a:lvl4pPr algn="l" defTabSz="457200" rtl="0" eaLnBrk="0" fontAlgn="base" hangingPunct="0">
        <a:spcBef>
          <a:spcPct val="0"/>
        </a:spcBef>
        <a:spcAft>
          <a:spcPct val="0"/>
        </a:spcAft>
        <a:defRPr sz="3200" b="1">
          <a:solidFill>
            <a:schemeClr val="tx1"/>
          </a:solidFill>
          <a:latin typeface="Arial" pitchFamily="34" charset="0"/>
        </a:defRPr>
      </a:lvl4pPr>
      <a:lvl5pPr algn="l" defTabSz="457200" rtl="0" eaLnBrk="0" fontAlgn="base" hangingPunct="0">
        <a:spcBef>
          <a:spcPct val="0"/>
        </a:spcBef>
        <a:spcAft>
          <a:spcPct val="0"/>
        </a:spcAft>
        <a:defRPr sz="3200" b="1">
          <a:solidFill>
            <a:schemeClr val="tx1"/>
          </a:solidFill>
          <a:latin typeface="Arial" pitchFamily="34" charset="0"/>
        </a:defRPr>
      </a:lvl5pPr>
      <a:lvl6pPr marL="457200" algn="l" defTabSz="457200" rtl="0" fontAlgn="base">
        <a:spcBef>
          <a:spcPct val="0"/>
        </a:spcBef>
        <a:spcAft>
          <a:spcPct val="0"/>
        </a:spcAft>
        <a:defRPr sz="3200" b="1">
          <a:solidFill>
            <a:schemeClr val="tx1"/>
          </a:solidFill>
          <a:latin typeface="Arial" pitchFamily="34" charset="0"/>
        </a:defRPr>
      </a:lvl6pPr>
      <a:lvl7pPr marL="914400" algn="l" defTabSz="457200" rtl="0" fontAlgn="base">
        <a:spcBef>
          <a:spcPct val="0"/>
        </a:spcBef>
        <a:spcAft>
          <a:spcPct val="0"/>
        </a:spcAft>
        <a:defRPr sz="3200" b="1">
          <a:solidFill>
            <a:schemeClr val="tx1"/>
          </a:solidFill>
          <a:latin typeface="Arial" pitchFamily="34" charset="0"/>
        </a:defRPr>
      </a:lvl7pPr>
      <a:lvl8pPr marL="1371600" algn="l" defTabSz="457200" rtl="0" fontAlgn="base">
        <a:spcBef>
          <a:spcPct val="0"/>
        </a:spcBef>
        <a:spcAft>
          <a:spcPct val="0"/>
        </a:spcAft>
        <a:defRPr sz="3200" b="1">
          <a:solidFill>
            <a:schemeClr val="tx1"/>
          </a:solidFill>
          <a:latin typeface="Arial" pitchFamily="34" charset="0"/>
        </a:defRPr>
      </a:lvl8pPr>
      <a:lvl9pPr marL="1828800" algn="l" defTabSz="457200" rtl="0" fontAlgn="base">
        <a:spcBef>
          <a:spcPct val="0"/>
        </a:spcBef>
        <a:spcAft>
          <a:spcPct val="0"/>
        </a:spcAft>
        <a:defRPr sz="3200" b="1">
          <a:solidFill>
            <a:schemeClr val="tx1"/>
          </a:solidFill>
          <a:latin typeface="Arial" pitchFamily="34" charset="0"/>
        </a:defRPr>
      </a:lvl9pPr>
    </p:titleStyle>
    <p:bodyStyle>
      <a:lvl1pPr marL="215900" indent="-215900" algn="l" defTabSz="457200" rtl="0" eaLnBrk="0" fontAlgn="base" hangingPunct="0">
        <a:lnSpc>
          <a:spcPct val="90000"/>
        </a:lnSpc>
        <a:spcBef>
          <a:spcPts val="1200"/>
        </a:spcBef>
        <a:spcAft>
          <a:spcPct val="0"/>
        </a:spcAft>
        <a:buClr>
          <a:schemeClr val="tx1"/>
        </a:buClr>
        <a:buFont typeface="Arial" panose="020B0604020202020204" pitchFamily="34" charset="0"/>
        <a:buChar char="•"/>
        <a:defRPr sz="2800" b="1" kern="1200">
          <a:solidFill>
            <a:srgbClr val="07DEDB"/>
          </a:solidFill>
          <a:latin typeface="+mn-lt"/>
          <a:ea typeface="+mn-ea"/>
          <a:cs typeface="+mn-cs"/>
        </a:defRPr>
      </a:lvl1pPr>
      <a:lvl2pPr marL="215900" indent="-215900" algn="l" defTabSz="457200" rtl="0" eaLnBrk="0" fontAlgn="base" hangingPunct="0">
        <a:spcBef>
          <a:spcPts val="1200"/>
        </a:spcBef>
        <a:spcAft>
          <a:spcPct val="0"/>
        </a:spcAft>
        <a:buFont typeface="Arial" panose="020B0604020202020204" pitchFamily="34" charset="0"/>
        <a:buChar char="•"/>
        <a:defRPr sz="2800" kern="1200">
          <a:solidFill>
            <a:schemeClr val="tx1"/>
          </a:solidFill>
          <a:latin typeface="+mn-lt"/>
          <a:ea typeface="+mn-ea"/>
          <a:cs typeface="+mn-cs"/>
        </a:defRPr>
      </a:lvl2pPr>
      <a:lvl3pPr algn="l" defTabSz="457200" rtl="0" eaLnBrk="0" fontAlgn="base" hangingPunct="0">
        <a:spcBef>
          <a:spcPts val="1200"/>
        </a:spcBef>
        <a:spcAft>
          <a:spcPct val="0"/>
        </a:spcAft>
        <a:defRPr sz="2800" kern="1200">
          <a:solidFill>
            <a:schemeClr val="tx1"/>
          </a:solidFill>
          <a:latin typeface="+mn-lt"/>
          <a:ea typeface="+mn-ea"/>
          <a:cs typeface="+mn-cs"/>
        </a:defRPr>
      </a:lvl3pPr>
      <a:lvl4pPr marL="466725" indent="-215900" algn="l" defTabSz="457200" rtl="0" eaLnBrk="0" fontAlgn="base" hangingPunct="0">
        <a:spcBef>
          <a:spcPts val="600"/>
        </a:spcBef>
        <a:spcAft>
          <a:spcPct val="0"/>
        </a:spcAft>
        <a:buClr>
          <a:schemeClr val="accent1"/>
        </a:buClr>
        <a:buFont typeface="Arial" panose="020B0604020202020204" pitchFamily="34" charset="0"/>
        <a:buChar char="•"/>
        <a:defRPr sz="2400" kern="1200">
          <a:solidFill>
            <a:schemeClr val="tx1"/>
          </a:solidFill>
          <a:latin typeface="+mn-lt"/>
          <a:ea typeface="+mn-ea"/>
          <a:cs typeface="+mn-cs"/>
        </a:defRPr>
      </a:lvl4pPr>
      <a:lvl5pPr marL="466725" algn="l" defTabSz="457200" rtl="0" eaLnBrk="0" fontAlgn="base" hangingPunct="0">
        <a:spcBef>
          <a:spcPts val="600"/>
        </a:spcBef>
        <a:spcAft>
          <a:spcPct val="0"/>
        </a:spcAft>
        <a:defRPr sz="2000" kern="1200">
          <a:solidFill>
            <a:srgbClr val="07DEDB"/>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5"/>
          <p:cNvSpPr>
            <a:spLocks noGrp="1"/>
          </p:cNvSpPr>
          <p:nvPr>
            <p:ph type="ctrTitle"/>
          </p:nvPr>
        </p:nvSpPr>
        <p:spPr>
          <a:xfrm>
            <a:off x="0" y="1692275"/>
            <a:ext cx="6097588" cy="1631950"/>
          </a:xfrm>
        </p:spPr>
        <p:txBody>
          <a:bodyPr/>
          <a:lstStyle/>
          <a:p>
            <a:pPr algn="r" rtl="1" eaLnBrk="1" hangingPunct="1"/>
            <a:r>
              <a:rPr lang="ar-IQ" altLang="es-ES_tradnl" sz="4400" dirty="0" smtClean="0"/>
              <a:t>الجنسانية والتراث الثقافي غير المادي</a:t>
            </a:r>
            <a:r>
              <a:rPr lang="en-US" altLang="es-ES_tradnl" dirty="0" smtClean="0"/>
              <a:t/>
            </a:r>
            <a:br>
              <a:rPr lang="en-US" altLang="es-ES_tradnl" dirty="0" smtClean="0"/>
            </a:br>
            <a:r>
              <a:rPr lang="ar-IQ" altLang="es-ES_tradnl" sz="1800" dirty="0" smtClean="0"/>
              <a:t>الوحدة 48: عرض تقديمي</a:t>
            </a:r>
            <a:endParaRPr lang="es-ES_tradnl" altLang="es-ES_tradnl" dirty="0" smtClean="0"/>
          </a:p>
        </p:txBody>
      </p:sp>
      <p:sp>
        <p:nvSpPr>
          <p:cNvPr id="4099" name="Sous-titre 6"/>
          <p:cNvSpPr>
            <a:spLocks noGrp="1"/>
          </p:cNvSpPr>
          <p:nvPr>
            <p:ph type="subTitle" idx="1"/>
          </p:nvPr>
        </p:nvSpPr>
        <p:spPr>
          <a:xfrm>
            <a:off x="381000" y="4211638"/>
            <a:ext cx="5715000" cy="498475"/>
          </a:xfrm>
        </p:spPr>
        <p:txBody>
          <a:bodyPr>
            <a:spAutoFit/>
          </a:bodyPr>
          <a:lstStyle/>
          <a:p>
            <a:pPr algn="ctr" eaLnBrk="1" hangingPunct="1">
              <a:spcBef>
                <a:spcPct val="0"/>
              </a:spcBef>
              <a:buClr>
                <a:srgbClr val="000000"/>
              </a:buClr>
            </a:pPr>
            <a:r>
              <a:rPr lang="ar-IQ" altLang="es-ES_tradnl" dirty="0" smtClean="0">
                <a:solidFill>
                  <a:srgbClr val="000000"/>
                </a:solidFill>
                <a:ea typeface="MS PGothic" panose="020B0600070205080204" pitchFamily="34" charset="-128"/>
              </a:rPr>
              <a:t>اليونسكو</a:t>
            </a:r>
          </a:p>
          <a:p>
            <a:pPr algn="ctr" eaLnBrk="1" hangingPunct="1">
              <a:spcBef>
                <a:spcPct val="0"/>
              </a:spcBef>
              <a:buClr>
                <a:srgbClr val="000000"/>
              </a:buClr>
            </a:pPr>
            <a:r>
              <a:rPr lang="ar-IQ" altLang="es-ES_tradnl" dirty="0" smtClean="0">
                <a:solidFill>
                  <a:srgbClr val="000000"/>
                </a:solidFill>
                <a:ea typeface="MS PGothic" panose="020B0600070205080204" pitchFamily="34" charset="-128"/>
              </a:rPr>
              <a:t>شعبة التراث الثقافي غير المادي</a:t>
            </a:r>
            <a:endParaRPr lang="es-ES_tradnl" altLang="es-ES_tradnl" dirty="0" smtClean="0">
              <a:ea typeface="MS PGothic" panose="020B0600070205080204" pitchFamily="34" charset="-128"/>
              <a:cs typeface="Arial" panose="020B0604020202020204" pitchFamily="34" charset="0"/>
            </a:endParaRPr>
          </a:p>
        </p:txBody>
      </p:sp>
      <p:pic>
        <p:nvPicPr>
          <p:cNvPr id="4100" name="Espace réservé pour une image  8" descr="danseuse.jpg"/>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32" b="32"/>
          <a:stretch>
            <a:fillRect/>
          </a:stretch>
        </p:blipFill>
        <p:spPr>
          <a:xfrm>
            <a:off x="6478588" y="0"/>
            <a:ext cx="2667000" cy="6858000"/>
          </a:xfrm>
        </p:spPr>
      </p:pic>
      <p:sp>
        <p:nvSpPr>
          <p:cNvPr id="4101" name="Rectangle 3"/>
          <p:cNvSpPr>
            <a:spLocks noChangeArrowheads="1"/>
          </p:cNvSpPr>
          <p:nvPr/>
        </p:nvSpPr>
        <p:spPr bwMode="auto">
          <a:xfrm>
            <a:off x="381000" y="5967413"/>
            <a:ext cx="1598613" cy="276225"/>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defRPr>
            </a:lvl1pPr>
            <a:lvl2pPr marL="742950" indent="-285750">
              <a:spcBef>
                <a:spcPts val="12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ts val="1200"/>
              </a:spcBef>
              <a:defRPr sz="2800">
                <a:solidFill>
                  <a:schemeClr val="tx1"/>
                </a:solidFill>
                <a:latin typeface="Arial" panose="020B0604020202020204" pitchFamily="34" charset="0"/>
              </a:defRPr>
            </a:lvl3pPr>
            <a:lvl4pPr marL="1600200" indent="-22860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ts val="600"/>
              </a:spcBef>
              <a:defRPr sz="2000">
                <a:solidFill>
                  <a:srgbClr val="07DEDB"/>
                </a:solidFill>
                <a:latin typeface="Arial" panose="020B0604020202020204" pitchFamily="34" charset="0"/>
              </a:defRPr>
            </a:lvl5pPr>
            <a:lvl6pPr marL="2514600" indent="-228600" defTabSz="457200" eaLnBrk="0" fontAlgn="base" hangingPunct="0">
              <a:spcBef>
                <a:spcPts val="600"/>
              </a:spcBef>
              <a:spcAft>
                <a:spcPct val="0"/>
              </a:spcAft>
              <a:defRPr sz="2000">
                <a:solidFill>
                  <a:srgbClr val="07DEDB"/>
                </a:solidFill>
                <a:latin typeface="Arial" panose="020B0604020202020204" pitchFamily="34" charset="0"/>
              </a:defRPr>
            </a:lvl6pPr>
            <a:lvl7pPr marL="2971800" indent="-228600" defTabSz="457200" eaLnBrk="0" fontAlgn="base" hangingPunct="0">
              <a:spcBef>
                <a:spcPts val="600"/>
              </a:spcBef>
              <a:spcAft>
                <a:spcPct val="0"/>
              </a:spcAft>
              <a:defRPr sz="2000">
                <a:solidFill>
                  <a:srgbClr val="07DEDB"/>
                </a:solidFill>
                <a:latin typeface="Arial" panose="020B0604020202020204" pitchFamily="34" charset="0"/>
              </a:defRPr>
            </a:lvl7pPr>
            <a:lvl8pPr marL="3429000" indent="-228600" defTabSz="457200" eaLnBrk="0" fontAlgn="base" hangingPunct="0">
              <a:spcBef>
                <a:spcPts val="600"/>
              </a:spcBef>
              <a:spcAft>
                <a:spcPct val="0"/>
              </a:spcAft>
              <a:defRPr sz="2000">
                <a:solidFill>
                  <a:srgbClr val="07DEDB"/>
                </a:solidFill>
                <a:latin typeface="Arial" panose="020B0604020202020204" pitchFamily="34" charset="0"/>
              </a:defRPr>
            </a:lvl8pPr>
            <a:lvl9pPr marL="3886200" indent="-228600" defTabSz="457200" eaLnBrk="0" fontAlgn="base" hangingPunct="0">
              <a:spcBef>
                <a:spcPts val="600"/>
              </a:spcBef>
              <a:spcAft>
                <a:spcPct val="0"/>
              </a:spcAft>
              <a:defRPr sz="2000">
                <a:solidFill>
                  <a:srgbClr val="07DEDB"/>
                </a:solidFill>
                <a:latin typeface="Arial" panose="020B0604020202020204" pitchFamily="34" charset="0"/>
              </a:defRPr>
            </a:lvl9pPr>
          </a:lstStyle>
          <a:p>
            <a:pPr eaLnBrk="1" hangingPunct="1">
              <a:lnSpc>
                <a:spcPct val="100000"/>
              </a:lnSpc>
              <a:spcBef>
                <a:spcPct val="0"/>
              </a:spcBef>
              <a:buClrTx/>
              <a:buFontTx/>
              <a:buNone/>
            </a:pPr>
            <a:endParaRPr lang="en-GB" altLang="es-ES_tradnl" sz="1200">
              <a:solidFill>
                <a:schemeClr val="tx1"/>
              </a:solidFill>
              <a:latin typeface="Arial Bold"/>
              <a:ea typeface="Arial Bold"/>
              <a:cs typeface="Arial Bold"/>
            </a:endParaRPr>
          </a:p>
        </p:txBody>
      </p:sp>
      <p:sp>
        <p:nvSpPr>
          <p:cNvPr id="4102" name="Rectangle 4"/>
          <p:cNvSpPr>
            <a:spLocks noChangeArrowheads="1"/>
          </p:cNvSpPr>
          <p:nvPr/>
        </p:nvSpPr>
        <p:spPr bwMode="auto">
          <a:xfrm>
            <a:off x="381000" y="6243638"/>
            <a:ext cx="1598613" cy="277812"/>
          </a:xfrm>
          <a:prstGeom prst="rect">
            <a:avLst/>
          </a:prstGeom>
          <a:solidFill>
            <a:schemeClr val="tx1"/>
          </a:solidFill>
          <a:ln w="25400" algn="ctr">
            <a:solidFill>
              <a:schemeClr val="tx1"/>
            </a:solidFill>
            <a:round/>
            <a:headEnd/>
            <a:tailEnd/>
          </a:ln>
        </p:spPr>
        <p:txBody>
          <a:bodyPr>
            <a:spAutoFit/>
          </a:bodyPr>
          <a:lstStyle>
            <a:lvl1pPr>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defRPr>
            </a:lvl1pPr>
            <a:lvl2pPr marL="742950" indent="-285750">
              <a:spcBef>
                <a:spcPts val="12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ts val="1200"/>
              </a:spcBef>
              <a:defRPr sz="2800">
                <a:solidFill>
                  <a:schemeClr val="tx1"/>
                </a:solidFill>
                <a:latin typeface="Arial" panose="020B0604020202020204" pitchFamily="34" charset="0"/>
              </a:defRPr>
            </a:lvl3pPr>
            <a:lvl4pPr marL="1600200" indent="-22860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ts val="600"/>
              </a:spcBef>
              <a:defRPr sz="2000">
                <a:solidFill>
                  <a:srgbClr val="07DEDB"/>
                </a:solidFill>
                <a:latin typeface="Arial" panose="020B0604020202020204" pitchFamily="34" charset="0"/>
              </a:defRPr>
            </a:lvl5pPr>
            <a:lvl6pPr marL="2514600" indent="-228600" defTabSz="457200" eaLnBrk="0" fontAlgn="base" hangingPunct="0">
              <a:spcBef>
                <a:spcPts val="600"/>
              </a:spcBef>
              <a:spcAft>
                <a:spcPct val="0"/>
              </a:spcAft>
              <a:defRPr sz="2000">
                <a:solidFill>
                  <a:srgbClr val="07DEDB"/>
                </a:solidFill>
                <a:latin typeface="Arial" panose="020B0604020202020204" pitchFamily="34" charset="0"/>
              </a:defRPr>
            </a:lvl6pPr>
            <a:lvl7pPr marL="2971800" indent="-228600" defTabSz="457200" eaLnBrk="0" fontAlgn="base" hangingPunct="0">
              <a:spcBef>
                <a:spcPts val="600"/>
              </a:spcBef>
              <a:spcAft>
                <a:spcPct val="0"/>
              </a:spcAft>
              <a:defRPr sz="2000">
                <a:solidFill>
                  <a:srgbClr val="07DEDB"/>
                </a:solidFill>
                <a:latin typeface="Arial" panose="020B0604020202020204" pitchFamily="34" charset="0"/>
              </a:defRPr>
            </a:lvl7pPr>
            <a:lvl8pPr marL="3429000" indent="-228600" defTabSz="457200" eaLnBrk="0" fontAlgn="base" hangingPunct="0">
              <a:spcBef>
                <a:spcPts val="600"/>
              </a:spcBef>
              <a:spcAft>
                <a:spcPct val="0"/>
              </a:spcAft>
              <a:defRPr sz="2000">
                <a:solidFill>
                  <a:srgbClr val="07DEDB"/>
                </a:solidFill>
                <a:latin typeface="Arial" panose="020B0604020202020204" pitchFamily="34" charset="0"/>
              </a:defRPr>
            </a:lvl8pPr>
            <a:lvl9pPr marL="3886200" indent="-228600" defTabSz="457200" eaLnBrk="0" fontAlgn="base" hangingPunct="0">
              <a:spcBef>
                <a:spcPts val="600"/>
              </a:spcBef>
              <a:spcAft>
                <a:spcPct val="0"/>
              </a:spcAft>
              <a:defRPr sz="2000">
                <a:solidFill>
                  <a:srgbClr val="07DEDB"/>
                </a:solidFill>
                <a:latin typeface="Arial" panose="020B0604020202020204" pitchFamily="34" charset="0"/>
              </a:defRPr>
            </a:lvl9pPr>
          </a:lstStyle>
          <a:p>
            <a:pPr eaLnBrk="1" hangingPunct="1">
              <a:lnSpc>
                <a:spcPct val="100000"/>
              </a:lnSpc>
              <a:spcBef>
                <a:spcPct val="0"/>
              </a:spcBef>
              <a:buClrTx/>
              <a:buFontTx/>
              <a:buNone/>
            </a:pPr>
            <a:endParaRPr lang="en-GB" altLang="es-ES_tradnl" sz="1200">
              <a:solidFill>
                <a:schemeClr val="accent1"/>
              </a:solidFill>
              <a:latin typeface="Arial Bold"/>
              <a:ea typeface="Arial Bold"/>
              <a:cs typeface="Arial Bol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774825" y="544513"/>
            <a:ext cx="6480175" cy="554037"/>
          </a:xfrm>
        </p:spPr>
        <p:txBody>
          <a:bodyPr/>
          <a:lstStyle/>
          <a:p>
            <a:pPr algn="r" rtl="1" eaLnBrk="1" hangingPunct="1"/>
            <a:r>
              <a:rPr lang="ar-IQ" altLang="es-ES_tradnl" sz="3600" dirty="0" smtClean="0"/>
              <a:t>جلسة </a:t>
            </a:r>
            <a:r>
              <a:rPr lang="ar-IQ" altLang="es-ES_tradnl" sz="3600" dirty="0" err="1" smtClean="0"/>
              <a:t>اختتامية</a:t>
            </a:r>
            <a:r>
              <a:rPr lang="ar-IQ" altLang="es-ES_tradnl" sz="3600" dirty="0" smtClean="0"/>
              <a:t>/</a:t>
            </a:r>
            <a:r>
              <a:rPr lang="ar-IQ" altLang="es-ES_tradnl" sz="3600" dirty="0" err="1" smtClean="0"/>
              <a:t>تلخيصية</a:t>
            </a:r>
            <a:endParaRPr lang="es-ES_tradnl" altLang="es-ES_tradnl" sz="3600" dirty="0" smtClean="0"/>
          </a:p>
        </p:txBody>
      </p:sp>
      <p:sp>
        <p:nvSpPr>
          <p:cNvPr id="13315" name="Content Placeholder 3"/>
          <p:cNvSpPr>
            <a:spLocks noGrp="1"/>
          </p:cNvSpPr>
          <p:nvPr>
            <p:ph sz="quarter" idx="11"/>
          </p:nvPr>
        </p:nvSpPr>
        <p:spPr>
          <a:xfrm>
            <a:off x="2282825" y="6156325"/>
            <a:ext cx="6480175" cy="233363"/>
          </a:xfrm>
        </p:spPr>
        <p:txBody>
          <a:bodyPr/>
          <a:lstStyle/>
          <a:p>
            <a:pPr eaLnBrk="1" hangingPunct="1">
              <a:spcBef>
                <a:spcPct val="0"/>
              </a:spcBef>
            </a:pPr>
            <a:endParaRPr lang="es-ES_tradnl" altLang="es-ES_tradnl" smtClean="0"/>
          </a:p>
        </p:txBody>
      </p:sp>
      <p:sp>
        <p:nvSpPr>
          <p:cNvPr id="13317" name="TextBox 5"/>
          <p:cNvSpPr txBox="1">
            <a:spLocks noChangeArrowheads="1"/>
          </p:cNvSpPr>
          <p:nvPr/>
        </p:nvSpPr>
        <p:spPr bwMode="auto">
          <a:xfrm>
            <a:off x="1774825" y="1905000"/>
            <a:ext cx="6480175"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defRPr>
            </a:lvl1pPr>
            <a:lvl2pPr marL="742950" indent="-285750">
              <a:spcBef>
                <a:spcPts val="12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ts val="1200"/>
              </a:spcBef>
              <a:defRPr sz="2800">
                <a:solidFill>
                  <a:schemeClr val="tx1"/>
                </a:solidFill>
                <a:latin typeface="Arial" panose="020B0604020202020204" pitchFamily="34" charset="0"/>
              </a:defRPr>
            </a:lvl3pPr>
            <a:lvl4pPr marL="1600200" indent="-22860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ts val="600"/>
              </a:spcBef>
              <a:defRPr sz="2000">
                <a:solidFill>
                  <a:srgbClr val="07DEDB"/>
                </a:solidFill>
                <a:latin typeface="Arial" panose="020B0604020202020204" pitchFamily="34" charset="0"/>
              </a:defRPr>
            </a:lvl5pPr>
            <a:lvl6pPr marL="2514600" indent="-228600" defTabSz="457200" eaLnBrk="0" fontAlgn="base" hangingPunct="0">
              <a:spcBef>
                <a:spcPts val="600"/>
              </a:spcBef>
              <a:spcAft>
                <a:spcPct val="0"/>
              </a:spcAft>
              <a:defRPr sz="2000">
                <a:solidFill>
                  <a:srgbClr val="07DEDB"/>
                </a:solidFill>
                <a:latin typeface="Arial" panose="020B0604020202020204" pitchFamily="34" charset="0"/>
              </a:defRPr>
            </a:lvl6pPr>
            <a:lvl7pPr marL="2971800" indent="-228600" defTabSz="457200" eaLnBrk="0" fontAlgn="base" hangingPunct="0">
              <a:spcBef>
                <a:spcPts val="600"/>
              </a:spcBef>
              <a:spcAft>
                <a:spcPct val="0"/>
              </a:spcAft>
              <a:defRPr sz="2000">
                <a:solidFill>
                  <a:srgbClr val="07DEDB"/>
                </a:solidFill>
                <a:latin typeface="Arial" panose="020B0604020202020204" pitchFamily="34" charset="0"/>
              </a:defRPr>
            </a:lvl7pPr>
            <a:lvl8pPr marL="3429000" indent="-228600" defTabSz="457200" eaLnBrk="0" fontAlgn="base" hangingPunct="0">
              <a:spcBef>
                <a:spcPts val="600"/>
              </a:spcBef>
              <a:spcAft>
                <a:spcPct val="0"/>
              </a:spcAft>
              <a:defRPr sz="2000">
                <a:solidFill>
                  <a:srgbClr val="07DEDB"/>
                </a:solidFill>
                <a:latin typeface="Arial" panose="020B0604020202020204" pitchFamily="34" charset="0"/>
              </a:defRPr>
            </a:lvl8pPr>
            <a:lvl9pPr marL="3886200" indent="-228600" defTabSz="457200" eaLnBrk="0" fontAlgn="base" hangingPunct="0">
              <a:spcBef>
                <a:spcPts val="600"/>
              </a:spcBef>
              <a:spcAft>
                <a:spcPct val="0"/>
              </a:spcAft>
              <a:defRPr sz="2000">
                <a:solidFill>
                  <a:srgbClr val="07DEDB"/>
                </a:solidFill>
                <a:latin typeface="Arial" panose="020B0604020202020204" pitchFamily="34" charset="0"/>
              </a:defRPr>
            </a:lvl9pPr>
          </a:lstStyle>
          <a:p>
            <a:pPr algn="r" rtl="1" eaLnBrk="1" hangingPunct="1">
              <a:lnSpc>
                <a:spcPct val="100000"/>
              </a:lnSpc>
              <a:spcBef>
                <a:spcPct val="0"/>
              </a:spcBef>
              <a:buClrTx/>
              <a:buFontTx/>
              <a:buNone/>
            </a:pPr>
            <a:r>
              <a:rPr lang="ar-IQ" altLang="es-ES_tradnl" sz="2000" b="0" dirty="0">
                <a:solidFill>
                  <a:schemeClr val="tx1"/>
                </a:solidFill>
              </a:rPr>
              <a:t>سيجرى نقاش في هذه الجلسة لمعرفة ما هي الأفكار التي استخلصتها من هذه الوحدة التي تناولت المفاهيم الأساسية للجنسانية والتراث الثقافي غير المادي</a:t>
            </a:r>
            <a:endParaRPr lang="en-US" altLang="es-ES_tradnl" sz="2000" b="0" dirty="0">
              <a:solidFill>
                <a:schemeClr val="tx1"/>
              </a:solidFill>
            </a:endParaRPr>
          </a:p>
          <a:p>
            <a:pPr eaLnBrk="1" hangingPunct="1">
              <a:lnSpc>
                <a:spcPct val="100000"/>
              </a:lnSpc>
              <a:spcBef>
                <a:spcPct val="0"/>
              </a:spcBef>
              <a:buClrTx/>
              <a:buFontTx/>
              <a:buNone/>
            </a:pPr>
            <a:endParaRPr lang="en-US" altLang="es-ES_tradnl" sz="2000" b="0" dirty="0">
              <a:solidFill>
                <a:schemeClr val="tx1"/>
              </a:solidFill>
            </a:endParaRPr>
          </a:p>
          <a:p>
            <a:pPr algn="r" rtl="1" eaLnBrk="1" hangingPunct="1">
              <a:lnSpc>
                <a:spcPct val="100000"/>
              </a:lnSpc>
              <a:spcBef>
                <a:spcPct val="0"/>
              </a:spcBef>
              <a:buClrTx/>
              <a:buFontTx/>
              <a:buNone/>
            </a:pPr>
            <a:r>
              <a:rPr lang="ar-IQ" altLang="es-ES_tradnl" sz="2000" b="0" dirty="0">
                <a:solidFill>
                  <a:schemeClr val="tx1"/>
                </a:solidFill>
              </a:rPr>
              <a:t>ما رأيك في هذه الأفكار؟</a:t>
            </a:r>
            <a:endParaRPr lang="en-US" altLang="es-ES_tradnl" sz="2000" b="0" dirty="0">
              <a:solidFill>
                <a:schemeClr val="tx1"/>
              </a:solidFill>
            </a:endParaRPr>
          </a:p>
          <a:p>
            <a:pPr algn="r" rtl="1" eaLnBrk="1" hangingPunct="1">
              <a:lnSpc>
                <a:spcPct val="100000"/>
              </a:lnSpc>
              <a:spcBef>
                <a:spcPct val="0"/>
              </a:spcBef>
              <a:buClrTx/>
              <a:buFontTx/>
              <a:buNone/>
            </a:pPr>
            <a:endParaRPr lang="en-US" altLang="es-ES_tradnl" sz="2000" b="0" dirty="0">
              <a:solidFill>
                <a:schemeClr val="tx1"/>
              </a:solidFill>
            </a:endParaRPr>
          </a:p>
          <a:p>
            <a:pPr algn="r" rtl="1" eaLnBrk="1" hangingPunct="1">
              <a:lnSpc>
                <a:spcPct val="100000"/>
              </a:lnSpc>
              <a:spcBef>
                <a:spcPct val="0"/>
              </a:spcBef>
              <a:buClrTx/>
              <a:buFontTx/>
              <a:buNone/>
            </a:pPr>
            <a:r>
              <a:rPr lang="ar-IQ" altLang="es-ES_tradnl" sz="2000" b="0" dirty="0">
                <a:solidFill>
                  <a:schemeClr val="tx1"/>
                </a:solidFill>
              </a:rPr>
              <a:t>هل تتفق معها أم لا تتفق؟</a:t>
            </a:r>
            <a:endParaRPr lang="es-ES_tradnl" altLang="es-ES_tradnl" sz="2000" b="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510112" y="265649"/>
            <a:ext cx="6121910" cy="6326702"/>
          </a:xfrm>
          <a:prstGeom prst="rect">
            <a:avLst/>
          </a:prstGeom>
        </p:spPr>
      </p:pic>
    </p:spTree>
    <p:extLst>
      <p:ext uri="{BB962C8B-B14F-4D97-AF65-F5344CB8AC3E}">
        <p14:creationId xmlns:p14="http://schemas.microsoft.com/office/powerpoint/2010/main" val="2636448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a:xfrm>
            <a:off x="1524000" y="501650"/>
            <a:ext cx="6477000" cy="554038"/>
          </a:xfrm>
        </p:spPr>
        <p:txBody>
          <a:bodyPr/>
          <a:lstStyle/>
          <a:p>
            <a:pPr algn="r" rtl="1" eaLnBrk="1" hangingPunct="1"/>
            <a:r>
              <a:rPr lang="ar-IQ" altLang="es-ES_tradnl" sz="3600" dirty="0" smtClean="0"/>
              <a:t>يشمل هذا العرض:</a:t>
            </a:r>
            <a:endParaRPr lang="es-ES_tradnl" altLang="es-ES_tradnl" sz="3600" dirty="0" smtClean="0"/>
          </a:p>
        </p:txBody>
      </p:sp>
      <p:sp>
        <p:nvSpPr>
          <p:cNvPr id="5123" name="Espace réservé du texte 2"/>
          <p:cNvSpPr>
            <a:spLocks noGrp="1"/>
          </p:cNvSpPr>
          <p:nvPr>
            <p:ph type="body" idx="1"/>
          </p:nvPr>
        </p:nvSpPr>
        <p:spPr>
          <a:xfrm>
            <a:off x="1512888" y="1905000"/>
            <a:ext cx="6480175" cy="2832100"/>
          </a:xfrm>
        </p:spPr>
        <p:txBody>
          <a:bodyPr/>
          <a:lstStyle/>
          <a:p>
            <a:pPr algn="r" rtl="1" eaLnBrk="1" hangingPunct="1"/>
            <a:r>
              <a:rPr lang="ar-IQ" altLang="es-ES_tradnl" sz="2000" dirty="0" smtClean="0"/>
              <a:t>تتألف هذه الوحدة من الجلسات الأربع التالية:</a:t>
            </a:r>
            <a:endParaRPr lang="en-GB" altLang="es-ES_tradnl" sz="2000" i="1" dirty="0" smtClean="0"/>
          </a:p>
          <a:p>
            <a:pPr algn="r" rtl="1" eaLnBrk="1" hangingPunct="1"/>
            <a:r>
              <a:rPr lang="ar-IQ" altLang="es-ES_tradnl" sz="2000" b="1" i="1" dirty="0" smtClean="0"/>
              <a:t>الجلسة الأولى:</a:t>
            </a:r>
            <a:r>
              <a:rPr lang="ar-IQ" altLang="es-ES_tradnl" sz="2000" i="1" dirty="0" smtClean="0"/>
              <a:t>	</a:t>
            </a:r>
            <a:r>
              <a:rPr lang="ar-IQ" altLang="es-ES_tradnl" sz="2000" dirty="0" smtClean="0"/>
              <a:t>رفع مستوى الوعي بشأن القضايا الجنسانية وعلاقتها بالتراث الثقافي غير المادي </a:t>
            </a:r>
          </a:p>
          <a:p>
            <a:pPr algn="r" rtl="1" eaLnBrk="1" hangingPunct="1"/>
            <a:r>
              <a:rPr lang="ar-IQ" altLang="es-ES_tradnl" sz="2000" b="1" i="1" dirty="0" smtClean="0"/>
              <a:t>الجلسة الثانية</a:t>
            </a:r>
            <a:r>
              <a:rPr lang="ar-IQ" altLang="es-ES_tradnl" sz="2000" b="1" dirty="0" smtClean="0"/>
              <a:t>:</a:t>
            </a:r>
            <a:r>
              <a:rPr lang="ar-IQ" altLang="es-ES_tradnl" sz="2000" dirty="0" smtClean="0"/>
              <a:t> المساواة الجنسانية والتمييز على أساس نوع الجنس في التراث الثقافي غير المادي</a:t>
            </a:r>
          </a:p>
          <a:p>
            <a:pPr algn="r" rtl="1" eaLnBrk="1" hangingPunct="1"/>
            <a:r>
              <a:rPr lang="ar-IQ" altLang="es-ES_tradnl" sz="2000" b="1" i="1" dirty="0" smtClean="0"/>
              <a:t>الجلسة الثالثة: </a:t>
            </a:r>
            <a:r>
              <a:rPr lang="ar-IQ" altLang="es-ES_tradnl" sz="2000" dirty="0" smtClean="0"/>
              <a:t>تفحص مجموعة من دراسات الحالات الوهمية لعناصر التراث الثقافي غير المادي</a:t>
            </a:r>
          </a:p>
          <a:p>
            <a:pPr algn="r" rtl="1" eaLnBrk="1" hangingPunct="1"/>
            <a:r>
              <a:rPr lang="ar-IQ" altLang="es-ES_tradnl" sz="2000" b="1" i="1" dirty="0" smtClean="0"/>
              <a:t>الجلسة الرابعة: </a:t>
            </a:r>
            <a:r>
              <a:rPr lang="ar-IQ" altLang="es-ES_tradnl" sz="2000" dirty="0" smtClean="0"/>
              <a:t>الجلسة الختامية</a:t>
            </a:r>
            <a:endParaRPr lang="es-ES_tradnl" altLang="es-ES_tradnl"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774825" y="544513"/>
            <a:ext cx="6480175" cy="554037"/>
          </a:xfrm>
        </p:spPr>
        <p:txBody>
          <a:bodyPr/>
          <a:lstStyle/>
          <a:p>
            <a:pPr algn="r" rtl="1" eaLnBrk="1" hangingPunct="1"/>
            <a:r>
              <a:rPr lang="ar-IQ" altLang="es-ES_tradnl" sz="3600" dirty="0" smtClean="0"/>
              <a:t>استجلاء بعض الأفكار بشأن الجنسانية</a:t>
            </a:r>
            <a:endParaRPr lang="es-ES_tradnl" altLang="es-ES_tradnl" sz="3600" dirty="0" smtClean="0"/>
          </a:p>
        </p:txBody>
      </p:sp>
      <p:sp>
        <p:nvSpPr>
          <p:cNvPr id="6147" name="Espace réservé du contenu 2"/>
          <p:cNvSpPr>
            <a:spLocks noGrp="1"/>
          </p:cNvSpPr>
          <p:nvPr>
            <p:ph idx="1"/>
          </p:nvPr>
        </p:nvSpPr>
        <p:spPr>
          <a:xfrm>
            <a:off x="1774825" y="2016125"/>
            <a:ext cx="6480175" cy="2708275"/>
          </a:xfrm>
        </p:spPr>
        <p:txBody>
          <a:bodyPr/>
          <a:lstStyle/>
          <a:p>
            <a:pPr marL="0" indent="0" algn="r" rtl="1" eaLnBrk="1" hangingPunct="1">
              <a:buFont typeface="Arial" panose="020B0604020202020204" pitchFamily="34" charset="0"/>
              <a:buNone/>
              <a:defRPr/>
            </a:pPr>
            <a:r>
              <a:rPr lang="ar-IQ" altLang="es-ES_tradnl" sz="2000" dirty="0" smtClean="0">
                <a:solidFill>
                  <a:schemeClr val="tx1"/>
                </a:solidFill>
              </a:rPr>
              <a:t>الغرض: </a:t>
            </a:r>
            <a:r>
              <a:rPr lang="ar-IQ" altLang="es-ES_tradnl" sz="2000" b="0" dirty="0" smtClean="0">
                <a:solidFill>
                  <a:schemeClr val="tx1"/>
                </a:solidFill>
              </a:rPr>
              <a:t>تفتيح أذهاننا بشأن القضايا الجنسانية ومساعدتنا على الإقرار بما لدينا جميعاً من افتراضات بشأن القضايا الجنسانية وفهمها</a:t>
            </a:r>
            <a:endParaRPr lang="en-GB" altLang="es-ES_tradnl" sz="2000" b="0" dirty="0" smtClean="0">
              <a:solidFill>
                <a:schemeClr val="tx1"/>
              </a:solidFill>
            </a:endParaRPr>
          </a:p>
          <a:p>
            <a:pPr eaLnBrk="1" hangingPunct="1">
              <a:buFont typeface="Arial" panose="020B0604020202020204" pitchFamily="34" charset="0"/>
              <a:buNone/>
              <a:defRPr/>
            </a:pPr>
            <a:endParaRPr lang="en-GB" altLang="es-ES_tradnl" sz="2000" b="0" dirty="0" smtClean="0">
              <a:solidFill>
                <a:schemeClr val="tx1"/>
              </a:solidFill>
            </a:endParaRPr>
          </a:p>
          <a:p>
            <a:pPr algn="r" rtl="1" eaLnBrk="1" hangingPunct="1">
              <a:buFont typeface="Arial" panose="020B0604020202020204" pitchFamily="34" charset="0"/>
              <a:buNone/>
              <a:defRPr/>
            </a:pPr>
            <a:r>
              <a:rPr lang="ar-IQ" altLang="es-ES_tradnl" sz="2000" dirty="0" smtClean="0">
                <a:solidFill>
                  <a:schemeClr val="tx1"/>
                </a:solidFill>
              </a:rPr>
              <a:t>ما الذي حدث؟</a:t>
            </a:r>
            <a:endParaRPr lang="en-GB" altLang="es-ES_tradnl" sz="2000" dirty="0" smtClean="0">
              <a:solidFill>
                <a:schemeClr val="tx1"/>
              </a:solidFill>
            </a:endParaRPr>
          </a:p>
          <a:p>
            <a:pPr algn="r" rtl="1" eaLnBrk="1" hangingPunct="1">
              <a:buFont typeface="Courier New" pitchFamily="49" charset="0"/>
              <a:buChar char="o"/>
              <a:defRPr/>
            </a:pPr>
            <a:r>
              <a:rPr lang="ar-IQ" altLang="es-ES_tradnl" sz="2000" b="0" dirty="0" smtClean="0">
                <a:solidFill>
                  <a:schemeClr val="tx1"/>
                </a:solidFill>
              </a:rPr>
              <a:t>الحالة الغريبة لأنطونيو وكيلوبترا (أو قيس وليلى أو...)</a:t>
            </a:r>
            <a:endParaRPr lang="en-GB" altLang="es-ES_tradnl" sz="2000" b="0" dirty="0" smtClean="0">
              <a:solidFill>
                <a:schemeClr val="tx1"/>
              </a:solidFill>
            </a:endParaRPr>
          </a:p>
          <a:p>
            <a:pPr algn="r" rtl="1" eaLnBrk="1" hangingPunct="1">
              <a:buFont typeface="Courier New" pitchFamily="49" charset="0"/>
              <a:buChar char="o"/>
              <a:defRPr/>
            </a:pPr>
            <a:r>
              <a:rPr lang="ar-IQ" altLang="es-ES_tradnl" sz="2000" b="0" dirty="0" smtClean="0">
                <a:solidFill>
                  <a:schemeClr val="tx1"/>
                </a:solidFill>
              </a:rPr>
              <a:t>الجراح وابنته ...</a:t>
            </a:r>
            <a:endParaRPr lang="en-GB" altLang="es-ES_tradnl" sz="2000" b="0" dirty="0" smtClean="0">
              <a:solidFill>
                <a:schemeClr val="tx1"/>
              </a:solidFill>
            </a:endParaRPr>
          </a:p>
          <a:p>
            <a:pPr eaLnBrk="1" hangingPunct="1">
              <a:defRPr/>
            </a:pPr>
            <a:endParaRPr lang="es-ES_tradnl" altLang="es-ES_tradnl" sz="2000" b="0" dirty="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a:xfrm>
            <a:off x="1774825" y="544513"/>
            <a:ext cx="6480175" cy="554037"/>
          </a:xfrm>
        </p:spPr>
        <p:txBody>
          <a:bodyPr/>
          <a:lstStyle/>
          <a:p>
            <a:pPr algn="r" rtl="1" eaLnBrk="1" hangingPunct="1"/>
            <a:r>
              <a:rPr lang="ar-IQ" altLang="es-ES_tradnl" sz="3600" dirty="0" smtClean="0"/>
              <a:t>استجلاء بعض الأفكار بشأن الجنسانية (2)</a:t>
            </a:r>
            <a:endParaRPr lang="es-ES_tradnl" altLang="es-ES_tradnl" sz="3600" dirty="0" smtClean="0"/>
          </a:p>
        </p:txBody>
      </p:sp>
      <p:sp>
        <p:nvSpPr>
          <p:cNvPr id="7171" name="Espace réservé du contenu 2"/>
          <p:cNvSpPr>
            <a:spLocks noGrp="1"/>
          </p:cNvSpPr>
          <p:nvPr>
            <p:ph sz="half" idx="2"/>
          </p:nvPr>
        </p:nvSpPr>
        <p:spPr>
          <a:xfrm>
            <a:off x="1773238" y="1905000"/>
            <a:ext cx="6481762" cy="3003550"/>
          </a:xfrm>
        </p:spPr>
        <p:txBody>
          <a:bodyPr/>
          <a:lstStyle/>
          <a:p>
            <a:pPr marL="0" indent="0" algn="r" rtl="1" eaLnBrk="1" hangingPunct="1">
              <a:lnSpc>
                <a:spcPct val="100000"/>
              </a:lnSpc>
              <a:spcBef>
                <a:spcPct val="0"/>
              </a:spcBef>
              <a:buFont typeface="Arial" panose="020B0604020202020204" pitchFamily="34" charset="0"/>
              <a:buNone/>
            </a:pPr>
            <a:r>
              <a:rPr lang="ar-IQ" altLang="es-ES_tradnl" sz="2000" b="0" dirty="0" smtClean="0">
                <a:solidFill>
                  <a:schemeClr val="tx1"/>
                </a:solidFill>
              </a:rPr>
              <a:t>المفهوم الأساسي: الجنسانية لا تنحصر بثنائية الذكر والأنثى </a:t>
            </a:r>
            <a:endParaRPr lang="en-GB" altLang="es-ES_tradnl" sz="2000" b="0" dirty="0" smtClean="0">
              <a:solidFill>
                <a:schemeClr val="tx1"/>
              </a:solidFill>
            </a:endParaRPr>
          </a:p>
          <a:p>
            <a:pPr marL="0" indent="0" eaLnBrk="1" hangingPunct="1">
              <a:lnSpc>
                <a:spcPct val="100000"/>
              </a:lnSpc>
              <a:spcBef>
                <a:spcPct val="0"/>
              </a:spcBef>
              <a:buFont typeface="Arial" panose="020B0604020202020204" pitchFamily="34" charset="0"/>
              <a:buNone/>
            </a:pPr>
            <a:endParaRPr lang="en-GB" altLang="es-ES_tradnl" sz="2000" b="0" dirty="0" smtClean="0">
              <a:solidFill>
                <a:schemeClr val="tx1"/>
              </a:solidFill>
            </a:endParaRPr>
          </a:p>
          <a:p>
            <a:pPr marL="0" indent="0" algn="r" rtl="1" eaLnBrk="1" hangingPunct="1">
              <a:lnSpc>
                <a:spcPct val="100000"/>
              </a:lnSpc>
              <a:spcBef>
                <a:spcPct val="0"/>
              </a:spcBef>
              <a:buFont typeface="Arial" panose="020B0604020202020204" pitchFamily="34" charset="0"/>
              <a:buNone/>
            </a:pPr>
            <a:r>
              <a:rPr lang="ar-IQ" altLang="es-ES_tradnl" sz="2000" b="0" dirty="0" smtClean="0">
                <a:solidFill>
                  <a:schemeClr val="tx1"/>
                </a:solidFill>
              </a:rPr>
              <a:t>كم عدد الفئات الجنسانية التي يمكنك تصورها؟</a:t>
            </a:r>
            <a:endParaRPr lang="en-GB" altLang="es-ES_tradnl" sz="2000" b="0" dirty="0" smtClean="0">
              <a:solidFill>
                <a:schemeClr val="tx1"/>
              </a:solidFill>
            </a:endParaRPr>
          </a:p>
          <a:p>
            <a:pPr marL="0" indent="0" algn="r" rtl="1" eaLnBrk="1" hangingPunct="1">
              <a:lnSpc>
                <a:spcPct val="100000"/>
              </a:lnSpc>
              <a:spcBef>
                <a:spcPct val="0"/>
              </a:spcBef>
              <a:buFont typeface="Arial" panose="020B0604020202020204" pitchFamily="34" charset="0"/>
              <a:buNone/>
            </a:pPr>
            <a:endParaRPr lang="en-GB" altLang="es-ES_tradnl" sz="2000" b="0" dirty="0" smtClean="0">
              <a:solidFill>
                <a:schemeClr val="tx1"/>
              </a:solidFill>
            </a:endParaRPr>
          </a:p>
          <a:p>
            <a:pPr marL="0" indent="0" algn="r" rtl="1" eaLnBrk="1" hangingPunct="1">
              <a:lnSpc>
                <a:spcPct val="100000"/>
              </a:lnSpc>
              <a:spcBef>
                <a:spcPct val="0"/>
              </a:spcBef>
              <a:buFont typeface="Arial" panose="020B0604020202020204" pitchFamily="34" charset="0"/>
              <a:buNone/>
            </a:pPr>
            <a:r>
              <a:rPr lang="ar-IQ" altLang="es-ES_tradnl" sz="2000" b="0" dirty="0" smtClean="0">
                <a:solidFill>
                  <a:schemeClr val="tx1"/>
                </a:solidFill>
              </a:rPr>
              <a:t>هل يمكنك أن تتصور وجود فئات جنسانية أكثر من الثنائية الجنسانية (الذكر والأنثى)؟ </a:t>
            </a:r>
            <a:endParaRPr lang="en-GB" altLang="es-ES_tradnl" sz="2000" b="0" dirty="0" smtClean="0">
              <a:solidFill>
                <a:schemeClr val="tx1"/>
              </a:solidFill>
            </a:endParaRPr>
          </a:p>
          <a:p>
            <a:pPr marL="0" indent="0" algn="r" rtl="1" eaLnBrk="1" hangingPunct="1">
              <a:lnSpc>
                <a:spcPct val="100000"/>
              </a:lnSpc>
              <a:spcBef>
                <a:spcPct val="0"/>
              </a:spcBef>
              <a:buFont typeface="Arial" panose="020B0604020202020204" pitchFamily="34" charset="0"/>
              <a:buNone/>
            </a:pPr>
            <a:endParaRPr lang="en-GB" altLang="es-ES_tradnl" sz="2000" b="0" dirty="0" smtClean="0">
              <a:solidFill>
                <a:schemeClr val="tx1"/>
              </a:solidFill>
            </a:endParaRPr>
          </a:p>
          <a:p>
            <a:pPr marL="0" indent="0" algn="r" rtl="1" eaLnBrk="1" hangingPunct="1">
              <a:lnSpc>
                <a:spcPct val="100000"/>
              </a:lnSpc>
              <a:spcBef>
                <a:spcPct val="0"/>
              </a:spcBef>
              <a:buFont typeface="Arial" panose="020B0604020202020204" pitchFamily="34" charset="0"/>
              <a:buNone/>
            </a:pPr>
            <a:r>
              <a:rPr lang="ar-IQ" altLang="es-ES_tradnl" sz="2000" b="0" dirty="0" smtClean="0">
                <a:solidFill>
                  <a:schemeClr val="tx1"/>
                </a:solidFill>
              </a:rPr>
              <a:t>ما هي هذه الفئات؟</a:t>
            </a:r>
            <a:endParaRPr lang="en-GB" altLang="es-ES_tradnl" sz="2000" b="0" dirty="0" smtClean="0">
              <a:solidFill>
                <a:schemeClr val="tx1"/>
              </a:solidFill>
            </a:endParaRPr>
          </a:p>
          <a:p>
            <a:pPr marL="0" indent="0" eaLnBrk="1" hangingPunct="1">
              <a:buFont typeface="Arial" panose="020B0604020202020204" pitchFamily="34" charset="0"/>
              <a:buNone/>
            </a:pPr>
            <a:endParaRPr lang="es-ES_tradnl" altLang="es-ES_tradnl"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1774825" y="544513"/>
            <a:ext cx="6480175" cy="1108075"/>
          </a:xfrm>
        </p:spPr>
        <p:txBody>
          <a:bodyPr/>
          <a:lstStyle/>
          <a:p>
            <a:pPr algn="r" rtl="1" eaLnBrk="1" hangingPunct="1"/>
            <a:r>
              <a:rPr lang="ar-IQ" altLang="es-ES_tradnl" sz="3600" dirty="0" err="1" smtClean="0"/>
              <a:t>الديناميات</a:t>
            </a:r>
            <a:r>
              <a:rPr lang="ar-IQ" altLang="es-ES_tradnl" sz="3600" dirty="0" smtClean="0"/>
              <a:t> الجنسانية للتراث الثقافي غير المادي</a:t>
            </a:r>
            <a:endParaRPr lang="es-ES_tradnl" altLang="es-ES_tradnl" sz="3600" dirty="0" smtClean="0"/>
          </a:p>
        </p:txBody>
      </p:sp>
      <p:sp>
        <p:nvSpPr>
          <p:cNvPr id="8195" name="Espace réservé du contenu 3"/>
          <p:cNvSpPr>
            <a:spLocks noGrp="1"/>
          </p:cNvSpPr>
          <p:nvPr>
            <p:ph sz="quarter" idx="11"/>
          </p:nvPr>
        </p:nvSpPr>
        <p:spPr>
          <a:xfrm>
            <a:off x="2282825" y="6156325"/>
            <a:ext cx="6480175" cy="233363"/>
          </a:xfrm>
        </p:spPr>
        <p:txBody>
          <a:bodyPr>
            <a:spAutoFit/>
          </a:bodyPr>
          <a:lstStyle/>
          <a:p>
            <a:pPr eaLnBrk="1" hangingPunct="1">
              <a:spcBef>
                <a:spcPct val="0"/>
              </a:spcBef>
            </a:pPr>
            <a:endParaRPr lang="es-ES_tradnl" altLang="es-ES_tradnl" smtClean="0"/>
          </a:p>
        </p:txBody>
      </p:sp>
      <p:sp>
        <p:nvSpPr>
          <p:cNvPr id="2" name="TextBox 1"/>
          <p:cNvSpPr txBox="1"/>
          <p:nvPr/>
        </p:nvSpPr>
        <p:spPr>
          <a:xfrm>
            <a:off x="1773238" y="2090738"/>
            <a:ext cx="6473825" cy="2923877"/>
          </a:xfrm>
          <a:prstGeom prst="rect">
            <a:avLst/>
          </a:prstGeom>
          <a:noFill/>
        </p:spPr>
        <p:txBody>
          <a:bodyPr lIns="0" tIns="0" rIns="0" bIns="0">
            <a:spAutoFit/>
          </a:bodyPr>
          <a:lstStyle/>
          <a:p>
            <a:pPr algn="r" rtl="1" eaLnBrk="1" hangingPunct="1">
              <a:defRPr/>
            </a:pPr>
            <a:r>
              <a:rPr lang="ar-IQ" sz="2000" dirty="0"/>
              <a:t>بعض ما قد نطرحه من أسئلة:</a:t>
            </a:r>
            <a:endParaRPr lang="en-GB" sz="2000" dirty="0"/>
          </a:p>
          <a:p>
            <a:pPr marL="342900" indent="-342900" eaLnBrk="1" hangingPunct="1">
              <a:buFont typeface="Arial" panose="020B0604020202020204" pitchFamily="34" charset="0"/>
              <a:buChar char="•"/>
              <a:defRPr/>
            </a:pPr>
            <a:endParaRPr lang="en-GB" sz="2000" dirty="0"/>
          </a:p>
          <a:p>
            <a:pPr marL="360000" indent="-360000" algn="r" rtl="1" eaLnBrk="1" hangingPunct="1">
              <a:spcAft>
                <a:spcPts val="600"/>
              </a:spcAft>
              <a:buFont typeface="Arial" panose="020B0604020202020204" pitchFamily="34" charset="0"/>
              <a:buChar char="•"/>
              <a:defRPr/>
            </a:pPr>
            <a:r>
              <a:rPr lang="ar-IQ" sz="2000" dirty="0">
                <a:latin typeface="+mn-lt"/>
                <a:ea typeface="MS Mincho"/>
              </a:rPr>
              <a:t>	كيف يمكن للتراث الثقافي غير المادي أن يساهم في صياغة الهويات الجنسانية وبالعكس؟</a:t>
            </a:r>
          </a:p>
          <a:p>
            <a:pPr marL="360000" indent="-360000" algn="r" rtl="1" eaLnBrk="1" hangingPunct="1">
              <a:spcAft>
                <a:spcPts val="600"/>
              </a:spcAft>
              <a:buFont typeface="Arial" panose="020B0604020202020204" pitchFamily="34" charset="0"/>
              <a:buChar char="•"/>
              <a:defRPr/>
            </a:pPr>
            <a:r>
              <a:rPr lang="ar-IQ" sz="2000" dirty="0"/>
              <a:t>	كيف تؤثر القضايا الجنسانية على نقل التراث الثقافي غير المادي وماهي </a:t>
            </a:r>
            <a:r>
              <a:rPr lang="ar-IQ" sz="2000" dirty="0" err="1" smtClean="0"/>
              <a:t>ال</a:t>
            </a:r>
            <a:r>
              <a:rPr lang="ar-SA" sz="2000" dirty="0" smtClean="0"/>
              <a:t>آ</a:t>
            </a:r>
            <a:r>
              <a:rPr lang="ar-IQ" sz="2000" dirty="0" smtClean="0"/>
              <a:t>ثار </a:t>
            </a:r>
            <a:r>
              <a:rPr lang="ar-IQ" sz="2000" dirty="0"/>
              <a:t>التي تترتب على ذلك </a:t>
            </a:r>
            <a:r>
              <a:rPr lang="ar-IQ" sz="2000" dirty="0" smtClean="0"/>
              <a:t>بالنسبة</a:t>
            </a:r>
            <a:r>
              <a:rPr lang="ar-SA" sz="2000" dirty="0" smtClean="0"/>
              <a:t>:</a:t>
            </a:r>
            <a:r>
              <a:rPr lang="ar-IQ" sz="2000" dirty="0" smtClean="0"/>
              <a:t> </a:t>
            </a:r>
            <a:r>
              <a:rPr lang="ar-IQ" sz="2000" dirty="0"/>
              <a:t>(أ) للتراث الثقافي غير </a:t>
            </a:r>
            <a:r>
              <a:rPr lang="ar-IQ" sz="2000" dirty="0" smtClean="0"/>
              <a:t>المادي</a:t>
            </a:r>
            <a:r>
              <a:rPr lang="ar-SA" sz="2000" dirty="0" smtClean="0"/>
              <a:t/>
            </a:r>
            <a:br>
              <a:rPr lang="ar-SA" sz="2000" dirty="0" smtClean="0"/>
            </a:br>
            <a:r>
              <a:rPr lang="ar-IQ" sz="2000" dirty="0" smtClean="0"/>
              <a:t>و(ب</a:t>
            </a:r>
            <a:r>
              <a:rPr lang="ar-IQ" sz="2000" dirty="0"/>
              <a:t>) للمجموعات القائمة على نوع الجنس؟</a:t>
            </a:r>
          </a:p>
          <a:p>
            <a:pPr marL="360000" indent="-360000" algn="r" rtl="1" eaLnBrk="1" hangingPunct="1">
              <a:buFont typeface="Arial" panose="020B0604020202020204" pitchFamily="34" charset="0"/>
              <a:buChar char="•"/>
              <a:defRPr/>
            </a:pPr>
            <a:r>
              <a:rPr lang="ar-IQ" sz="2000" dirty="0"/>
              <a:t>	كيف يمكن للتراث الثقافي غير المادي أن يدعم الأدوار والتنميطات القائمة على نوع الجنس؟ </a:t>
            </a:r>
            <a:endParaRPr lang="en-GB"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774825" y="544513"/>
            <a:ext cx="6480175" cy="1108075"/>
          </a:xfrm>
        </p:spPr>
        <p:txBody>
          <a:bodyPr/>
          <a:lstStyle/>
          <a:p>
            <a:pPr algn="r" rtl="1" eaLnBrk="1" hangingPunct="1"/>
            <a:r>
              <a:rPr lang="ar-IQ" altLang="es-ES_tradnl" sz="3600" dirty="0" smtClean="0"/>
              <a:t>المساواة بين الجنسين والتراث الثقافي غير المادي</a:t>
            </a:r>
            <a:endParaRPr lang="es-ES_tradnl" altLang="es-ES_tradnl" sz="3600" dirty="0" smtClean="0"/>
          </a:p>
        </p:txBody>
      </p:sp>
      <p:sp>
        <p:nvSpPr>
          <p:cNvPr id="9219" name="Content Placeholder 3"/>
          <p:cNvSpPr>
            <a:spLocks noGrp="1"/>
          </p:cNvSpPr>
          <p:nvPr>
            <p:ph sz="quarter" idx="11"/>
          </p:nvPr>
        </p:nvSpPr>
        <p:spPr>
          <a:xfrm>
            <a:off x="2282825" y="6156325"/>
            <a:ext cx="6480175" cy="233363"/>
          </a:xfrm>
        </p:spPr>
        <p:txBody>
          <a:bodyPr/>
          <a:lstStyle/>
          <a:p>
            <a:pPr eaLnBrk="1" hangingPunct="1">
              <a:spcBef>
                <a:spcPct val="0"/>
              </a:spcBef>
            </a:pPr>
            <a:endParaRPr lang="es-ES_tradnl" altLang="es-ES_tradnl" smtClean="0"/>
          </a:p>
        </p:txBody>
      </p:sp>
      <p:sp>
        <p:nvSpPr>
          <p:cNvPr id="9221" name="Rectangle 5"/>
          <p:cNvSpPr>
            <a:spLocks noChangeArrowheads="1"/>
          </p:cNvSpPr>
          <p:nvPr/>
        </p:nvSpPr>
        <p:spPr bwMode="auto">
          <a:xfrm>
            <a:off x="1905000" y="2159000"/>
            <a:ext cx="64770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defRPr>
            </a:lvl1pPr>
            <a:lvl2pPr marL="742950" indent="-285750">
              <a:spcBef>
                <a:spcPts val="12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ts val="1200"/>
              </a:spcBef>
              <a:defRPr sz="2800">
                <a:solidFill>
                  <a:schemeClr val="tx1"/>
                </a:solidFill>
                <a:latin typeface="Arial" panose="020B0604020202020204" pitchFamily="34" charset="0"/>
              </a:defRPr>
            </a:lvl3pPr>
            <a:lvl4pPr marL="1600200" indent="-22860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ts val="600"/>
              </a:spcBef>
              <a:defRPr sz="2000">
                <a:solidFill>
                  <a:srgbClr val="07DEDB"/>
                </a:solidFill>
                <a:latin typeface="Arial" panose="020B0604020202020204" pitchFamily="34" charset="0"/>
              </a:defRPr>
            </a:lvl5pPr>
            <a:lvl6pPr marL="2514600" indent="-228600" defTabSz="457200" eaLnBrk="0" fontAlgn="base" hangingPunct="0">
              <a:spcBef>
                <a:spcPts val="600"/>
              </a:spcBef>
              <a:spcAft>
                <a:spcPct val="0"/>
              </a:spcAft>
              <a:defRPr sz="2000">
                <a:solidFill>
                  <a:srgbClr val="07DEDB"/>
                </a:solidFill>
                <a:latin typeface="Arial" panose="020B0604020202020204" pitchFamily="34" charset="0"/>
              </a:defRPr>
            </a:lvl6pPr>
            <a:lvl7pPr marL="2971800" indent="-228600" defTabSz="457200" eaLnBrk="0" fontAlgn="base" hangingPunct="0">
              <a:spcBef>
                <a:spcPts val="600"/>
              </a:spcBef>
              <a:spcAft>
                <a:spcPct val="0"/>
              </a:spcAft>
              <a:defRPr sz="2000">
                <a:solidFill>
                  <a:srgbClr val="07DEDB"/>
                </a:solidFill>
                <a:latin typeface="Arial" panose="020B0604020202020204" pitchFamily="34" charset="0"/>
              </a:defRPr>
            </a:lvl7pPr>
            <a:lvl8pPr marL="3429000" indent="-228600" defTabSz="457200" eaLnBrk="0" fontAlgn="base" hangingPunct="0">
              <a:spcBef>
                <a:spcPts val="600"/>
              </a:spcBef>
              <a:spcAft>
                <a:spcPct val="0"/>
              </a:spcAft>
              <a:defRPr sz="2000">
                <a:solidFill>
                  <a:srgbClr val="07DEDB"/>
                </a:solidFill>
                <a:latin typeface="Arial" panose="020B0604020202020204" pitchFamily="34" charset="0"/>
              </a:defRPr>
            </a:lvl8pPr>
            <a:lvl9pPr marL="3886200" indent="-228600" defTabSz="457200" eaLnBrk="0" fontAlgn="base" hangingPunct="0">
              <a:spcBef>
                <a:spcPts val="600"/>
              </a:spcBef>
              <a:spcAft>
                <a:spcPct val="0"/>
              </a:spcAft>
              <a:defRPr sz="2000">
                <a:solidFill>
                  <a:srgbClr val="07DEDB"/>
                </a:solidFill>
                <a:latin typeface="Arial" panose="020B0604020202020204" pitchFamily="34" charset="0"/>
              </a:defRPr>
            </a:lvl9pPr>
          </a:lstStyle>
          <a:p>
            <a:pPr algn="r" rtl="1" eaLnBrk="1" hangingPunct="1">
              <a:lnSpc>
                <a:spcPct val="100000"/>
              </a:lnSpc>
              <a:spcBef>
                <a:spcPct val="0"/>
              </a:spcBef>
              <a:buClrTx/>
              <a:buFontTx/>
              <a:buNone/>
            </a:pPr>
            <a:r>
              <a:rPr lang="ar-IQ" altLang="es-ES_tradnl" sz="2000" b="0" dirty="0">
                <a:solidFill>
                  <a:schemeClr val="tx1"/>
                </a:solidFill>
              </a:rPr>
              <a:t>حصرت اتفاقية عام 2003 ’التراث الثقافي غير المادي‘ بالعناصر التي تتفق مع المعايير الدولية لحقوق الإنسان (المادة 2 (1))</a:t>
            </a:r>
            <a:endParaRPr lang="en-GB" altLang="es-ES_tradnl" sz="2000" b="0" dirty="0">
              <a:solidFill>
                <a:schemeClr val="tx1"/>
              </a:solidFill>
            </a:endParaRPr>
          </a:p>
          <a:p>
            <a:pPr eaLnBrk="1" hangingPunct="1">
              <a:lnSpc>
                <a:spcPct val="100000"/>
              </a:lnSpc>
              <a:spcBef>
                <a:spcPct val="0"/>
              </a:spcBef>
              <a:buClrTx/>
              <a:buFontTx/>
              <a:buNone/>
            </a:pPr>
            <a:endParaRPr lang="en-GB" altLang="es-ES_tradnl" sz="2000" b="0" dirty="0">
              <a:solidFill>
                <a:schemeClr val="tx1"/>
              </a:solidFill>
            </a:endParaRPr>
          </a:p>
          <a:p>
            <a:pPr algn="r" rtl="1" eaLnBrk="1" hangingPunct="1">
              <a:lnSpc>
                <a:spcPct val="100000"/>
              </a:lnSpc>
              <a:spcBef>
                <a:spcPct val="0"/>
              </a:spcBef>
              <a:buClrTx/>
              <a:buFontTx/>
              <a:buNone/>
            </a:pPr>
            <a:r>
              <a:rPr lang="ar-IQ" altLang="es-ES_tradnl" sz="2000" b="0" dirty="0">
                <a:solidFill>
                  <a:schemeClr val="tx1"/>
                </a:solidFill>
              </a:rPr>
              <a:t>وتسعى اتفاقية الأمم المتحدة المعنية بالقضاء على التمييز ضد المرأة   </a:t>
            </a:r>
            <a:r>
              <a:rPr lang="fr-FR" altLang="es-ES_tradnl" sz="1800" b="0" dirty="0">
                <a:solidFill>
                  <a:schemeClr val="tx1"/>
                </a:solidFill>
              </a:rPr>
              <a:t>(CEDAW, 1979</a:t>
            </a:r>
            <a:r>
              <a:rPr lang="fr-FR" altLang="es-ES_tradnl" sz="2000" b="0" dirty="0">
                <a:solidFill>
                  <a:schemeClr val="tx1"/>
                </a:solidFill>
              </a:rPr>
              <a:t>)</a:t>
            </a:r>
            <a:r>
              <a:rPr lang="ar-IQ" altLang="es-ES_tradnl" sz="2000" b="0" dirty="0">
                <a:solidFill>
                  <a:schemeClr val="tx1"/>
                </a:solidFill>
              </a:rPr>
              <a:t> </a:t>
            </a:r>
            <a:r>
              <a:rPr lang="fr-FR" altLang="es-ES_tradnl" sz="2000" b="0" dirty="0">
                <a:solidFill>
                  <a:schemeClr val="tx1"/>
                </a:solidFill>
              </a:rPr>
              <a:t> </a:t>
            </a:r>
            <a:r>
              <a:rPr lang="ar-IQ" altLang="es-ES_tradnl" sz="2000" b="0" dirty="0">
                <a:solidFill>
                  <a:schemeClr val="tx1"/>
                </a:solidFill>
              </a:rPr>
              <a:t>إلى التصدي للممارسات الثقافية التقليدية  التي تميز ضد أو تسيء إليها (المادة 5)</a:t>
            </a:r>
            <a:endParaRPr lang="en-GB" altLang="es-ES_tradnl" sz="2000" b="0" dirty="0">
              <a:solidFill>
                <a:schemeClr val="tx1"/>
              </a:solidFill>
            </a:endParaRPr>
          </a:p>
          <a:p>
            <a:pPr eaLnBrk="1" hangingPunct="1">
              <a:lnSpc>
                <a:spcPct val="100000"/>
              </a:lnSpc>
              <a:spcBef>
                <a:spcPct val="0"/>
              </a:spcBef>
              <a:buClrTx/>
              <a:buFontTx/>
              <a:buNone/>
            </a:pPr>
            <a:endParaRPr lang="en-GB" altLang="es-ES_tradnl" sz="2000" b="0" dirty="0">
              <a:solidFill>
                <a:schemeClr val="tx1"/>
              </a:solidFill>
            </a:endParaRPr>
          </a:p>
          <a:p>
            <a:pPr algn="r" rtl="1" eaLnBrk="1" hangingPunct="1">
              <a:lnSpc>
                <a:spcPct val="100000"/>
              </a:lnSpc>
              <a:spcBef>
                <a:spcPct val="0"/>
              </a:spcBef>
              <a:buClrTx/>
              <a:buFontTx/>
              <a:buNone/>
            </a:pPr>
            <a:r>
              <a:rPr lang="ar-IQ" altLang="es-ES_tradnl" sz="2000" b="0" dirty="0">
                <a:solidFill>
                  <a:schemeClr val="tx1"/>
                </a:solidFill>
              </a:rPr>
              <a:t>وقرن </a:t>
            </a:r>
            <a:r>
              <a:rPr lang="ar-SA" altLang="es-ES_tradnl" sz="2000" b="0" dirty="0">
                <a:solidFill>
                  <a:schemeClr val="tx1"/>
                </a:solidFill>
              </a:rPr>
              <a:t>أ</a:t>
            </a:r>
            <a:r>
              <a:rPr lang="ar-IQ" altLang="es-ES_tradnl" sz="2000" b="0" dirty="0" err="1" smtClean="0">
                <a:solidFill>
                  <a:schemeClr val="tx1"/>
                </a:solidFill>
              </a:rPr>
              <a:t>يضاً</a:t>
            </a:r>
            <a:r>
              <a:rPr lang="ar-IQ" altLang="es-ES_tradnl" sz="2000" b="0" dirty="0" smtClean="0">
                <a:solidFill>
                  <a:schemeClr val="tx1"/>
                </a:solidFill>
              </a:rPr>
              <a:t> </a:t>
            </a:r>
            <a:r>
              <a:rPr lang="ar-IQ" altLang="es-ES_tradnl" sz="2000" b="0" dirty="0">
                <a:solidFill>
                  <a:schemeClr val="tx1"/>
                </a:solidFill>
              </a:rPr>
              <a:t>إعلان اليونسكو العالمي بشأن التنوع الثقافي لعام 2001 حقوق الإنسان بالتنوع الثقافي</a:t>
            </a:r>
            <a:endParaRPr lang="en-GB" altLang="es-ES_tradnl" sz="2000" b="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646238" y="1828800"/>
            <a:ext cx="6480175" cy="4154488"/>
          </a:xfrm>
        </p:spPr>
        <p:txBody>
          <a:bodyPr/>
          <a:lstStyle/>
          <a:p>
            <a:pPr algn="r" rtl="1" eaLnBrk="1" hangingPunct="1"/>
            <a:r>
              <a:rPr lang="ar-IQ" altLang="es-ES_tradnl" sz="1800" b="0" dirty="0" smtClean="0"/>
              <a:t>أربع حالات توضيحية – بعض الأسئلة المطروحة:</a:t>
            </a:r>
            <a:br>
              <a:rPr lang="ar-IQ" altLang="es-ES_tradnl" sz="1800" b="0" dirty="0" smtClean="0"/>
            </a:br>
            <a:r>
              <a:rPr lang="en-GB" altLang="es-ES_tradnl" sz="1800" b="0" dirty="0" smtClean="0"/>
              <a:t/>
            </a:r>
            <a:br>
              <a:rPr lang="en-GB" altLang="es-ES_tradnl" sz="1800" b="0" dirty="0" smtClean="0"/>
            </a:br>
            <a:r>
              <a:rPr lang="ar-IQ" altLang="es-ES_tradnl" sz="1800" b="0" dirty="0" smtClean="0"/>
              <a:t>كيف يمكن للنهوج المعتمدة لصون التراث الثقافي غير المادي التي تفتقر إلى المنظور الجنساني أن تتجاهل وجود الممارسات التمييزية أو تغفل عن عنصر محدد من  التراث الثقافي غير المادي يعزز المساواة الجنسانية؟</a:t>
            </a:r>
            <a:br>
              <a:rPr lang="ar-IQ" altLang="es-ES_tradnl" sz="1800" b="0" dirty="0" smtClean="0"/>
            </a:br>
            <a:r>
              <a:rPr lang="ar-IQ" altLang="es-ES_tradnl" sz="1800" b="0" dirty="0" smtClean="0"/>
              <a:t/>
            </a:r>
            <a:br>
              <a:rPr lang="ar-IQ" altLang="es-ES_tradnl" sz="1800" b="0" dirty="0" smtClean="0"/>
            </a:br>
            <a:r>
              <a:rPr lang="ar-IQ" altLang="es-ES_tradnl" sz="1800" b="0" dirty="0" smtClean="0"/>
              <a:t>كيف يمكن الحكم على عنصر تراثي ثقافي غير مادي بأنه ينطوي على تمييز قائم على نوع الجنس ومن الذي يطلق هذا الحكم؟</a:t>
            </a:r>
            <a:br>
              <a:rPr lang="ar-IQ" altLang="es-ES_tradnl" sz="1800" b="0" dirty="0" smtClean="0"/>
            </a:br>
            <a:r>
              <a:rPr lang="ar-IQ" altLang="es-ES_tradnl" sz="1800" b="0" dirty="0" smtClean="0"/>
              <a:t/>
            </a:r>
            <a:br>
              <a:rPr lang="ar-IQ" altLang="es-ES_tradnl" sz="1800" b="0" dirty="0" smtClean="0"/>
            </a:br>
            <a:r>
              <a:rPr lang="ar-IQ" altLang="es-ES_tradnl" sz="1800" b="0" dirty="0" smtClean="0"/>
              <a:t>ما إمكانية أن يتطور التراث الثقافي غير المادي عبر الوقت لتلبية احتياجات اجتماعية جديدة (وبضمنها المساواة الجنسانية)؟</a:t>
            </a:r>
            <a:br>
              <a:rPr lang="ar-IQ" altLang="es-ES_tradnl" sz="1800" b="0" dirty="0" smtClean="0"/>
            </a:br>
            <a:r>
              <a:rPr lang="ar-IQ" altLang="es-ES_tradnl" sz="1800" b="0" dirty="0" smtClean="0"/>
              <a:t/>
            </a:r>
            <a:br>
              <a:rPr lang="ar-IQ" altLang="es-ES_tradnl" sz="1800" b="0" dirty="0" smtClean="0"/>
            </a:br>
            <a:r>
              <a:rPr lang="ar-IQ" altLang="es-ES_tradnl" sz="1800" b="0" dirty="0" smtClean="0"/>
              <a:t>كيف يتفاعل التمييز القائم على نوع الجنس مع أشكال أخرى من التمييز (مثل التمييز القائم على أساس العمر، والطبقة الاجتماعية، والطائفة، والانتماء </a:t>
            </a:r>
            <a:r>
              <a:rPr lang="ar-IQ" altLang="es-ES_tradnl" sz="1800" b="0" dirty="0" err="1" smtClean="0"/>
              <a:t>الإثني</a:t>
            </a:r>
            <a:r>
              <a:rPr lang="ar-IQ" altLang="es-ES_tradnl" sz="1800" b="0" dirty="0" smtClean="0"/>
              <a:t>، والوضع الاقتصادي، ومستوى التعليم، والإعاقة)؟</a:t>
            </a:r>
            <a:endParaRPr lang="es-ES_tradnl" altLang="es-ES_tradnl" sz="3600" b="0" dirty="0" smtClean="0"/>
          </a:p>
        </p:txBody>
      </p:sp>
      <p:sp>
        <p:nvSpPr>
          <p:cNvPr id="2" name="Espace réservé du contenu 1"/>
          <p:cNvSpPr>
            <a:spLocks noGrp="1"/>
          </p:cNvSpPr>
          <p:nvPr>
            <p:ph sz="quarter" idx="11"/>
          </p:nvPr>
        </p:nvSpPr>
        <p:spPr/>
        <p:txBody>
          <a:bodyPr/>
          <a:lstStyle/>
          <a:p>
            <a:endParaRPr lang="fr-FR"/>
          </a:p>
        </p:txBody>
      </p:sp>
      <p:sp>
        <p:nvSpPr>
          <p:cNvPr id="6" name="Titre 1"/>
          <p:cNvSpPr txBox="1">
            <a:spLocks/>
          </p:cNvSpPr>
          <p:nvPr/>
        </p:nvSpPr>
        <p:spPr bwMode="auto">
          <a:xfrm>
            <a:off x="1647825" y="544513"/>
            <a:ext cx="6480175"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eaLnBrk="0" fontAlgn="base" hangingPunct="0">
              <a:spcBef>
                <a:spcPct val="0"/>
              </a:spcBef>
              <a:spcAft>
                <a:spcPct val="0"/>
              </a:spcAft>
              <a:defRPr sz="3200" b="1" kern="1200">
                <a:solidFill>
                  <a:schemeClr val="tx1"/>
                </a:solidFill>
                <a:latin typeface="+mj-lt"/>
                <a:ea typeface="+mj-ea"/>
                <a:cs typeface="+mj-cs"/>
              </a:defRPr>
            </a:lvl1pPr>
            <a:lvl2pPr algn="l" defTabSz="457200" rtl="0" eaLnBrk="0" fontAlgn="base" hangingPunct="0">
              <a:spcBef>
                <a:spcPct val="0"/>
              </a:spcBef>
              <a:spcAft>
                <a:spcPct val="0"/>
              </a:spcAft>
              <a:defRPr sz="3200" b="1">
                <a:solidFill>
                  <a:schemeClr val="tx1"/>
                </a:solidFill>
                <a:latin typeface="Arial" pitchFamily="34" charset="0"/>
              </a:defRPr>
            </a:lvl2pPr>
            <a:lvl3pPr algn="l" defTabSz="457200" rtl="0" eaLnBrk="0" fontAlgn="base" hangingPunct="0">
              <a:spcBef>
                <a:spcPct val="0"/>
              </a:spcBef>
              <a:spcAft>
                <a:spcPct val="0"/>
              </a:spcAft>
              <a:defRPr sz="3200" b="1">
                <a:solidFill>
                  <a:schemeClr val="tx1"/>
                </a:solidFill>
                <a:latin typeface="Arial" pitchFamily="34" charset="0"/>
              </a:defRPr>
            </a:lvl3pPr>
            <a:lvl4pPr algn="l" defTabSz="457200" rtl="0" eaLnBrk="0" fontAlgn="base" hangingPunct="0">
              <a:spcBef>
                <a:spcPct val="0"/>
              </a:spcBef>
              <a:spcAft>
                <a:spcPct val="0"/>
              </a:spcAft>
              <a:defRPr sz="3200" b="1">
                <a:solidFill>
                  <a:schemeClr val="tx1"/>
                </a:solidFill>
                <a:latin typeface="Arial" pitchFamily="34" charset="0"/>
              </a:defRPr>
            </a:lvl4pPr>
            <a:lvl5pPr algn="l" defTabSz="457200" rtl="0" eaLnBrk="0" fontAlgn="base" hangingPunct="0">
              <a:spcBef>
                <a:spcPct val="0"/>
              </a:spcBef>
              <a:spcAft>
                <a:spcPct val="0"/>
              </a:spcAft>
              <a:defRPr sz="3200" b="1">
                <a:solidFill>
                  <a:schemeClr val="tx1"/>
                </a:solidFill>
                <a:latin typeface="Arial" pitchFamily="34" charset="0"/>
              </a:defRPr>
            </a:lvl5pPr>
            <a:lvl6pPr marL="457200" algn="l" defTabSz="457200" rtl="0" fontAlgn="base">
              <a:spcBef>
                <a:spcPct val="0"/>
              </a:spcBef>
              <a:spcAft>
                <a:spcPct val="0"/>
              </a:spcAft>
              <a:defRPr sz="3200" b="1">
                <a:solidFill>
                  <a:schemeClr val="tx1"/>
                </a:solidFill>
                <a:latin typeface="Arial" pitchFamily="34" charset="0"/>
              </a:defRPr>
            </a:lvl6pPr>
            <a:lvl7pPr marL="914400" algn="l" defTabSz="457200" rtl="0" fontAlgn="base">
              <a:spcBef>
                <a:spcPct val="0"/>
              </a:spcBef>
              <a:spcAft>
                <a:spcPct val="0"/>
              </a:spcAft>
              <a:defRPr sz="3200" b="1">
                <a:solidFill>
                  <a:schemeClr val="tx1"/>
                </a:solidFill>
                <a:latin typeface="Arial" pitchFamily="34" charset="0"/>
              </a:defRPr>
            </a:lvl7pPr>
            <a:lvl8pPr marL="1371600" algn="l" defTabSz="457200" rtl="0" fontAlgn="base">
              <a:spcBef>
                <a:spcPct val="0"/>
              </a:spcBef>
              <a:spcAft>
                <a:spcPct val="0"/>
              </a:spcAft>
              <a:defRPr sz="3200" b="1">
                <a:solidFill>
                  <a:schemeClr val="tx1"/>
                </a:solidFill>
                <a:latin typeface="Arial" pitchFamily="34" charset="0"/>
              </a:defRPr>
            </a:lvl8pPr>
            <a:lvl9pPr marL="1828800" algn="l" defTabSz="457200" rtl="0" fontAlgn="base">
              <a:spcBef>
                <a:spcPct val="0"/>
              </a:spcBef>
              <a:spcAft>
                <a:spcPct val="0"/>
              </a:spcAft>
              <a:defRPr sz="3200" b="1">
                <a:solidFill>
                  <a:schemeClr val="tx1"/>
                </a:solidFill>
                <a:latin typeface="Arial" pitchFamily="34" charset="0"/>
              </a:defRPr>
            </a:lvl9pPr>
          </a:lstStyle>
          <a:p>
            <a:pPr algn="r" rtl="1" eaLnBrk="1" hangingPunct="1"/>
            <a:r>
              <a:rPr lang="ar-IQ" sz="3600" dirty="0"/>
              <a:t>المساواة الجنسانية وصون التراث الثقافي غير المادي</a:t>
            </a:r>
            <a:endParaRPr lang="fr-FR" sz="3600" dirty="0">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6"/>
          <p:cNvSpPr>
            <a:spLocks noGrp="1"/>
          </p:cNvSpPr>
          <p:nvPr>
            <p:ph type="title"/>
          </p:nvPr>
        </p:nvSpPr>
        <p:spPr>
          <a:xfrm>
            <a:off x="1639888" y="654050"/>
            <a:ext cx="6480175" cy="554038"/>
          </a:xfrm>
        </p:spPr>
        <p:txBody>
          <a:bodyPr/>
          <a:lstStyle/>
          <a:p>
            <a:pPr algn="r" rtl="1" eaLnBrk="1" hangingPunct="1"/>
            <a:r>
              <a:rPr lang="ar-IQ" altLang="es-ES_tradnl" sz="3600" dirty="0" smtClean="0"/>
              <a:t>تقديم مجموعة من دراسات الحالات</a:t>
            </a:r>
            <a:endParaRPr lang="es-ES_tradnl" altLang="es-ES_tradnl" sz="3600" dirty="0" smtClean="0"/>
          </a:p>
        </p:txBody>
      </p:sp>
      <p:sp>
        <p:nvSpPr>
          <p:cNvPr id="10" name="TextBox 9"/>
          <p:cNvSpPr txBox="1"/>
          <p:nvPr/>
        </p:nvSpPr>
        <p:spPr>
          <a:xfrm>
            <a:off x="1646238" y="1905000"/>
            <a:ext cx="6473825" cy="3385542"/>
          </a:xfrm>
          <a:prstGeom prst="rect">
            <a:avLst/>
          </a:prstGeom>
          <a:noFill/>
        </p:spPr>
        <p:txBody>
          <a:bodyPr lIns="0" tIns="0" rIns="0" bIns="0">
            <a:spAutoFit/>
          </a:bodyPr>
          <a:lstStyle/>
          <a:p>
            <a:pPr algn="r" rtl="1" eaLnBrk="1" hangingPunct="1">
              <a:defRPr/>
            </a:pPr>
            <a:r>
              <a:rPr lang="ar-IQ" sz="2000" dirty="0"/>
              <a:t>مجموعة من دراسات الحالات التي تعرض سيناريوهات مختلفة تتعلق بالديناميات الجنسانية</a:t>
            </a:r>
            <a:endParaRPr lang="en-US" sz="2000" dirty="0"/>
          </a:p>
          <a:p>
            <a:pPr eaLnBrk="1" hangingPunct="1">
              <a:defRPr/>
            </a:pPr>
            <a:endParaRPr lang="en-US" sz="2000" dirty="0"/>
          </a:p>
          <a:p>
            <a:pPr marL="457200" indent="-457200" algn="r" rtl="1" eaLnBrk="1" hangingPunct="1">
              <a:spcAft>
                <a:spcPts val="600"/>
              </a:spcAft>
              <a:buFont typeface="+mj-lt"/>
              <a:buAutoNum type="arabicParenR"/>
              <a:defRPr/>
            </a:pPr>
            <a:r>
              <a:rPr lang="ar-IQ" sz="2000" dirty="0"/>
              <a:t>المنتجات الحرفية حيث يقوم الرجال والنساء بأدوار محددة</a:t>
            </a:r>
            <a:endParaRPr lang="en-US" sz="2000" dirty="0"/>
          </a:p>
          <a:p>
            <a:pPr marL="457200" indent="-457200" algn="r" rtl="1" eaLnBrk="1" hangingPunct="1">
              <a:spcAft>
                <a:spcPts val="600"/>
              </a:spcAft>
              <a:buFont typeface="+mj-lt"/>
              <a:buAutoNum type="arabicParenR"/>
              <a:defRPr/>
            </a:pPr>
            <a:r>
              <a:rPr lang="ar-IQ" sz="2000" dirty="0"/>
              <a:t>التراث الثقافي غير المادي في مجال درء النزاعات أو حلها</a:t>
            </a:r>
          </a:p>
          <a:p>
            <a:pPr marL="457200" indent="-457200" algn="r" rtl="1" eaLnBrk="1" hangingPunct="1">
              <a:spcAft>
                <a:spcPts val="600"/>
              </a:spcAft>
              <a:buFont typeface="+mj-lt"/>
              <a:buAutoNum type="arabicParenR"/>
              <a:defRPr/>
            </a:pPr>
            <a:r>
              <a:rPr lang="ar-IQ" sz="2000" dirty="0"/>
              <a:t>شكل من </a:t>
            </a:r>
            <a:r>
              <a:rPr lang="ar-SA" sz="2000" dirty="0" smtClean="0"/>
              <a:t>أ</a:t>
            </a:r>
            <a:r>
              <a:rPr lang="ar-IQ" sz="2000" dirty="0" smtClean="0"/>
              <a:t>شكال </a:t>
            </a:r>
            <a:r>
              <a:rPr lang="ar-IQ" sz="2000" dirty="0"/>
              <a:t>التعبير الفني تمارسه حصراً فئة جنسانية مهمشة في المجتمع</a:t>
            </a:r>
            <a:endParaRPr lang="en-US" sz="2000" dirty="0"/>
          </a:p>
          <a:p>
            <a:pPr marL="457200" indent="-457200" algn="r" rtl="1" eaLnBrk="1" hangingPunct="1">
              <a:spcAft>
                <a:spcPts val="600"/>
              </a:spcAft>
              <a:buFont typeface="+mj-lt"/>
              <a:buAutoNum type="arabicParenR"/>
              <a:defRPr/>
            </a:pPr>
            <a:r>
              <a:rPr lang="ar-IQ" sz="2000" dirty="0"/>
              <a:t>شكل من أشكال التعبير الفني حيث تشكل العلاقات الجنسانية جزءاً من موضوع ممارسة العنصر</a:t>
            </a:r>
            <a:endParaRPr lang="en-US" sz="2000" dirty="0"/>
          </a:p>
          <a:p>
            <a:pPr marL="457200" indent="-457200" algn="r" rtl="1" eaLnBrk="1" hangingPunct="1">
              <a:spcAft>
                <a:spcPts val="600"/>
              </a:spcAft>
              <a:buFont typeface="+mj-lt"/>
              <a:buAutoNum type="arabicParenR"/>
              <a:defRPr/>
            </a:pPr>
            <a:r>
              <a:rPr lang="ar-IQ" sz="2000" dirty="0"/>
              <a:t>تراث ثقافي غير مادي تعرضت فيه الأدوار الجنسانية ’التقليدية‘ للتحدي</a:t>
            </a:r>
            <a:endParaRPr lang="es-ES_tradnl" sz="2000" dirty="0" err="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774825" y="544513"/>
            <a:ext cx="6480175" cy="1108075"/>
          </a:xfrm>
        </p:spPr>
        <p:txBody>
          <a:bodyPr/>
          <a:lstStyle/>
          <a:p>
            <a:pPr algn="r" rtl="1" eaLnBrk="1" hangingPunct="1"/>
            <a:r>
              <a:rPr lang="ar-IQ" altLang="es-ES_tradnl" sz="3600" smtClean="0"/>
              <a:t>تطبيق المنظور الجنساني على دراسات الحالات</a:t>
            </a:r>
            <a:endParaRPr lang="es-ES_tradnl" altLang="es-ES_tradnl" sz="3600" smtClean="0"/>
          </a:p>
        </p:txBody>
      </p:sp>
      <p:sp>
        <p:nvSpPr>
          <p:cNvPr id="12291" name="Content Placeholder 3"/>
          <p:cNvSpPr>
            <a:spLocks noGrp="1"/>
          </p:cNvSpPr>
          <p:nvPr>
            <p:ph sz="quarter" idx="11"/>
          </p:nvPr>
        </p:nvSpPr>
        <p:spPr>
          <a:xfrm>
            <a:off x="2282825" y="6156325"/>
            <a:ext cx="6480175" cy="233363"/>
          </a:xfrm>
        </p:spPr>
        <p:txBody>
          <a:bodyPr/>
          <a:lstStyle/>
          <a:p>
            <a:pPr eaLnBrk="1" hangingPunct="1">
              <a:spcBef>
                <a:spcPct val="0"/>
              </a:spcBef>
            </a:pPr>
            <a:endParaRPr lang="es-ES_tradnl" altLang="es-ES_tradnl" smtClean="0"/>
          </a:p>
        </p:txBody>
      </p:sp>
      <p:sp>
        <p:nvSpPr>
          <p:cNvPr id="6" name="TextBox 5"/>
          <p:cNvSpPr txBox="1"/>
          <p:nvPr/>
        </p:nvSpPr>
        <p:spPr>
          <a:xfrm>
            <a:off x="1774825" y="2032000"/>
            <a:ext cx="6472238" cy="3385542"/>
          </a:xfrm>
          <a:prstGeom prst="rect">
            <a:avLst/>
          </a:prstGeom>
          <a:noFill/>
        </p:spPr>
        <p:txBody>
          <a:bodyPr lIns="0" tIns="0" rIns="0" bIns="0">
            <a:spAutoFit/>
          </a:bodyPr>
          <a:lstStyle/>
          <a:p>
            <a:pPr algn="r" rtl="1" eaLnBrk="1" hangingPunct="1">
              <a:defRPr/>
            </a:pPr>
            <a:r>
              <a:rPr lang="ar-IQ" sz="2000" dirty="0"/>
              <a:t>من أجل تطبيق المنظور الجنساني، ينبغي النظر في الأسئلة التالية:</a:t>
            </a:r>
            <a:endParaRPr lang="en-US" sz="2000" dirty="0"/>
          </a:p>
          <a:p>
            <a:pPr eaLnBrk="1" hangingPunct="1">
              <a:defRPr/>
            </a:pPr>
            <a:endParaRPr lang="en-US" sz="2000" dirty="0"/>
          </a:p>
          <a:p>
            <a:pPr marL="342900" indent="-226800" algn="r" rtl="1" eaLnBrk="1" hangingPunct="1">
              <a:spcAft>
                <a:spcPts val="600"/>
              </a:spcAft>
              <a:buFont typeface="Arial" panose="020B0604020202020204" pitchFamily="34" charset="0"/>
              <a:buChar char="•"/>
              <a:defRPr/>
            </a:pPr>
            <a:r>
              <a:rPr lang="ar-IQ" sz="2000" dirty="0"/>
              <a:t>	ما هي الديناميات الجنسانية الفاعلة؟</a:t>
            </a:r>
          </a:p>
          <a:p>
            <a:pPr marL="342900" indent="-226800" algn="r" rtl="1" eaLnBrk="1" hangingPunct="1">
              <a:spcAft>
                <a:spcPts val="600"/>
              </a:spcAft>
              <a:buFont typeface="Arial" panose="020B0604020202020204" pitchFamily="34" charset="0"/>
              <a:buChar char="•"/>
              <a:defRPr/>
            </a:pPr>
            <a:r>
              <a:rPr lang="ar-IQ" sz="2000" dirty="0"/>
              <a:t>ما أهمية هذه الديناميات بالنسبة للتراث الثقافي المعني؟</a:t>
            </a:r>
          </a:p>
          <a:p>
            <a:pPr marL="342900" indent="-226800" algn="r" rtl="1" eaLnBrk="1" hangingPunct="1">
              <a:spcAft>
                <a:spcPts val="600"/>
              </a:spcAft>
              <a:buFont typeface="Arial" panose="020B0604020202020204" pitchFamily="34" charset="0"/>
              <a:buChar char="•"/>
              <a:defRPr/>
            </a:pPr>
            <a:r>
              <a:rPr lang="ar-IQ" sz="2000" dirty="0"/>
              <a:t>	ما هي الآثار الناجمة عن كل حالة من هذه الحالات بالنسبة للأدوار الجنسانية والعلاقات الاجتماعية؟ </a:t>
            </a:r>
          </a:p>
          <a:p>
            <a:pPr marL="342900" indent="-226800" algn="r" rtl="1" eaLnBrk="1" hangingPunct="1">
              <a:spcAft>
                <a:spcPts val="600"/>
              </a:spcAft>
              <a:buFont typeface="Arial" panose="020B0604020202020204" pitchFamily="34" charset="0"/>
              <a:buChar char="•"/>
              <a:defRPr/>
            </a:pPr>
            <a:r>
              <a:rPr lang="ar-IQ" sz="2000" dirty="0"/>
              <a:t>	كيف تتفاعل العوامل الأخرى (مثل العمر والإثنية وغيرها من العوامل) مع الجنسانية هنا؟</a:t>
            </a:r>
          </a:p>
          <a:p>
            <a:pPr marL="342900" indent="-226800" algn="r" rtl="1" eaLnBrk="1" hangingPunct="1">
              <a:spcAft>
                <a:spcPts val="600"/>
              </a:spcAft>
              <a:buFont typeface="Arial" panose="020B0604020202020204" pitchFamily="34" charset="0"/>
              <a:buChar char="•"/>
              <a:defRPr/>
            </a:pPr>
            <a:r>
              <a:rPr lang="ar-IQ" sz="2000" dirty="0"/>
              <a:t>	ما هي الآثار المترتبة على هذه العوامل بالنسبة لتحديد التراث الثقافي غير المادي والاعتراف به وصونه؟</a:t>
            </a:r>
          </a:p>
        </p:txBody>
      </p:sp>
    </p:spTree>
  </p:cSld>
  <p:clrMapOvr>
    <a:masterClrMapping/>
  </p:clrMapOvr>
</p:sld>
</file>

<file path=ppt/theme/theme1.xml><?xml version="1.0" encoding="utf-8"?>
<a:theme xmlns:a="http://schemas.openxmlformats.org/drawingml/2006/main" name="Thème Office">
  <a:themeElements>
    <a:clrScheme name="Unesco">
      <a:dk1>
        <a:sysClr val="windowText" lastClr="000000"/>
      </a:dk1>
      <a:lt1>
        <a:sysClr val="window" lastClr="FFFFFF"/>
      </a:lt1>
      <a:dk2>
        <a:srgbClr val="1F497D"/>
      </a:dk2>
      <a:lt2>
        <a:srgbClr val="EEECE1"/>
      </a:lt2>
      <a:accent1>
        <a:srgbClr val="07DEDB"/>
      </a:accent1>
      <a:accent2>
        <a:srgbClr val="00D213"/>
      </a:accent2>
      <a:accent3>
        <a:srgbClr val="FF0000"/>
      </a:accent3>
      <a:accent4>
        <a:srgbClr val="FFFF00"/>
      </a:accent4>
      <a:accent5>
        <a:srgbClr val="07DEDB"/>
      </a:accent5>
      <a:accent6>
        <a:srgbClr val="00D213"/>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4475</TotalTime>
  <Words>352</Words>
  <Application>Microsoft Office PowerPoint</Application>
  <PresentationFormat>On-screen Show (4:3)</PresentationFormat>
  <Paragraphs>61</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MS Mincho</vt:lpstr>
      <vt:lpstr>MS PGothic</vt:lpstr>
      <vt:lpstr>Arial</vt:lpstr>
      <vt:lpstr>Arial Bold</vt:lpstr>
      <vt:lpstr>Calibri</vt:lpstr>
      <vt:lpstr>Courier New</vt:lpstr>
      <vt:lpstr>Thème Office</vt:lpstr>
      <vt:lpstr>الجنسانية والتراث الثقافي غير المادي الوحدة 48: عرض تقديمي</vt:lpstr>
      <vt:lpstr>يشمل هذا العرض:</vt:lpstr>
      <vt:lpstr>استجلاء بعض الأفكار بشأن الجنسانية</vt:lpstr>
      <vt:lpstr>استجلاء بعض الأفكار بشأن الجنسانية (2)</vt:lpstr>
      <vt:lpstr>الديناميات الجنسانية للتراث الثقافي غير المادي</vt:lpstr>
      <vt:lpstr>المساواة بين الجنسين والتراث الثقافي غير المادي</vt:lpstr>
      <vt:lpstr>أربع حالات توضيحية – بعض الأسئلة المطروحة:  كيف يمكن للنهوج المعتمدة لصون التراث الثقافي غير المادي التي تفتقر إلى المنظور الجنساني أن تتجاهل وجود الممارسات التمييزية أو تغفل عن عنصر محدد من  التراث الثقافي غير المادي يعزز المساواة الجنسانية؟  كيف يمكن الحكم على عنصر تراثي ثقافي غير مادي بأنه ينطوي على تمييز قائم على نوع الجنس ومن الذي يطلق هذا الحكم؟  ما إمكانية أن يتطور التراث الثقافي غير المادي عبر الوقت لتلبية احتياجات اجتماعية جديدة (وبضمنها المساواة الجنسانية)؟  كيف يتفاعل التمييز القائم على نوع الجنس مع أشكال أخرى من التمييز (مثل التمييز القائم على أساس العمر، والطبقة الاجتماعية، والطائفة، والانتماء الإثني، والوضع الاقتصادي، ومستوى التعليم، والإعاقة)؟</vt:lpstr>
      <vt:lpstr>تقديم مجموعة من دراسات الحالات</vt:lpstr>
      <vt:lpstr>تطبيق المنظور الجنساني على دراسات الحالات</vt:lpstr>
      <vt:lpstr>جلسة اختتامية/تلخيصية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dc:creator>
  <cp:lastModifiedBy>Kim, Dain</cp:lastModifiedBy>
  <cp:revision>92</cp:revision>
  <dcterms:created xsi:type="dcterms:W3CDTF">2013-04-24T00:14:44Z</dcterms:created>
  <dcterms:modified xsi:type="dcterms:W3CDTF">2018-04-20T12:28:53Z</dcterms:modified>
</cp:coreProperties>
</file>