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7" r:id="rId2"/>
    <p:sldId id="291" r:id="rId3"/>
    <p:sldId id="259" r:id="rId4"/>
    <p:sldId id="277" r:id="rId5"/>
    <p:sldId id="278" r:id="rId6"/>
    <p:sldId id="279" r:id="rId7"/>
    <p:sldId id="284" r:id="rId8"/>
    <p:sldId id="286" r:id="rId9"/>
    <p:sldId id="285" r:id="rId10"/>
    <p:sldId id="281" r:id="rId11"/>
    <p:sldId id="283" r:id="rId12"/>
    <p:sldId id="280" r:id="rId13"/>
    <p:sldId id="282" r:id="rId14"/>
    <p:sldId id="287" r:id="rId15"/>
    <p:sldId id="288" r:id="rId16"/>
    <p:sldId id="289" r:id="rId17"/>
    <p:sldId id="290" r:id="rId18"/>
    <p:sldId id="292" r:id="rId19"/>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715">
          <p15:clr>
            <a:srgbClr val="A4A3A4"/>
          </p15:clr>
        </p15:guide>
        <p15:guide id="2" orient="horz" pos="1200">
          <p15:clr>
            <a:srgbClr val="A4A3A4"/>
          </p15:clr>
        </p15:guide>
        <p15:guide id="3" orient="horz" pos="2160">
          <p15:clr>
            <a:srgbClr val="A4A3A4"/>
          </p15:clr>
        </p15:guide>
        <p15:guide id="4" pos="1437">
          <p15:clr>
            <a:srgbClr val="A4A3A4"/>
          </p15:clr>
        </p15:guide>
        <p15:guide id="5" pos="2419">
          <p15:clr>
            <a:srgbClr val="A4A3A4"/>
          </p15:clr>
        </p15:guide>
        <p15:guide id="6" pos="5515">
          <p15:clr>
            <a:srgbClr val="A4A3A4"/>
          </p15:clr>
        </p15:guide>
        <p15:guide id="7" pos="1310">
          <p15:clr>
            <a:srgbClr val="A4A3A4"/>
          </p15:clr>
        </p15:guide>
        <p15:guide id="8" pos="2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2" autoAdjust="0"/>
    <p:restoredTop sz="84360" autoAdjust="0"/>
  </p:normalViewPr>
  <p:slideViewPr>
    <p:cSldViewPr snapToGrid="0" snapToObjects="1">
      <p:cViewPr varScale="1">
        <p:scale>
          <a:sx n="88" d="100"/>
          <a:sy n="88" d="100"/>
        </p:scale>
        <p:origin x="570" y="90"/>
      </p:cViewPr>
      <p:guideLst>
        <p:guide orient="horz" pos="715"/>
        <p:guide orient="horz" pos="1200"/>
        <p:guide orient="horz" pos="2160"/>
        <p:guide pos="1437"/>
        <p:guide pos="2419"/>
        <p:guide pos="5515"/>
        <p:guide pos="1310"/>
        <p:guide pos="25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8BD5B56-B34D-42F0-A3A6-37696E0BFD5C}" type="datetimeFigureOut">
              <a:rPr lang="fr-FR"/>
              <a:pPr>
                <a:defRPr/>
              </a:pPr>
              <a:t>25/06/2018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69D3C22-F940-422D-846F-1947F62408CB}" type="slidenum">
              <a:rPr lang="fr-FR"/>
              <a:pPr>
                <a:defRPr/>
              </a:pPr>
              <a:t>‹#›</a:t>
            </a:fld>
            <a:endParaRPr lang="fr-FR"/>
          </a:p>
        </p:txBody>
      </p:sp>
    </p:spTree>
    <p:extLst>
      <p:ext uri="{BB962C8B-B14F-4D97-AF65-F5344CB8AC3E}">
        <p14:creationId xmlns:p14="http://schemas.microsoft.com/office/powerpoint/2010/main" val="1424696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ECD9FCD-33FD-486F-AF1C-736BDD1BB6EC}" type="datetimeFigureOut">
              <a:rPr lang="fr-FR"/>
              <a:pPr>
                <a:defRPr/>
              </a:pPr>
              <a:t>25/06/2018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6F2145C-8102-4E30-83F6-3FE691988D5E}" type="slidenum">
              <a:rPr lang="fr-FR"/>
              <a:pPr>
                <a:defRPr/>
              </a:pPr>
              <a:t>‹#›</a:t>
            </a:fld>
            <a:endParaRPr lang="fr-FR"/>
          </a:p>
        </p:txBody>
      </p:sp>
    </p:spTree>
    <p:extLst>
      <p:ext uri="{BB962C8B-B14F-4D97-AF65-F5344CB8AC3E}">
        <p14:creationId xmlns:p14="http://schemas.microsoft.com/office/powerpoint/2010/main" val="29562860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 2000 by Cultural Heritage Administration</a:t>
            </a:r>
            <a:endParaRPr lang="fr-FR"/>
          </a:p>
        </p:txBody>
      </p:sp>
      <p:sp>
        <p:nvSpPr>
          <p:cNvPr id="4" name="Espace réservé du numéro de diapositive 3"/>
          <p:cNvSpPr>
            <a:spLocks noGrp="1"/>
          </p:cNvSpPr>
          <p:nvPr>
            <p:ph type="sldNum" sz="quarter" idx="10"/>
          </p:nvPr>
        </p:nvSpPr>
        <p:spPr/>
        <p:txBody>
          <a:bodyPr/>
          <a:lstStyle/>
          <a:p>
            <a:pPr>
              <a:defRPr/>
            </a:pPr>
            <a:fld id="{E6F2145C-8102-4E30-83F6-3FE691988D5E}" type="slidenum">
              <a:rPr lang="fr-FR" smtClean="0"/>
              <a:pPr>
                <a:defRPr/>
              </a:pPr>
              <a:t>1</a:t>
            </a:fld>
            <a:endParaRPr lang="fr-FR"/>
          </a:p>
        </p:txBody>
      </p:sp>
    </p:spTree>
    <p:extLst>
      <p:ext uri="{BB962C8B-B14F-4D97-AF65-F5344CB8AC3E}">
        <p14:creationId xmlns:p14="http://schemas.microsoft.com/office/powerpoint/2010/main" val="425886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dirty="0" smtClean="0"/>
              <a:t>©UNESCO</a:t>
            </a:r>
          </a:p>
          <a:p>
            <a:endParaRPr lang="fr-FR" dirty="0"/>
          </a:p>
        </p:txBody>
      </p:sp>
      <p:sp>
        <p:nvSpPr>
          <p:cNvPr id="4" name="Slide Number Placeholder 3"/>
          <p:cNvSpPr>
            <a:spLocks noGrp="1"/>
          </p:cNvSpPr>
          <p:nvPr>
            <p:ph type="sldNum" sz="quarter" idx="10"/>
          </p:nvPr>
        </p:nvSpPr>
        <p:spPr/>
        <p:txBody>
          <a:bodyPr/>
          <a:lstStyle/>
          <a:p>
            <a:pPr>
              <a:defRPr/>
            </a:pPr>
            <a:fld id="{E6F2145C-8102-4E30-83F6-3FE691988D5E}" type="slidenum">
              <a:rPr lang="fr-FR" smtClean="0"/>
              <a:pPr>
                <a:defRPr/>
              </a:pPr>
              <a:t>15</a:t>
            </a:fld>
            <a:endParaRPr lang="fr-FR"/>
          </a:p>
        </p:txBody>
      </p:sp>
    </p:spTree>
    <p:extLst>
      <p:ext uri="{BB962C8B-B14F-4D97-AF65-F5344CB8AC3E}">
        <p14:creationId xmlns:p14="http://schemas.microsoft.com/office/powerpoint/2010/main" val="193647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dirty="0" smtClean="0"/>
              <a:t>"</a:t>
            </a:r>
            <a:r>
              <a:rPr lang="fr-FR" altLang="fr-FR" dirty="0" smtClean="0"/>
              <a:t>Annadaviesradioroquete.jpg</a:t>
            </a:r>
            <a:r>
              <a:rPr lang="en-US" altLang="fr-FR" dirty="0" smtClean="0"/>
              <a:t>“</a:t>
            </a:r>
          </a:p>
          <a:p>
            <a:r>
              <a:rPr lang="en-US" altLang="fr-FR" dirty="0" smtClean="0"/>
              <a:t>[https://commons.wikimedia.org/wiki/File:Annadaviesradioroquete.jpg] by </a:t>
            </a:r>
            <a:r>
              <a:rPr lang="en-US" altLang="fr-FR" dirty="0" err="1" smtClean="0"/>
              <a:t>Bluenightzx</a:t>
            </a:r>
            <a:endParaRPr lang="en-US" altLang="fr-FR" dirty="0" smtClean="0"/>
          </a:p>
          <a:p>
            <a:r>
              <a:rPr lang="en-US" altLang="fr-FR" dirty="0" smtClean="0"/>
              <a:t>is licensed under </a:t>
            </a:r>
            <a:r>
              <a:rPr lang="fr-FR" altLang="fr-FR" dirty="0" smtClean="0"/>
              <a:t>CC BY-SA 3.0 </a:t>
            </a:r>
            <a:r>
              <a:rPr lang="en-US" altLang="fr-FR" dirty="0" smtClean="0"/>
              <a:t>[https://creativecommons.org/licenses/by-sa/3.0/deed.en]</a:t>
            </a:r>
            <a:endParaRPr lang="fr-FR" altLang="fr-FR" dirty="0" smtClean="0"/>
          </a:p>
          <a:p>
            <a:endParaRPr lang="fr-FR" dirty="0"/>
          </a:p>
        </p:txBody>
      </p:sp>
      <p:sp>
        <p:nvSpPr>
          <p:cNvPr id="4" name="Slide Number Placeholder 3"/>
          <p:cNvSpPr>
            <a:spLocks noGrp="1"/>
          </p:cNvSpPr>
          <p:nvPr>
            <p:ph type="sldNum" sz="quarter" idx="10"/>
          </p:nvPr>
        </p:nvSpPr>
        <p:spPr/>
        <p:txBody>
          <a:bodyPr/>
          <a:lstStyle/>
          <a:p>
            <a:pPr>
              <a:defRPr/>
            </a:pPr>
            <a:fld id="{E6F2145C-8102-4E30-83F6-3FE691988D5E}" type="slidenum">
              <a:rPr lang="fr-FR" smtClean="0"/>
              <a:pPr>
                <a:defRPr/>
              </a:pPr>
              <a:t>3</a:t>
            </a:fld>
            <a:endParaRPr lang="fr-FR"/>
          </a:p>
        </p:txBody>
      </p:sp>
    </p:spTree>
    <p:extLst>
      <p:ext uri="{BB962C8B-B14F-4D97-AF65-F5344CB8AC3E}">
        <p14:creationId xmlns:p14="http://schemas.microsoft.com/office/powerpoint/2010/main" val="91046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"Microphone" [https://www.flickr.com/photos/quinnanya/2276687757/] by Quinn </a:t>
            </a:r>
            <a:r>
              <a:rPr lang="en-US" dirty="0" err="1" smtClean="0"/>
              <a:t>Dombrowski</a:t>
            </a:r>
            <a:r>
              <a:rPr lang="en-US" dirty="0" smtClean="0"/>
              <a:t> [https://www.flickr.com/photos/quinnanya/] is licensed under CC BY-SA 2.0 [https://</a:t>
            </a:r>
            <a:r>
              <a:rPr lang="en-US" smtClean="0"/>
              <a:t>creativecommons.org/licenses/by-sa/2.0/]</a:t>
            </a:r>
            <a:endParaRPr lang="fr-FR" smtClean="0"/>
          </a:p>
        </p:txBody>
      </p:sp>
      <p:sp>
        <p:nvSpPr>
          <p:cNvPr id="4" name="Espace réservé du numéro de diapositive 3"/>
          <p:cNvSpPr>
            <a:spLocks noGrp="1"/>
          </p:cNvSpPr>
          <p:nvPr>
            <p:ph type="sldNum" sz="quarter" idx="10"/>
          </p:nvPr>
        </p:nvSpPr>
        <p:spPr/>
        <p:txBody>
          <a:bodyPr/>
          <a:lstStyle/>
          <a:p>
            <a:pPr>
              <a:defRPr/>
            </a:pPr>
            <a:fld id="{E6F2145C-8102-4E30-83F6-3FE691988D5E}" type="slidenum">
              <a:rPr lang="fr-FR" smtClean="0"/>
              <a:pPr>
                <a:defRPr/>
              </a:pPr>
              <a:t>4</a:t>
            </a:fld>
            <a:endParaRPr lang="fr-FR"/>
          </a:p>
        </p:txBody>
      </p:sp>
    </p:spTree>
    <p:extLst>
      <p:ext uri="{BB962C8B-B14F-4D97-AF65-F5344CB8AC3E}">
        <p14:creationId xmlns:p14="http://schemas.microsoft.com/office/powerpoint/2010/main" val="320784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ＭＳ Ｐゴシック" charset="-128"/>
                <a:cs typeface="ＭＳ Ｐゴシック" charset="-128"/>
              </a:rPr>
              <a:t>"Zoom H2 Recorder" [https://www.flickr.com/photos/wfryer/5241424890/] by Wesley Fryer [https://www.flickr.com/photos/wfryer/] is licensed under CC BY-SA 2.0</a:t>
            </a:r>
            <a:r>
              <a:rPr lang="en-US" dirty="0" smtClean="0"/>
              <a:t> [https://creativecommons.org/licenses/by-sa/2.0/]</a:t>
            </a:r>
            <a:endParaRPr lang="fr-FR" smtClean="0"/>
          </a:p>
          <a:p>
            <a:endParaRPr lang="fr-FR"/>
          </a:p>
        </p:txBody>
      </p:sp>
      <p:sp>
        <p:nvSpPr>
          <p:cNvPr id="4" name="Espace réservé du numéro de diapositive 3"/>
          <p:cNvSpPr>
            <a:spLocks noGrp="1"/>
          </p:cNvSpPr>
          <p:nvPr>
            <p:ph type="sldNum" sz="quarter" idx="10"/>
          </p:nvPr>
        </p:nvSpPr>
        <p:spPr/>
        <p:txBody>
          <a:bodyPr/>
          <a:lstStyle/>
          <a:p>
            <a:pPr>
              <a:defRPr/>
            </a:pPr>
            <a:fld id="{E6F2145C-8102-4E30-83F6-3FE691988D5E}" type="slidenum">
              <a:rPr lang="fr-FR" smtClean="0"/>
              <a:pPr>
                <a:defRPr/>
              </a:pPr>
              <a:t>5</a:t>
            </a:fld>
            <a:endParaRPr lang="fr-FR"/>
          </a:p>
        </p:txBody>
      </p:sp>
    </p:spTree>
    <p:extLst>
      <p:ext uri="{BB962C8B-B14F-4D97-AF65-F5344CB8AC3E}">
        <p14:creationId xmlns:p14="http://schemas.microsoft.com/office/powerpoint/2010/main" val="233500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smtClean="0"/>
              <a:t>"</a:t>
            </a:r>
            <a:r>
              <a:rPr lang="fr-FR" altLang="fr-FR" dirty="0" err="1" smtClean="0"/>
              <a:t>woman</a:t>
            </a:r>
            <a:r>
              <a:rPr lang="fr-FR" altLang="fr-FR" dirty="0" smtClean="0"/>
              <a:t> </a:t>
            </a:r>
            <a:r>
              <a:rPr lang="fr-FR" altLang="fr-FR" dirty="0" err="1" smtClean="0"/>
              <a:t>wearing</a:t>
            </a:r>
            <a:r>
              <a:rPr lang="fr-FR" altLang="fr-FR" dirty="0" smtClean="0"/>
              <a:t> </a:t>
            </a:r>
            <a:r>
              <a:rPr lang="fr-FR" altLang="fr-FR" dirty="0" err="1" smtClean="0"/>
              <a:t>headphones</a:t>
            </a:r>
            <a:r>
              <a:rPr lang="fr-FR" altLang="fr-FR" dirty="0" smtClean="0"/>
              <a:t> </a:t>
            </a:r>
            <a:r>
              <a:rPr lang="fr-FR" altLang="fr-FR" dirty="0" err="1" smtClean="0"/>
              <a:t>with</a:t>
            </a:r>
            <a:r>
              <a:rPr lang="fr-FR" altLang="fr-FR" dirty="0" smtClean="0"/>
              <a:t> </a:t>
            </a:r>
            <a:r>
              <a:rPr lang="fr-FR" altLang="fr-FR" dirty="0" err="1" smtClean="0"/>
              <a:t>scarf</a:t>
            </a:r>
            <a:r>
              <a:rPr lang="en-GB" altLang="fr-FR" dirty="0" smtClean="0"/>
              <a:t>" </a:t>
            </a:r>
            <a:endParaRPr lang="en-US" altLang="fr-FR" dirty="0" smtClean="0"/>
          </a:p>
          <a:p>
            <a:r>
              <a:rPr lang="en-GB" altLang="fr-FR" dirty="0" smtClean="0"/>
              <a:t>[</a:t>
            </a:r>
            <a:r>
              <a:rPr lang="fr-FR" altLang="fr-FR" dirty="0" smtClean="0"/>
              <a:t>https://www.pexels.com/photo/woman-wearing-headphones-with-scarf-771175/</a:t>
            </a:r>
            <a:r>
              <a:rPr lang="en-GB" altLang="fr-FR" dirty="0" smtClean="0"/>
              <a:t>] by </a:t>
            </a:r>
            <a:r>
              <a:rPr lang="fr-FR" altLang="fr-FR" dirty="0" err="1" smtClean="0"/>
              <a:t>bruce</a:t>
            </a:r>
            <a:r>
              <a:rPr lang="fr-FR" altLang="fr-FR" dirty="0" smtClean="0"/>
              <a:t> mars [</a:t>
            </a:r>
            <a:r>
              <a:rPr lang="en-GB" altLang="fr-FR" dirty="0" smtClean="0"/>
              <a:t>https://www.pexels.com/u/olly/]</a:t>
            </a:r>
          </a:p>
          <a:p>
            <a:r>
              <a:rPr lang="en-GB" altLang="fr-FR" dirty="0" smtClean="0"/>
              <a:t> is licensed under </a:t>
            </a:r>
            <a:r>
              <a:rPr lang="fr-FR" altLang="fr-FR" dirty="0" smtClean="0"/>
              <a:t>CC0 1.0 </a:t>
            </a:r>
            <a:r>
              <a:rPr lang="en-GB" altLang="fr-FR" dirty="0" smtClean="0"/>
              <a:t>[https://creativecommons.org/publicdomain/zero/1.0/]</a:t>
            </a:r>
          </a:p>
          <a:p>
            <a:endParaRPr lang="fr-FR" dirty="0"/>
          </a:p>
        </p:txBody>
      </p:sp>
      <p:sp>
        <p:nvSpPr>
          <p:cNvPr id="4" name="Slide Number Placeholder 3"/>
          <p:cNvSpPr>
            <a:spLocks noGrp="1"/>
          </p:cNvSpPr>
          <p:nvPr>
            <p:ph type="sldNum" sz="quarter" idx="10"/>
          </p:nvPr>
        </p:nvSpPr>
        <p:spPr/>
        <p:txBody>
          <a:bodyPr/>
          <a:lstStyle/>
          <a:p>
            <a:pPr>
              <a:defRPr/>
            </a:pPr>
            <a:fld id="{E6F2145C-8102-4E30-83F6-3FE691988D5E}" type="slidenum">
              <a:rPr lang="fr-FR" smtClean="0"/>
              <a:pPr>
                <a:defRPr/>
              </a:pPr>
              <a:t>6</a:t>
            </a:fld>
            <a:endParaRPr lang="fr-FR"/>
          </a:p>
        </p:txBody>
      </p:sp>
    </p:spTree>
    <p:extLst>
      <p:ext uri="{BB962C8B-B14F-4D97-AF65-F5344CB8AC3E}">
        <p14:creationId xmlns:p14="http://schemas.microsoft.com/office/powerpoint/2010/main" val="95503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dirty="0" smtClean="0"/>
              <a:t>« Microphones » [https://www.flickr.com/photos/dahlstroms/4682434984/in/photostream/] by </a:t>
            </a:r>
            <a:r>
              <a:rPr lang="fr-FR" sz="1200" b="0" i="0" kern="1200" dirty="0" err="1" smtClean="0">
                <a:solidFill>
                  <a:schemeClr val="tx1"/>
                </a:solidFill>
                <a:effectLst/>
                <a:latin typeface="+mn-lt"/>
                <a:ea typeface="ＭＳ Ｐゴシック" charset="-128"/>
                <a:cs typeface="ＭＳ Ｐゴシック" charset="-128"/>
              </a:rPr>
              <a:t>Håkan</a:t>
            </a:r>
            <a:r>
              <a:rPr lang="fr-FR" sz="1200" b="0" i="0" kern="1200" dirty="0" smtClean="0">
                <a:solidFill>
                  <a:schemeClr val="tx1"/>
                </a:solidFill>
                <a:effectLst/>
                <a:latin typeface="+mn-lt"/>
                <a:ea typeface="ＭＳ Ｐゴシック" charset="-128"/>
                <a:cs typeface="ＭＳ Ｐゴシック" charset="-128"/>
              </a:rPr>
              <a:t> </a:t>
            </a:r>
            <a:r>
              <a:rPr lang="fr-FR" sz="1200" b="0" i="0" kern="1200" dirty="0" err="1" smtClean="0">
                <a:solidFill>
                  <a:schemeClr val="tx1"/>
                </a:solidFill>
                <a:effectLst/>
                <a:latin typeface="+mn-lt"/>
                <a:ea typeface="ＭＳ Ｐゴシック" charset="-128"/>
                <a:cs typeface="ＭＳ Ｐゴシック" charset="-128"/>
              </a:rPr>
              <a:t>Dahlström</a:t>
            </a:r>
            <a:r>
              <a:rPr lang="fr-FR" sz="1200" b="0" i="0" kern="1200" dirty="0" smtClean="0">
                <a:solidFill>
                  <a:schemeClr val="tx1"/>
                </a:solidFill>
                <a:effectLst/>
                <a:latin typeface="+mn-lt"/>
                <a:ea typeface="ＭＳ Ｐゴシック" charset="-128"/>
                <a:cs typeface="ＭＳ Ｐゴシック" charset="-128"/>
              </a:rPr>
              <a:t> [https://www.flickr.com/photos/dahlstroms/] </a:t>
            </a:r>
            <a:r>
              <a:rPr lang="fr-FR" sz="1200" b="0" i="0" kern="1200" dirty="0" err="1" smtClean="0">
                <a:solidFill>
                  <a:schemeClr val="tx1"/>
                </a:solidFill>
                <a:effectLst/>
                <a:latin typeface="+mn-lt"/>
                <a:ea typeface="ＭＳ Ｐゴシック" charset="-128"/>
                <a:cs typeface="ＭＳ Ｐゴシック" charset="-128"/>
              </a:rPr>
              <a:t>is</a:t>
            </a:r>
            <a:r>
              <a:rPr lang="fr-FR" sz="1200" b="0" i="0" kern="1200" dirty="0" smtClean="0">
                <a:solidFill>
                  <a:schemeClr val="tx1"/>
                </a:solidFill>
                <a:effectLst/>
                <a:latin typeface="+mn-lt"/>
                <a:ea typeface="ＭＳ Ｐゴシック" charset="-128"/>
                <a:cs typeface="ＭＳ Ｐゴシック" charset="-128"/>
              </a:rPr>
              <a:t> </a:t>
            </a:r>
            <a:r>
              <a:rPr lang="fr-FR" sz="1200" b="0" i="0" kern="1200" dirty="0" err="1" smtClean="0">
                <a:solidFill>
                  <a:schemeClr val="tx1"/>
                </a:solidFill>
                <a:effectLst/>
                <a:latin typeface="+mn-lt"/>
                <a:ea typeface="ＭＳ Ｐゴシック" charset="-128"/>
                <a:cs typeface="ＭＳ Ｐゴシック" charset="-128"/>
              </a:rPr>
              <a:t>licensed</a:t>
            </a:r>
            <a:r>
              <a:rPr lang="fr-FR" sz="1200" b="0" i="0" kern="1200" baseline="0" dirty="0" smtClean="0">
                <a:solidFill>
                  <a:schemeClr val="tx1"/>
                </a:solidFill>
                <a:effectLst/>
                <a:latin typeface="+mn-lt"/>
                <a:ea typeface="ＭＳ Ｐゴシック" charset="-128"/>
                <a:cs typeface="ＭＳ Ｐゴシック" charset="-128"/>
              </a:rPr>
              <a:t> </a:t>
            </a:r>
            <a:r>
              <a:rPr lang="fr-FR" sz="1200" b="0" i="0" kern="1200" baseline="0" dirty="0" err="1" smtClean="0">
                <a:solidFill>
                  <a:schemeClr val="tx1"/>
                </a:solidFill>
                <a:effectLst/>
                <a:latin typeface="+mn-lt"/>
                <a:ea typeface="ＭＳ Ｐゴシック" charset="-128"/>
                <a:cs typeface="ＭＳ Ｐゴシック" charset="-128"/>
              </a:rPr>
              <a:t>under</a:t>
            </a:r>
            <a:r>
              <a:rPr lang="fr-FR" sz="1200" b="0" i="0" kern="1200" baseline="0" smtClean="0">
                <a:solidFill>
                  <a:schemeClr val="tx1"/>
                </a:solidFill>
                <a:effectLst/>
                <a:latin typeface="+mn-lt"/>
                <a:ea typeface="ＭＳ Ｐゴシック" charset="-128"/>
                <a:cs typeface="ＭＳ Ｐゴシック" charset="-128"/>
              </a:rPr>
              <a:t> CC BY 2.0 [https://creativecommons.org/licenses/by/2.0/]</a:t>
            </a:r>
            <a:endParaRPr lang="fr-FR" smtClean="0"/>
          </a:p>
          <a:p>
            <a:endParaRPr lang="fr-FR"/>
          </a:p>
        </p:txBody>
      </p:sp>
      <p:sp>
        <p:nvSpPr>
          <p:cNvPr id="4" name="Espace réservé du numéro de diapositive 3"/>
          <p:cNvSpPr>
            <a:spLocks noGrp="1"/>
          </p:cNvSpPr>
          <p:nvPr>
            <p:ph type="sldNum" sz="quarter" idx="10"/>
          </p:nvPr>
        </p:nvSpPr>
        <p:spPr/>
        <p:txBody>
          <a:bodyPr/>
          <a:lstStyle/>
          <a:p>
            <a:pPr>
              <a:defRPr/>
            </a:pPr>
            <a:fld id="{E6F2145C-8102-4E30-83F6-3FE691988D5E}" type="slidenum">
              <a:rPr lang="fr-FR" smtClean="0"/>
              <a:pPr>
                <a:defRPr/>
              </a:pPr>
              <a:t>7</a:t>
            </a:fld>
            <a:endParaRPr lang="fr-FR"/>
          </a:p>
        </p:txBody>
      </p:sp>
    </p:spTree>
    <p:extLst>
      <p:ext uri="{BB962C8B-B14F-4D97-AF65-F5344CB8AC3E}">
        <p14:creationId xmlns:p14="http://schemas.microsoft.com/office/powerpoint/2010/main" val="400889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smtClean="0"/>
              <a:t>"</a:t>
            </a:r>
            <a:r>
              <a:rPr lang="fr-FR" altLang="fr-FR" dirty="0" smtClean="0"/>
              <a:t>Photo_120507_025shotgun</a:t>
            </a:r>
            <a:r>
              <a:rPr lang="en-GB" altLang="fr-FR" dirty="0" smtClean="0"/>
              <a:t>" </a:t>
            </a:r>
            <a:endParaRPr lang="en-US" altLang="fr-FR" dirty="0" smtClean="0"/>
          </a:p>
          <a:p>
            <a:r>
              <a:rPr lang="en-GB" altLang="fr-FR" dirty="0" smtClean="0"/>
              <a:t>[https://www.flickr.com/photos/58972197@N00/2090085007] by </a:t>
            </a:r>
            <a:r>
              <a:rPr lang="fr-FR" altLang="fr-FR" dirty="0" smtClean="0"/>
              <a:t>j </a:t>
            </a:r>
            <a:r>
              <a:rPr lang="fr-FR" altLang="fr-FR" dirty="0" err="1" smtClean="0"/>
              <a:t>bizzie</a:t>
            </a:r>
            <a:r>
              <a:rPr lang="fr-FR" altLang="fr-FR" dirty="0" smtClean="0"/>
              <a:t> [</a:t>
            </a:r>
            <a:r>
              <a:rPr lang="en-GB" altLang="fr-FR" dirty="0" smtClean="0"/>
              <a:t>https://www.flickr.com/photos/k9d/]</a:t>
            </a:r>
          </a:p>
          <a:p>
            <a:r>
              <a:rPr lang="en-GB" altLang="fr-FR" dirty="0" smtClean="0"/>
              <a:t> is licensed under </a:t>
            </a:r>
            <a:r>
              <a:rPr lang="fr-FR" altLang="fr-FR" dirty="0" smtClean="0"/>
              <a:t>CC BY 2.0 </a:t>
            </a:r>
            <a:r>
              <a:rPr lang="en-GB" altLang="fr-FR" dirty="0" smtClean="0"/>
              <a:t>[https://creativecommons.org/licenses/by/2.0/]</a:t>
            </a:r>
          </a:p>
          <a:p>
            <a:endParaRPr lang="fr-FR" dirty="0"/>
          </a:p>
        </p:txBody>
      </p:sp>
      <p:sp>
        <p:nvSpPr>
          <p:cNvPr id="4" name="Slide Number Placeholder 3"/>
          <p:cNvSpPr>
            <a:spLocks noGrp="1"/>
          </p:cNvSpPr>
          <p:nvPr>
            <p:ph type="sldNum" sz="quarter" idx="10"/>
          </p:nvPr>
        </p:nvSpPr>
        <p:spPr/>
        <p:txBody>
          <a:bodyPr/>
          <a:lstStyle/>
          <a:p>
            <a:pPr>
              <a:defRPr/>
            </a:pPr>
            <a:fld id="{E6F2145C-8102-4E30-83F6-3FE691988D5E}" type="slidenum">
              <a:rPr lang="fr-FR" smtClean="0"/>
              <a:pPr>
                <a:defRPr/>
              </a:pPr>
              <a:t>8</a:t>
            </a:fld>
            <a:endParaRPr lang="fr-FR"/>
          </a:p>
        </p:txBody>
      </p:sp>
    </p:spTree>
    <p:extLst>
      <p:ext uri="{BB962C8B-B14F-4D97-AF65-F5344CB8AC3E}">
        <p14:creationId xmlns:p14="http://schemas.microsoft.com/office/powerpoint/2010/main" val="166598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dirty="0" smtClean="0"/>
              <a:t>"</a:t>
            </a:r>
            <a:r>
              <a:rPr lang="en-US" altLang="fr-FR" dirty="0" smtClean="0"/>
              <a:t>A research assistant runs a focus group discussion on traditional treatments of children’s eye conditions. GHANA.</a:t>
            </a:r>
            <a:r>
              <a:rPr lang="en-GB" altLang="fr-FR" dirty="0" smtClean="0"/>
              <a:t>" </a:t>
            </a:r>
            <a:endParaRPr lang="en-US" altLang="fr-FR" dirty="0" smtClean="0"/>
          </a:p>
          <a:p>
            <a:r>
              <a:rPr lang="en-GB" altLang="fr-FR" dirty="0" smtClean="0"/>
              <a:t>[https://www.flickr.com/photos/communityeyehealth/5553306988/in/photolist-9sJ9Gd-47WWwT-591ZUs-cFYmVd-EtPcgg-bzZttZ-eYsu3Q-X6W7wb-gZ8xG6-nRBaud-gZaFmi-gZ8yFG-5B2Cws-gZ8mTn-gZ9GEf-nWxY2f-bmVcHr-8YcLkh-SzTZfy-4mvpH6-8HRdNq-qDXCk8-czQ7f7-dLoYZL-RPS3xW-b6wrn4-uBoA5-nnJzDv-auo3mP-ePjRGA-8YcL9y-bWDE1g-djsYxL-fV7JL3-Xd49Lm-frDh91-e4EnkB-qxZGxP-qWod2a-b6wpVe-9NyKtj-gZ8NhZ-gZaax1-gZ9JvC-gZ8m7c-gZ8hqp-gZaddR-gZ8z3o-VRj5ns-gZ94ni] by </a:t>
            </a:r>
            <a:r>
              <a:rPr lang="fr-FR" altLang="fr-FR" dirty="0" err="1" smtClean="0"/>
              <a:t>Community</a:t>
            </a:r>
            <a:r>
              <a:rPr lang="fr-FR" altLang="fr-FR" dirty="0" smtClean="0"/>
              <a:t> Eye </a:t>
            </a:r>
            <a:r>
              <a:rPr lang="fr-FR" altLang="fr-FR" dirty="0" err="1" smtClean="0"/>
              <a:t>Health</a:t>
            </a:r>
            <a:r>
              <a:rPr lang="fr-FR" altLang="fr-FR" dirty="0" smtClean="0"/>
              <a:t> [</a:t>
            </a:r>
            <a:r>
              <a:rPr lang="en-GB" altLang="fr-FR" dirty="0" smtClean="0"/>
              <a:t>https://www.flickr.com/photos/communityeyehealth/]</a:t>
            </a:r>
          </a:p>
          <a:p>
            <a:r>
              <a:rPr lang="en-GB" altLang="fr-FR" dirty="0" smtClean="0"/>
              <a:t> is licensed under </a:t>
            </a:r>
            <a:r>
              <a:rPr lang="fr-FR" altLang="fr-FR" dirty="0" smtClean="0"/>
              <a:t>CC BY-NC 2.0 </a:t>
            </a:r>
            <a:r>
              <a:rPr lang="en-GB" altLang="fr-FR" dirty="0" smtClean="0"/>
              <a:t>[https://creativecommons.org/licenses/by-nc/2.0/]</a:t>
            </a:r>
          </a:p>
          <a:p>
            <a:endParaRPr lang="fr-FR" altLang="fr-FR" dirty="0" smtClean="0"/>
          </a:p>
          <a:p>
            <a:endParaRPr lang="fr-FR" dirty="0"/>
          </a:p>
        </p:txBody>
      </p:sp>
      <p:sp>
        <p:nvSpPr>
          <p:cNvPr id="4" name="Slide Number Placeholder 3"/>
          <p:cNvSpPr>
            <a:spLocks noGrp="1"/>
          </p:cNvSpPr>
          <p:nvPr>
            <p:ph type="sldNum" sz="quarter" idx="10"/>
          </p:nvPr>
        </p:nvSpPr>
        <p:spPr/>
        <p:txBody>
          <a:bodyPr/>
          <a:lstStyle/>
          <a:p>
            <a:pPr>
              <a:defRPr/>
            </a:pPr>
            <a:fld id="{E6F2145C-8102-4E30-83F6-3FE691988D5E}" type="slidenum">
              <a:rPr lang="fr-FR" smtClean="0"/>
              <a:pPr>
                <a:defRPr/>
              </a:pPr>
              <a:t>12</a:t>
            </a:fld>
            <a:endParaRPr lang="fr-FR"/>
          </a:p>
        </p:txBody>
      </p:sp>
    </p:spTree>
    <p:extLst>
      <p:ext uri="{BB962C8B-B14F-4D97-AF65-F5344CB8AC3E}">
        <p14:creationId xmlns:p14="http://schemas.microsoft.com/office/powerpoint/2010/main" val="99486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altLang="fr-FR" dirty="0" smtClean="0"/>
              <a:t>©UNESCO / </a:t>
            </a:r>
            <a:r>
              <a:rPr lang="fr-FR" altLang="fr-FR" dirty="0" err="1" smtClean="0"/>
              <a:t>Tatenda</a:t>
            </a:r>
            <a:endParaRPr lang="fr-FR" altLang="fr-FR" dirty="0" smtClean="0"/>
          </a:p>
          <a:p>
            <a:endParaRPr lang="fr-FR" dirty="0"/>
          </a:p>
        </p:txBody>
      </p:sp>
      <p:sp>
        <p:nvSpPr>
          <p:cNvPr id="4" name="Slide Number Placeholder 3"/>
          <p:cNvSpPr>
            <a:spLocks noGrp="1"/>
          </p:cNvSpPr>
          <p:nvPr>
            <p:ph type="sldNum" sz="quarter" idx="10"/>
          </p:nvPr>
        </p:nvSpPr>
        <p:spPr/>
        <p:txBody>
          <a:bodyPr/>
          <a:lstStyle/>
          <a:p>
            <a:pPr>
              <a:defRPr/>
            </a:pPr>
            <a:fld id="{E6F2145C-8102-4E30-83F6-3FE691988D5E}" type="slidenum">
              <a:rPr lang="fr-FR" smtClean="0"/>
              <a:pPr>
                <a:defRPr/>
              </a:pPr>
              <a:t>14</a:t>
            </a:fld>
            <a:endParaRPr lang="fr-FR"/>
          </a:p>
        </p:txBody>
      </p:sp>
    </p:spTree>
    <p:extLst>
      <p:ext uri="{BB962C8B-B14F-4D97-AF65-F5344CB8AC3E}">
        <p14:creationId xmlns:p14="http://schemas.microsoft.com/office/powerpoint/2010/main" val="429373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Rectangle 4"/>
          <p:cNvSpPr/>
          <p:nvPr userDrawn="1"/>
        </p:nvSpPr>
        <p:spPr>
          <a:xfrm>
            <a:off x="0" y="0"/>
            <a:ext cx="6477000" cy="686276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7" name="Straight Connector 9"/>
          <p:cNvCxnSpPr/>
          <p:nvPr userDrawn="1"/>
        </p:nvCxnSpPr>
        <p:spPr>
          <a:xfrm>
            <a:off x="381000" y="1371600"/>
            <a:ext cx="5715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381000" y="1692000"/>
            <a:ext cx="5715000" cy="1169551"/>
          </a:xfrm>
        </p:spPr>
        <p:txBody>
          <a:bodyPr/>
          <a:lstStyle>
            <a:lvl1pPr algn="l">
              <a:defRPr sz="3800" b="1"/>
            </a:lvl1pPr>
          </a:lstStyle>
          <a:p>
            <a:r>
              <a:rPr lang="fr-FR" dirty="0" smtClean="0"/>
              <a:t>Cliquez et modifiez le titre</a:t>
            </a:r>
            <a:endParaRPr lang="fr-FR" dirty="0"/>
          </a:p>
        </p:txBody>
      </p:sp>
      <p:sp>
        <p:nvSpPr>
          <p:cNvPr id="3" name="Sous-titre 2"/>
          <p:cNvSpPr>
            <a:spLocks noGrp="1"/>
          </p:cNvSpPr>
          <p:nvPr>
            <p:ph type="subTitle" idx="1"/>
          </p:nvPr>
        </p:nvSpPr>
        <p:spPr>
          <a:xfrm>
            <a:off x="381000" y="4212000"/>
            <a:ext cx="5715000" cy="1665272"/>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pour une image  10"/>
          <p:cNvSpPr>
            <a:spLocks noGrp="1"/>
          </p:cNvSpPr>
          <p:nvPr>
            <p:ph type="pic" sz="quarter" idx="10"/>
          </p:nvPr>
        </p:nvSpPr>
        <p:spPr>
          <a:xfrm>
            <a:off x="6477000" y="0"/>
            <a:ext cx="2664000" cy="6858000"/>
          </a:xfrm>
        </p:spPr>
        <p:txBody>
          <a:bodyPr rtlCol="0"/>
          <a:lstStyle/>
          <a:p>
            <a:pPr lvl="0"/>
            <a:endParaRPr lang="fr-FR"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816" y="236357"/>
            <a:ext cx="1458089" cy="1094437"/>
          </a:xfrm>
          <a:prstGeom prst="rect">
            <a:avLst/>
          </a:prstGeom>
        </p:spPr>
      </p:pic>
    </p:spTree>
    <p:extLst>
      <p:ext uri="{BB962C8B-B14F-4D97-AF65-F5344CB8AC3E}">
        <p14:creationId xmlns:p14="http://schemas.microsoft.com/office/powerpoint/2010/main" val="247959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8897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2285998" y="375262"/>
            <a:ext cx="6476999" cy="1846659"/>
          </a:xfrm>
        </p:spPr>
        <p:txBody>
          <a:bodyPr/>
          <a:lstStyle>
            <a:lvl1pPr algn="l">
              <a:defRPr sz="6000" b="1" cap="none"/>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2282824" y="2427807"/>
            <a:ext cx="6480173" cy="1118255"/>
          </a:xfrm>
        </p:spPr>
        <p:txBody>
          <a:bodyPr/>
          <a:lstStyle>
            <a:lvl1pPr marL="0" indent="0">
              <a:buNone/>
              <a:defRPr sz="4000" b="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Tree>
    <p:extLst>
      <p:ext uri="{BB962C8B-B14F-4D97-AF65-F5344CB8AC3E}">
        <p14:creationId xmlns:p14="http://schemas.microsoft.com/office/powerpoint/2010/main" val="275300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contenu 3"/>
          <p:cNvSpPr>
            <a:spLocks noGrp="1"/>
          </p:cNvSpPr>
          <p:nvPr>
            <p:ph sz="half" idx="2"/>
          </p:nvPr>
        </p:nvSpPr>
        <p:spPr>
          <a:xfrm>
            <a:off x="3600000" y="1836000"/>
            <a:ext cx="5162998" cy="4217600"/>
          </a:xfrm>
        </p:spPr>
        <p:txBody>
          <a:bodyPr/>
          <a:lstStyle>
            <a:lvl1pPr>
              <a:defRPr sz="2800"/>
            </a:lvl1pPr>
            <a:lvl2pPr>
              <a:defRPr sz="2800"/>
            </a:lvl2pPr>
            <a:lvl3pPr>
              <a:defRPr sz="2800"/>
            </a:lvl3pPr>
            <a:lvl4pPr>
              <a:defRPr sz="2400"/>
            </a:lvl4pPr>
            <a:lvl5pPr>
              <a:defRPr sz="2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0"/>
          </p:nvPr>
        </p:nvSpPr>
        <p:spPr>
          <a:xfrm>
            <a:off x="416560" y="1908000"/>
            <a:ext cx="2880000" cy="3672206"/>
          </a:xfrm>
        </p:spPr>
        <p:txBody>
          <a:bodyPr rtlCol="0"/>
          <a:lstStyle/>
          <a:p>
            <a:pPr lvl="0"/>
            <a:endParaRPr lang="fr-FR" noProof="0" dirty="0"/>
          </a:p>
        </p:txBody>
      </p:sp>
      <p:sp>
        <p:nvSpPr>
          <p:cNvPr id="11" name="Espace réservé du contenu 10"/>
          <p:cNvSpPr>
            <a:spLocks noGrp="1"/>
          </p:cNvSpPr>
          <p:nvPr>
            <p:ph sz="quarter" idx="11"/>
          </p:nvPr>
        </p:nvSpPr>
        <p:spPr>
          <a:xfrm>
            <a:off x="416560" y="5647094"/>
            <a:ext cx="2879725" cy="234000"/>
          </a:xfrm>
        </p:spPr>
        <p:txBody>
          <a:bodyPr anchor="ctr">
            <a:noAutofit/>
          </a:bodyPr>
          <a:lstStyle>
            <a:lvl1pPr marL="0" indent="0">
              <a:lnSpc>
                <a:spcPct val="100000"/>
              </a:lnSpc>
              <a:spcBef>
                <a:spcPts val="0"/>
              </a:spcBef>
              <a:buFontTx/>
              <a:buNone/>
              <a:defRPr sz="800" b="0">
                <a:solidFill>
                  <a:schemeClr val="tx1"/>
                </a:solidFill>
              </a:defRPr>
            </a:lvl1pPr>
            <a:lvl2pPr marL="0" indent="0">
              <a:lnSpc>
                <a:spcPct val="100000"/>
              </a:lnSpc>
              <a:spcBef>
                <a:spcPts val="0"/>
              </a:spcBef>
              <a:buFontTx/>
              <a:buNone/>
              <a:defRPr sz="800">
                <a:solidFill>
                  <a:schemeClr val="tx1"/>
                </a:solidFill>
              </a:defRPr>
            </a:lvl2pPr>
            <a:lvl3pPr marL="0" indent="0">
              <a:lnSpc>
                <a:spcPct val="100000"/>
              </a:lnSpc>
              <a:spcBef>
                <a:spcPts val="0"/>
              </a:spcBef>
              <a:buFontTx/>
              <a:buNone/>
              <a:defRPr sz="800">
                <a:solidFill>
                  <a:schemeClr val="tx1"/>
                </a:solidFill>
              </a:defRPr>
            </a:lvl3pPr>
            <a:lvl4pPr marL="0" indent="0">
              <a:lnSpc>
                <a:spcPct val="100000"/>
              </a:lnSpc>
              <a:spcBef>
                <a:spcPts val="0"/>
              </a:spcBef>
              <a:buFontTx/>
              <a:buNone/>
              <a:defRPr sz="800">
                <a:solidFill>
                  <a:schemeClr val="tx1"/>
                </a:solidFill>
              </a:defRPr>
            </a:lvl4pPr>
            <a:lvl5pPr marL="0" indent="0">
              <a:lnSpc>
                <a:spcPct val="100000"/>
              </a:lnSpc>
              <a:spcBef>
                <a:spcPts val="0"/>
              </a:spcBef>
              <a:buFontTx/>
              <a:buNone/>
              <a:defRPr sz="800">
                <a:solidFill>
                  <a:schemeClr val="tx1"/>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179496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11" name="Espace réservé pour une image  10"/>
          <p:cNvSpPr>
            <a:spLocks noGrp="1"/>
          </p:cNvSpPr>
          <p:nvPr>
            <p:ph type="pic" sz="quarter" idx="10"/>
          </p:nvPr>
        </p:nvSpPr>
        <p:spPr>
          <a:xfrm>
            <a:off x="2282825" y="1908001"/>
            <a:ext cx="6480175" cy="4248960"/>
          </a:xfrm>
        </p:spPr>
        <p:txBody>
          <a:bodyPr rtlCol="0"/>
          <a:lstStyle/>
          <a:p>
            <a:pPr lvl="0"/>
            <a:endParaRPr lang="fr-FR" noProof="0"/>
          </a:p>
        </p:txBody>
      </p:sp>
      <p:sp>
        <p:nvSpPr>
          <p:cNvPr id="13" name="Espace réservé du contenu 12"/>
          <p:cNvSpPr>
            <a:spLocks noGrp="1"/>
          </p:cNvSpPr>
          <p:nvPr>
            <p:ph sz="quarter" idx="11"/>
          </p:nvPr>
        </p:nvSpPr>
        <p:spPr>
          <a:xfrm>
            <a:off x="2282825" y="6156325"/>
            <a:ext cx="6480175" cy="234000"/>
          </a:xfrm>
        </p:spPr>
        <p:txBody>
          <a:bodyPr anchor="ctr">
            <a:noAutofit/>
          </a:bodyPr>
          <a:lstStyle>
            <a:lvl1pPr marL="0" indent="0">
              <a:lnSpc>
                <a:spcPct val="100000"/>
              </a:lnSpc>
              <a:spcBef>
                <a:spcPts val="0"/>
              </a:spcBef>
              <a:buFontTx/>
              <a:buNone/>
              <a:defRPr sz="800" b="0">
                <a:solidFill>
                  <a:srgbClr val="000000"/>
                </a:solidFill>
              </a:defRPr>
            </a:lvl1pPr>
            <a:lvl2pPr marL="0" indent="0">
              <a:lnSpc>
                <a:spcPct val="100000"/>
              </a:lnSpc>
              <a:spcBef>
                <a:spcPts val="0"/>
              </a:spcBef>
              <a:buFontTx/>
              <a:buNone/>
              <a:defRPr sz="800">
                <a:solidFill>
                  <a:srgbClr val="000000"/>
                </a:solidFill>
              </a:defRPr>
            </a:lvl2pPr>
            <a:lvl3pPr marL="0">
              <a:lnSpc>
                <a:spcPct val="100000"/>
              </a:lnSpc>
              <a:spcBef>
                <a:spcPts val="0"/>
              </a:spcBef>
              <a:buFontTx/>
              <a:buNone/>
              <a:defRPr sz="800">
                <a:solidFill>
                  <a:srgbClr val="000000"/>
                </a:solidFill>
              </a:defRPr>
            </a:lvl3pPr>
            <a:lvl4pPr marL="0" indent="0">
              <a:lnSpc>
                <a:spcPct val="100000"/>
              </a:lnSpc>
              <a:spcBef>
                <a:spcPts val="0"/>
              </a:spcBef>
              <a:buFontTx/>
              <a:buNone/>
              <a:defRPr sz="800">
                <a:solidFill>
                  <a:srgbClr val="000000"/>
                </a:solidFill>
              </a:defRPr>
            </a:lvl4pPr>
            <a:lvl5pPr marL="0">
              <a:lnSpc>
                <a:spcPct val="100000"/>
              </a:lnSpc>
              <a:spcBef>
                <a:spcPts val="0"/>
              </a:spcBef>
              <a:buFontTx/>
              <a:buNone/>
              <a:defRPr sz="800">
                <a:solidFill>
                  <a:srgbClr val="000000"/>
                </a:solidFill>
              </a:defRPr>
            </a:lvl5pPr>
          </a:lstStyle>
          <a:p>
            <a:pPr lvl="0"/>
            <a:r>
              <a:rPr lang="fr-FR" dirty="0" smtClean="0"/>
              <a:t>Cliquez pour modifier les styles du texte du masque</a:t>
            </a:r>
          </a:p>
        </p:txBody>
      </p:sp>
    </p:spTree>
    <p:extLst>
      <p:ext uri="{BB962C8B-B14F-4D97-AF65-F5344CB8AC3E}">
        <p14:creationId xmlns:p14="http://schemas.microsoft.com/office/powerpoint/2010/main" val="374927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39998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14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228600" cy="68627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cxnSp>
        <p:nvCxnSpPr>
          <p:cNvPr id="18" name="Straight Connector 8"/>
          <p:cNvCxnSpPr/>
          <p:nvPr userDrawn="1"/>
        </p:nvCxnSpPr>
        <p:spPr>
          <a:xfrm>
            <a:off x="2286000" y="2286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1"/>
          <p:cNvCxnSpPr/>
          <p:nvPr userDrawn="1"/>
        </p:nvCxnSpPr>
        <p:spPr>
          <a:xfrm>
            <a:off x="2286000" y="6629400"/>
            <a:ext cx="6477000" cy="1588"/>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3"/>
          <p:cNvCxnSpPr/>
          <p:nvPr userDrawn="1"/>
        </p:nvCxnSpPr>
        <p:spPr>
          <a:xfrm flipV="1">
            <a:off x="406400" y="2286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8915400" y="0"/>
            <a:ext cx="228600" cy="686276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10B"/>
              </a:solidFill>
            </a:endParaRPr>
          </a:p>
        </p:txBody>
      </p:sp>
      <p:sp>
        <p:nvSpPr>
          <p:cNvPr id="1032" name="Espace réservé du titre 1"/>
          <p:cNvSpPr>
            <a:spLocks noGrp="1"/>
          </p:cNvSpPr>
          <p:nvPr>
            <p:ph type="title"/>
          </p:nvPr>
        </p:nvSpPr>
        <p:spPr bwMode="auto">
          <a:xfrm>
            <a:off x="2282825" y="417513"/>
            <a:ext cx="6480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smtClean="0"/>
              <a:t>Cliquez et modifiez le titre</a:t>
            </a:r>
          </a:p>
        </p:txBody>
      </p:sp>
      <p:sp>
        <p:nvSpPr>
          <p:cNvPr id="1033" name="Espace réservé du texte 2"/>
          <p:cNvSpPr>
            <a:spLocks noGrp="1"/>
          </p:cNvSpPr>
          <p:nvPr>
            <p:ph type="body" idx="1"/>
          </p:nvPr>
        </p:nvSpPr>
        <p:spPr bwMode="auto">
          <a:xfrm>
            <a:off x="2282825" y="2016125"/>
            <a:ext cx="64801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cxnSp>
        <p:nvCxnSpPr>
          <p:cNvPr id="13" name="Straight Connector 17"/>
          <p:cNvCxnSpPr/>
          <p:nvPr userDrawn="1"/>
        </p:nvCxnSpPr>
        <p:spPr>
          <a:xfrm flipV="1">
            <a:off x="406400" y="6629400"/>
            <a:ext cx="1676400" cy="0"/>
          </a:xfrm>
          <a:prstGeom prst="line">
            <a:avLst/>
          </a:prstGeom>
          <a:ln w="254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5" name="ZoneTexte 13"/>
          <p:cNvSpPr txBox="1">
            <a:spLocks noChangeArrowheads="1"/>
          </p:cNvSpPr>
          <p:nvPr userDrawn="1"/>
        </p:nvSpPr>
        <p:spPr bwMode="auto">
          <a:xfrm>
            <a:off x="406400" y="6338888"/>
            <a:ext cx="1041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E44EA107-F1F0-44D1-AD1F-1273E7E40596}" type="slidenum">
              <a:rPr lang="fr-FR" sz="1400" b="1">
                <a:solidFill>
                  <a:srgbClr val="000000"/>
                </a:solidFill>
              </a:rPr>
              <a:pPr eaLnBrk="1" hangingPunct="1"/>
              <a:t>‹#›</a:t>
            </a:fld>
            <a:endParaRPr lang="fr-FR" sz="1400" b="1">
              <a:solidFill>
                <a:srgbClr val="000000"/>
              </a:solidFill>
            </a:endParaRP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459" y="305584"/>
            <a:ext cx="1105092" cy="829479"/>
          </a:xfrm>
          <a:prstGeom prst="rect">
            <a:avLst/>
          </a:prstGeom>
        </p:spPr>
      </p:pic>
      <p:pic>
        <p:nvPicPr>
          <p:cNvPr id="15" name="Picture 16"/>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04875" y="6667500"/>
            <a:ext cx="5429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0" r:id="rId4"/>
    <p:sldLayoutId id="2147483681" r:id="rId5"/>
    <p:sldLayoutId id="2147483682" r:id="rId6"/>
    <p:sldLayoutId id="2147483685" r:id="rId7"/>
  </p:sldLayoutIdLst>
  <p:hf sldNum="0" hdr="0" dt="0"/>
  <p:txStyles>
    <p:titleStyle>
      <a:lvl1pPr algn="l" defTabSz="457200" rtl="0" eaLnBrk="0" fontAlgn="base" hangingPunct="0">
        <a:spcBef>
          <a:spcPct val="0"/>
        </a:spcBef>
        <a:spcAft>
          <a:spcPct val="0"/>
        </a:spcAft>
        <a:defRPr sz="3200" b="1" kern="1200">
          <a:solidFill>
            <a:schemeClr val="tx1"/>
          </a:solidFill>
          <a:latin typeface="+mj-lt"/>
          <a:ea typeface="+mj-ea"/>
          <a:cs typeface="+mj-cs"/>
        </a:defRPr>
      </a:lvl1pPr>
      <a:lvl2pPr algn="l" defTabSz="457200" rtl="0" eaLnBrk="0" fontAlgn="base" hangingPunct="0">
        <a:spcBef>
          <a:spcPct val="0"/>
        </a:spcBef>
        <a:spcAft>
          <a:spcPct val="0"/>
        </a:spcAft>
        <a:defRPr sz="3200" b="1">
          <a:solidFill>
            <a:schemeClr val="tx1"/>
          </a:solidFill>
          <a:latin typeface="Arial" pitchFamily="34" charset="0"/>
        </a:defRPr>
      </a:lvl2pPr>
      <a:lvl3pPr algn="l" defTabSz="457200" rtl="0" eaLnBrk="0" fontAlgn="base" hangingPunct="0">
        <a:spcBef>
          <a:spcPct val="0"/>
        </a:spcBef>
        <a:spcAft>
          <a:spcPct val="0"/>
        </a:spcAft>
        <a:defRPr sz="3200" b="1">
          <a:solidFill>
            <a:schemeClr val="tx1"/>
          </a:solidFill>
          <a:latin typeface="Arial" pitchFamily="34" charset="0"/>
        </a:defRPr>
      </a:lvl3pPr>
      <a:lvl4pPr algn="l" defTabSz="457200" rtl="0" eaLnBrk="0" fontAlgn="base" hangingPunct="0">
        <a:spcBef>
          <a:spcPct val="0"/>
        </a:spcBef>
        <a:spcAft>
          <a:spcPct val="0"/>
        </a:spcAft>
        <a:defRPr sz="3200" b="1">
          <a:solidFill>
            <a:schemeClr val="tx1"/>
          </a:solidFill>
          <a:latin typeface="Arial" pitchFamily="34" charset="0"/>
        </a:defRPr>
      </a:lvl4pPr>
      <a:lvl5pPr algn="l" defTabSz="457200" rtl="0" eaLnBrk="0" fontAlgn="base" hangingPunct="0">
        <a:spcBef>
          <a:spcPct val="0"/>
        </a:spcBef>
        <a:spcAft>
          <a:spcPct val="0"/>
        </a:spcAft>
        <a:defRPr sz="3200" b="1">
          <a:solidFill>
            <a:schemeClr val="tx1"/>
          </a:solidFill>
          <a:latin typeface="Arial" pitchFamily="34" charset="0"/>
        </a:defRPr>
      </a:lvl5pPr>
      <a:lvl6pPr marL="457200" algn="l" defTabSz="457200" rtl="0" fontAlgn="base">
        <a:spcBef>
          <a:spcPct val="0"/>
        </a:spcBef>
        <a:spcAft>
          <a:spcPct val="0"/>
        </a:spcAft>
        <a:defRPr sz="3200" b="1">
          <a:solidFill>
            <a:schemeClr val="tx1"/>
          </a:solidFill>
          <a:latin typeface="Arial" pitchFamily="34" charset="0"/>
        </a:defRPr>
      </a:lvl6pPr>
      <a:lvl7pPr marL="914400" algn="l" defTabSz="457200" rtl="0" fontAlgn="base">
        <a:spcBef>
          <a:spcPct val="0"/>
        </a:spcBef>
        <a:spcAft>
          <a:spcPct val="0"/>
        </a:spcAft>
        <a:defRPr sz="3200" b="1">
          <a:solidFill>
            <a:schemeClr val="tx1"/>
          </a:solidFill>
          <a:latin typeface="Arial" pitchFamily="34" charset="0"/>
        </a:defRPr>
      </a:lvl7pPr>
      <a:lvl8pPr marL="1371600" algn="l" defTabSz="457200" rtl="0" fontAlgn="base">
        <a:spcBef>
          <a:spcPct val="0"/>
        </a:spcBef>
        <a:spcAft>
          <a:spcPct val="0"/>
        </a:spcAft>
        <a:defRPr sz="3200" b="1">
          <a:solidFill>
            <a:schemeClr val="tx1"/>
          </a:solidFill>
          <a:latin typeface="Arial" pitchFamily="34" charset="0"/>
        </a:defRPr>
      </a:lvl8pPr>
      <a:lvl9pPr marL="1828800" algn="l" defTabSz="457200" rtl="0" fontAlgn="base">
        <a:spcBef>
          <a:spcPct val="0"/>
        </a:spcBef>
        <a:spcAft>
          <a:spcPct val="0"/>
        </a:spcAft>
        <a:defRPr sz="3200" b="1">
          <a:solidFill>
            <a:schemeClr val="tx1"/>
          </a:solidFill>
          <a:latin typeface="Arial" pitchFamily="34" charset="0"/>
        </a:defRPr>
      </a:lvl9pPr>
    </p:titleStyle>
    <p:bodyStyle>
      <a:lvl1pPr marL="215900" indent="-215900" algn="l" defTabSz="457200" rtl="0" eaLnBrk="0" fontAlgn="base" hangingPunct="0">
        <a:lnSpc>
          <a:spcPct val="90000"/>
        </a:lnSpc>
        <a:spcBef>
          <a:spcPts val="1200"/>
        </a:spcBef>
        <a:spcAft>
          <a:spcPct val="0"/>
        </a:spcAft>
        <a:buClr>
          <a:schemeClr val="tx1"/>
        </a:buClr>
        <a:buFont typeface="Arial" pitchFamily="34" charset="0"/>
        <a:buChar char="•"/>
        <a:defRPr sz="2800" b="1" kern="1200">
          <a:solidFill>
            <a:schemeClr val="tx1"/>
          </a:solidFill>
          <a:latin typeface="+mn-lt"/>
          <a:ea typeface="+mn-ea"/>
          <a:cs typeface="+mn-cs"/>
        </a:defRPr>
      </a:lvl1pPr>
      <a:lvl2pPr marL="215900" indent="-215900" algn="l" defTabSz="457200" rtl="0" eaLnBrk="0" fontAlgn="base" hangingPunct="0">
        <a:spcBef>
          <a:spcPts val="12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ts val="1200"/>
        </a:spcBef>
        <a:spcAft>
          <a:spcPct val="0"/>
        </a:spcAft>
        <a:defRPr sz="2800" kern="1200">
          <a:solidFill>
            <a:schemeClr val="tx1"/>
          </a:solidFill>
          <a:latin typeface="+mn-lt"/>
          <a:ea typeface="+mn-ea"/>
          <a:cs typeface="+mn-cs"/>
        </a:defRPr>
      </a:lvl3pPr>
      <a:lvl4pPr marL="466725" indent="-215900" algn="l" defTabSz="457200" rtl="0" eaLnBrk="0" fontAlgn="base" hangingPunct="0">
        <a:spcBef>
          <a:spcPts val="600"/>
        </a:spcBef>
        <a:spcAft>
          <a:spcPct val="0"/>
        </a:spcAft>
        <a:buClr>
          <a:srgbClr val="FFFF00"/>
        </a:buClr>
        <a:buFont typeface="Arial" pitchFamily="34" charset="0"/>
        <a:buChar char="•"/>
        <a:defRPr sz="2400" kern="1200">
          <a:solidFill>
            <a:schemeClr val="tx1"/>
          </a:solidFill>
          <a:latin typeface="+mn-lt"/>
          <a:ea typeface="+mn-ea"/>
          <a:cs typeface="+mn-cs"/>
        </a:defRPr>
      </a:lvl4pPr>
      <a:lvl5pPr marL="466725" indent="1362075" algn="l" defTabSz="457200" rtl="0" eaLnBrk="0" fontAlgn="base" hangingPunct="0">
        <a:spcBef>
          <a:spcPts val="600"/>
        </a:spcBef>
        <a:spcAft>
          <a:spcPct val="0"/>
        </a:spcAft>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5"/>
          <p:cNvSpPr>
            <a:spLocks noGrp="1"/>
          </p:cNvSpPr>
          <p:nvPr>
            <p:ph type="ctrTitle"/>
          </p:nvPr>
        </p:nvSpPr>
        <p:spPr>
          <a:xfrm>
            <a:off x="381000" y="1692275"/>
            <a:ext cx="5715000" cy="892552"/>
          </a:xfrm>
        </p:spPr>
        <p:txBody>
          <a:bodyPr/>
          <a:lstStyle/>
          <a:p>
            <a:pPr eaLnBrk="1" hangingPunct="1"/>
            <a:r>
              <a:rPr lang="fr-FR" dirty="0" smtClean="0"/>
              <a:t>Enregistrement audio</a:t>
            </a:r>
            <a:r>
              <a:rPr lang="en-ZA" altLang="es-ES_tradnl" sz="4000" dirty="0" smtClean="0">
                <a:ea typeface="ＭＳ Ｐゴシック" pitchFamily="34" charset="-128"/>
              </a:rPr>
              <a:t> </a:t>
            </a:r>
            <a:br>
              <a:rPr lang="en-ZA" altLang="es-ES_tradnl" sz="4000" dirty="0" smtClean="0">
                <a:ea typeface="ＭＳ Ｐゴシック" pitchFamily="34" charset="-128"/>
              </a:rPr>
            </a:br>
            <a:r>
              <a:rPr lang="en-ZA" altLang="es-ES_tradnl" sz="1800" dirty="0" err="1">
                <a:ea typeface="ＭＳ Ｐゴシック" pitchFamily="34" charset="-128"/>
              </a:rPr>
              <a:t>Présentation</a:t>
            </a:r>
            <a:r>
              <a:rPr lang="en-ZA" altLang="es-ES_tradnl" sz="1800" dirty="0">
                <a:ea typeface="ＭＳ Ｐゴシック" pitchFamily="34" charset="-128"/>
              </a:rPr>
              <a:t> </a:t>
            </a:r>
            <a:r>
              <a:rPr lang="en-ZA" altLang="es-ES_tradnl" sz="1800" dirty="0" smtClean="0">
                <a:ea typeface="ＭＳ Ｐゴシック" pitchFamily="34" charset="-128"/>
              </a:rPr>
              <a:t>PowerPoint </a:t>
            </a:r>
            <a:r>
              <a:rPr lang="en-ZA" altLang="es-ES_tradnl" sz="1800" dirty="0">
                <a:ea typeface="ＭＳ Ｐゴシック" pitchFamily="34" charset="-128"/>
              </a:rPr>
              <a:t>de </a:t>
            </a:r>
            <a:r>
              <a:rPr lang="en-ZA" altLang="es-ES_tradnl" sz="1800" dirty="0" err="1">
                <a:ea typeface="ＭＳ Ｐゴシック" pitchFamily="34" charset="-128"/>
              </a:rPr>
              <a:t>l’Unité</a:t>
            </a:r>
            <a:r>
              <a:rPr lang="en-ZA" altLang="es-ES_tradnl" sz="1800" dirty="0">
                <a:ea typeface="ＭＳ Ｐゴシック" pitchFamily="34" charset="-128"/>
              </a:rPr>
              <a:t> </a:t>
            </a:r>
            <a:r>
              <a:rPr lang="en-ZA" altLang="es-ES_tradnl" sz="1800" dirty="0" smtClean="0">
                <a:ea typeface="ＭＳ Ｐゴシック" pitchFamily="34" charset="-128"/>
              </a:rPr>
              <a:t>24</a:t>
            </a:r>
            <a:endParaRPr lang="fr-FR" sz="1800" dirty="0" smtClean="0"/>
          </a:p>
        </p:txBody>
      </p:sp>
      <p:sp>
        <p:nvSpPr>
          <p:cNvPr id="5123" name="Sous-titre 6"/>
          <p:cNvSpPr>
            <a:spLocks noGrp="1"/>
          </p:cNvSpPr>
          <p:nvPr>
            <p:ph type="subTitle" idx="1"/>
          </p:nvPr>
        </p:nvSpPr>
        <p:spPr>
          <a:xfrm>
            <a:off x="381000" y="4792663"/>
            <a:ext cx="5715000" cy="803297"/>
          </a:xfrm>
        </p:spPr>
        <p:txBody>
          <a:bodyPr>
            <a:spAutoFit/>
          </a:bodyPr>
          <a:lstStyle/>
          <a:p>
            <a:pPr marL="342900" indent="-342900" algn="ctr">
              <a:lnSpc>
                <a:spcPct val="80000"/>
              </a:lnSpc>
              <a:spcBef>
                <a:spcPct val="20000"/>
              </a:spcBef>
              <a:defRPr/>
            </a:pPr>
            <a:r>
              <a:rPr lang="en-US" sz="2000" dirty="0"/>
              <a:t>UNESCO </a:t>
            </a:r>
          </a:p>
          <a:p>
            <a:pPr marL="342900" indent="-342900" algn="ctr">
              <a:lnSpc>
                <a:spcPct val="80000"/>
              </a:lnSpc>
              <a:spcBef>
                <a:spcPct val="20000"/>
              </a:spcBef>
              <a:defRPr/>
            </a:pPr>
            <a:r>
              <a:rPr lang="fr-FR" sz="2000" dirty="0" smtClean="0"/>
              <a:t>Section du patrimoine culturel immatériel </a:t>
            </a:r>
          </a:p>
          <a:p>
            <a:pPr eaLnBrk="1" hangingPunct="1">
              <a:spcBef>
                <a:spcPct val="0"/>
              </a:spcBef>
              <a:defRPr/>
            </a:pPr>
            <a:endParaRPr lang="en-US" dirty="0" smtClean="0"/>
          </a:p>
        </p:txBody>
      </p:sp>
      <p:pic>
        <p:nvPicPr>
          <p:cNvPr id="5124" name="Espace réservé pour une image  8" descr="funambule2.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 r="27"/>
          <a:stretch>
            <a:fillRect/>
          </a:stretch>
        </p:blipFill>
        <p:spPr>
          <a:xfrm>
            <a:off x="6477000" y="0"/>
            <a:ext cx="2663825" cy="6858000"/>
          </a:xfrm>
        </p:spPr>
      </p:pic>
      <p:sp>
        <p:nvSpPr>
          <p:cNvPr id="5125" name="Rectangle 3"/>
          <p:cNvSpPr>
            <a:spLocks noChangeArrowheads="1"/>
          </p:cNvSpPr>
          <p:nvPr/>
        </p:nvSpPr>
        <p:spPr bwMode="auto">
          <a:xfrm>
            <a:off x="381000" y="5967413"/>
            <a:ext cx="1303338" cy="2762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GB" sz="1200" b="1">
              <a:latin typeface="Arial Bold"/>
              <a:ea typeface="Arial Bold"/>
              <a:cs typeface="Arial Bold"/>
            </a:endParaRPr>
          </a:p>
        </p:txBody>
      </p:sp>
      <p:sp>
        <p:nvSpPr>
          <p:cNvPr id="5" name="Rectangle 4"/>
          <p:cNvSpPr/>
          <p:nvPr/>
        </p:nvSpPr>
        <p:spPr>
          <a:xfrm>
            <a:off x="381000" y="6243638"/>
            <a:ext cx="1303338" cy="276225"/>
          </a:xfrm>
          <a:prstGeom prst="rect">
            <a:avLst/>
          </a:prstGeom>
          <a:solidFill>
            <a:schemeClr val="tx1"/>
          </a:solidFill>
          <a:ln w="25400" cap="flat" cmpd="sng" algn="ctr">
            <a:solidFill>
              <a:schemeClr val="tx1"/>
            </a:solidFill>
            <a:prstDash val="solid"/>
            <a:round/>
            <a:headEnd type="none" w="med" len="med"/>
            <a:tailEnd type="none" w="med" len="med"/>
          </a:ln>
        </p:spPr>
        <p:txBody>
          <a:bodyPr>
            <a:spAutoFit/>
          </a:bodyPr>
          <a:lstStyle/>
          <a:p>
            <a:pPr fontAlgn="auto">
              <a:spcBef>
                <a:spcPts val="0"/>
              </a:spcBef>
              <a:spcAft>
                <a:spcPts val="0"/>
              </a:spcAft>
              <a:defRPr/>
            </a:pPr>
            <a:endParaRPr lang="en-GB" sz="1200" b="1" dirty="0">
              <a:solidFill>
                <a:schemeClr val="accent4"/>
              </a:solidFill>
              <a:latin typeface="Arial Bold"/>
              <a:cs typeface="Arial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984885"/>
          </a:xfrm>
        </p:spPr>
        <p:txBody>
          <a:bodyPr/>
          <a:lstStyle/>
          <a:p>
            <a:r>
              <a:rPr lang="fr-FR" spc="-100" dirty="0">
                <a:ln w="3200">
                  <a:solidFill>
                    <a:schemeClr val="bg2">
                      <a:shade val="75000"/>
                      <a:alpha val="25000"/>
                    </a:schemeClr>
                  </a:solidFill>
                  <a:prstDash val="solid"/>
                  <a:round/>
                </a:ln>
              </a:rPr>
              <a:t>C</a:t>
            </a:r>
            <a:r>
              <a:rPr lang="fr-FR" spc="-100" dirty="0" smtClean="0">
                <a:ln w="3200">
                  <a:solidFill>
                    <a:schemeClr val="bg2">
                      <a:shade val="75000"/>
                      <a:alpha val="25000"/>
                    </a:schemeClr>
                  </a:solidFill>
                  <a:prstDash val="solid"/>
                  <a:round/>
                </a:ln>
              </a:rPr>
              <a:t>hoisir le bon endroit dans un espace clos</a:t>
            </a:r>
            <a:endParaRPr lang="en-US" dirty="0"/>
          </a:p>
        </p:txBody>
      </p:sp>
      <p:sp>
        <p:nvSpPr>
          <p:cNvPr id="3" name="Content Placeholder 2"/>
          <p:cNvSpPr>
            <a:spLocks noGrp="1"/>
          </p:cNvSpPr>
          <p:nvPr>
            <p:ph sz="half" idx="2"/>
          </p:nvPr>
        </p:nvSpPr>
        <p:spPr>
          <a:xfrm>
            <a:off x="416560" y="2153500"/>
            <a:ext cx="8346438" cy="3308598"/>
          </a:xfrm>
        </p:spPr>
        <p:txBody>
          <a:bodyPr/>
          <a:lstStyle/>
          <a:p>
            <a:pPr marL="179388" indent="-179388" eaLnBrk="1" hangingPunct="1">
              <a:lnSpc>
                <a:spcPct val="100000"/>
              </a:lnSpc>
              <a:spcBef>
                <a:spcPts val="600"/>
              </a:spcBef>
              <a:buClrTx/>
            </a:pPr>
            <a:r>
              <a:rPr lang="fr-FR" sz="2000" b="0" dirty="0">
                <a:latin typeface="Arial" pitchFamily="34" charset="0"/>
                <a:ea typeface="ＭＳ Ｐゴシック" pitchFamily="34" charset="-128"/>
              </a:rPr>
              <a:t>Les pièces et les espaces clos ont une « sonorité »</a:t>
            </a:r>
          </a:p>
          <a:p>
            <a:pPr marL="179388" indent="-179388" eaLnBrk="1" hangingPunct="1">
              <a:lnSpc>
                <a:spcPct val="100000"/>
              </a:lnSpc>
              <a:spcBef>
                <a:spcPts val="600"/>
              </a:spcBef>
              <a:buClrTx/>
            </a:pPr>
            <a:r>
              <a:rPr lang="fr-FR" sz="2000" b="0" dirty="0">
                <a:latin typeface="Arial" pitchFamily="34" charset="0"/>
                <a:ea typeface="ＭＳ Ｐゴシック" pitchFamily="34" charset="-128"/>
              </a:rPr>
              <a:t>Pour choisir le bon emplacement, branchez l’enregistreur et écoutez au casque, puis déplacez-vous dans la pièce et choisissez le meilleur emplacement afin d’obtenir le meilleur son. </a:t>
            </a:r>
          </a:p>
          <a:p>
            <a:pPr marL="179388" indent="-179388" eaLnBrk="1" hangingPunct="1">
              <a:lnSpc>
                <a:spcPct val="100000"/>
              </a:lnSpc>
              <a:spcBef>
                <a:spcPts val="600"/>
              </a:spcBef>
              <a:buClrTx/>
            </a:pPr>
            <a:r>
              <a:rPr lang="fr-FR" sz="2000" b="0" dirty="0">
                <a:latin typeface="Arial" pitchFamily="34" charset="0"/>
                <a:ea typeface="ＭＳ Ｐゴシック" pitchFamily="34" charset="-128"/>
              </a:rPr>
              <a:t>Si possible, privilégiez un lieu vaste avec un plafond haut, des formes irrégulières et des objets qui absorbent le son (tapis, rideaux, meubles). La présence humaine absorbe également le son</a:t>
            </a:r>
          </a:p>
          <a:p>
            <a:pPr marL="179388" lvl="1" indent="-179388" eaLnBrk="1" hangingPunct="1">
              <a:spcBef>
                <a:spcPts val="600"/>
              </a:spcBef>
              <a:spcAft>
                <a:spcPts val="1200"/>
              </a:spcAft>
            </a:pPr>
            <a:r>
              <a:rPr lang="fr-FR" sz="2000" dirty="0">
                <a:latin typeface="Arial" pitchFamily="34" charset="0"/>
                <a:ea typeface="ＭＳ Ｐゴシック" pitchFamily="34" charset="-128"/>
              </a:rPr>
              <a:t>Certains espaces résonnent, dans d’autres, des sons, tels que des ventilateurs, peuvent perturber l’enregistrement. Une fois de plus, ce que vous entendez dans votre casque doit vous guider</a:t>
            </a:r>
          </a:p>
        </p:txBody>
      </p:sp>
      <p:sp>
        <p:nvSpPr>
          <p:cNvPr id="4" name="ZoneTexte 3"/>
          <p:cNvSpPr txBox="1"/>
          <p:nvPr/>
        </p:nvSpPr>
        <p:spPr>
          <a:xfrm>
            <a:off x="10223500" y="5930900"/>
            <a:ext cx="0" cy="276999"/>
          </a:xfrm>
          <a:prstGeom prst="rect">
            <a:avLst/>
          </a:prstGeom>
          <a:noFill/>
        </p:spPr>
        <p:txBody>
          <a:bodyPr wrap="none" lIns="0" tIns="0" rIns="0" bIns="0" rtlCol="0">
            <a:spAutoFit/>
          </a:bodyPr>
          <a:lstStyle/>
          <a:p>
            <a:endParaRPr lang="en-ZA" dirty="0" err="1" smtClean="0"/>
          </a:p>
        </p:txBody>
      </p:sp>
    </p:spTree>
    <p:extLst>
      <p:ext uri="{BB962C8B-B14F-4D97-AF65-F5344CB8AC3E}">
        <p14:creationId xmlns:p14="http://schemas.microsoft.com/office/powerpoint/2010/main" val="17368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225" y="417513"/>
            <a:ext cx="6480175" cy="492443"/>
          </a:xfrm>
        </p:spPr>
        <p:txBody>
          <a:bodyPr/>
          <a:lstStyle/>
          <a:p>
            <a:r>
              <a:rPr lang="fr-FR" spc="-100" dirty="0">
                <a:ln w="3200">
                  <a:solidFill>
                    <a:schemeClr val="bg2">
                      <a:shade val="75000"/>
                      <a:alpha val="25000"/>
                    </a:schemeClr>
                  </a:solidFill>
                  <a:prstDash val="solid"/>
                  <a:round/>
                </a:ln>
              </a:rPr>
              <a:t>C</a:t>
            </a:r>
            <a:r>
              <a:rPr lang="fr-FR" spc="-100" dirty="0" smtClean="0">
                <a:ln w="3200">
                  <a:solidFill>
                    <a:schemeClr val="bg2">
                      <a:shade val="75000"/>
                      <a:alpha val="25000"/>
                    </a:schemeClr>
                  </a:solidFill>
                  <a:prstDash val="solid"/>
                  <a:round/>
                </a:ln>
              </a:rPr>
              <a:t>hoisir le bon endroit à l’extérieur</a:t>
            </a:r>
            <a:endParaRPr lang="en-US" dirty="0"/>
          </a:p>
        </p:txBody>
      </p:sp>
      <p:sp>
        <p:nvSpPr>
          <p:cNvPr id="3" name="Content Placeholder 2"/>
          <p:cNvSpPr>
            <a:spLocks noGrp="1"/>
          </p:cNvSpPr>
          <p:nvPr>
            <p:ph idx="1"/>
          </p:nvPr>
        </p:nvSpPr>
        <p:spPr>
          <a:xfrm>
            <a:off x="406400" y="1294448"/>
            <a:ext cx="8229600" cy="4918269"/>
          </a:xfrm>
        </p:spPr>
        <p:txBody>
          <a:bodyPr/>
          <a:lstStyle/>
          <a:p>
            <a:pPr marL="0" indent="0" eaLnBrk="1" hangingPunct="1">
              <a:spcAft>
                <a:spcPts val="1200"/>
              </a:spcAft>
              <a:buNone/>
            </a:pPr>
            <a:endParaRPr lang="en-US" dirty="0" smtClean="0">
              <a:latin typeface="Arial Unicode MS" pitchFamily="34" charset="-128"/>
              <a:ea typeface="Arial Unicode MS" pitchFamily="34" charset="-128"/>
              <a:cs typeface="Arial Unicode MS" pitchFamily="34" charset="-128"/>
            </a:endParaRPr>
          </a:p>
          <a:p>
            <a:pPr eaLnBrk="1" hangingPunct="1">
              <a:spcAft>
                <a:spcPts val="1200"/>
              </a:spcAft>
            </a:pPr>
            <a:r>
              <a:rPr lang="fr-FR" sz="1800" b="0" dirty="0" smtClean="0">
                <a:ea typeface="Arial Unicode MS" pitchFamily="34" charset="-128"/>
                <a:cs typeface="Arial Unicode MS" pitchFamily="34" charset="-128"/>
              </a:rPr>
              <a:t>La circulation, le vent et les conditions météo sont les principales causes de bruits lors d’enregistrements en extérieur. Utilisez un casque pour choisir l’emplacement où les perturbations externes sont moindres</a:t>
            </a:r>
          </a:p>
          <a:p>
            <a:pPr eaLnBrk="1" hangingPunct="1">
              <a:spcAft>
                <a:spcPts val="1200"/>
              </a:spcAft>
            </a:pPr>
            <a:r>
              <a:rPr lang="fr-FR" sz="1800" b="0" dirty="0" smtClean="0">
                <a:ea typeface="Arial Unicode MS" pitchFamily="34" charset="-128"/>
                <a:cs typeface="Arial Unicode MS" pitchFamily="34" charset="-128"/>
              </a:rPr>
              <a:t>Une bonne protection contre le vent est essentielle – utilisez des bonnettes et des protections anti-vent </a:t>
            </a:r>
            <a:endParaRPr lang="fr-FR" sz="1800" b="0" dirty="0">
              <a:ea typeface="Arial Unicode MS" pitchFamily="34" charset="-128"/>
              <a:cs typeface="Arial Unicode MS" pitchFamily="34" charset="-128"/>
            </a:endParaRPr>
          </a:p>
          <a:p>
            <a:pPr eaLnBrk="1" hangingPunct="1">
              <a:spcAft>
                <a:spcPts val="1200"/>
              </a:spcAft>
            </a:pPr>
            <a:r>
              <a:rPr lang="fr-FR" sz="1800" b="0" dirty="0" smtClean="0">
                <a:ea typeface="Arial Unicode MS" pitchFamily="34" charset="-128"/>
                <a:cs typeface="Arial Unicode MS" pitchFamily="34" charset="-128"/>
              </a:rPr>
              <a:t>Enregistrez dans un endroit légèrement encaissé ou surélevé pour filtrer les bruits parasites</a:t>
            </a:r>
          </a:p>
          <a:p>
            <a:pPr eaLnBrk="1" hangingPunct="1">
              <a:spcAft>
                <a:spcPts val="1200"/>
              </a:spcAft>
            </a:pPr>
            <a:r>
              <a:rPr lang="fr-FR" sz="1800" b="0" dirty="0" smtClean="0">
                <a:ea typeface="Arial Unicode MS" pitchFamily="34" charset="-128"/>
                <a:cs typeface="Arial Unicode MS" pitchFamily="34" charset="-128"/>
              </a:rPr>
              <a:t>Placez l’enregistreur ou le micro près du sol peut rendre l’enregistrement meilleur</a:t>
            </a:r>
            <a:endParaRPr lang="en-US" sz="1800" b="0" dirty="0"/>
          </a:p>
          <a:p>
            <a:pPr eaLnBrk="1" hangingPunct="1">
              <a:spcAft>
                <a:spcPts val="1200"/>
              </a:spcAft>
            </a:pPr>
            <a:r>
              <a:rPr lang="fr-FR" sz="1800" b="0" dirty="0" smtClean="0">
                <a:ea typeface="Arial Unicode MS" pitchFamily="34" charset="-128"/>
                <a:cs typeface="Arial Unicode MS" pitchFamily="34" charset="-128"/>
              </a:rPr>
              <a:t>Le casque est essentiel pour trouver le bon équilibre entre les sons de la représentation et les bruits ambiants, et pour bien entendre tous les sons lors de l’enregistrement</a:t>
            </a:r>
          </a:p>
        </p:txBody>
      </p:sp>
    </p:spTree>
    <p:extLst>
      <p:ext uri="{BB962C8B-B14F-4D97-AF65-F5344CB8AC3E}">
        <p14:creationId xmlns:p14="http://schemas.microsoft.com/office/powerpoint/2010/main" val="399026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2825" y="417513"/>
            <a:ext cx="6480175" cy="492443"/>
          </a:xfrm>
        </p:spPr>
        <p:txBody>
          <a:bodyPr/>
          <a:lstStyle/>
          <a:p>
            <a:r>
              <a:rPr lang="fr-FR" dirty="0" smtClean="0"/>
              <a:t>Enregistrement audio participatif</a:t>
            </a:r>
          </a:p>
        </p:txBody>
      </p:sp>
      <p:sp>
        <p:nvSpPr>
          <p:cNvPr id="11267" name="Content Placeholder 2"/>
          <p:cNvSpPr>
            <a:spLocks noGrp="1"/>
          </p:cNvSpPr>
          <p:nvPr>
            <p:ph sz="half" idx="2"/>
          </p:nvPr>
        </p:nvSpPr>
        <p:spPr>
          <a:xfrm>
            <a:off x="4525504" y="1836737"/>
            <a:ext cx="4457629" cy="2308324"/>
          </a:xfrm>
        </p:spPr>
        <p:txBody>
          <a:bodyPr/>
          <a:lstStyle/>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Les représentants communautaires doivent être formés </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Organisez une petite séance de familiarisation avec l’équipement audio </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L’enregistrement doit être réalisé par les membres des communautés et sous leur supervision</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1836738"/>
            <a:ext cx="40259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Lancement de l’enregistrement</a:t>
            </a:r>
            <a:endParaRPr lang="fr-FR" dirty="0"/>
          </a:p>
        </p:txBody>
      </p:sp>
      <p:sp>
        <p:nvSpPr>
          <p:cNvPr id="3" name="Content Placeholder 2"/>
          <p:cNvSpPr>
            <a:spLocks noGrp="1"/>
          </p:cNvSpPr>
          <p:nvPr>
            <p:ph sz="half" idx="2"/>
          </p:nvPr>
        </p:nvSpPr>
        <p:spPr>
          <a:xfrm>
            <a:off x="2281238" y="1885456"/>
            <a:ext cx="6473825" cy="3927229"/>
          </a:xfrm>
        </p:spPr>
        <p:txBody>
          <a:bodyPr/>
          <a:lstStyle/>
          <a:p>
            <a:pPr marL="179388" indent="-179388" eaLnBrk="1" hangingPunct="1">
              <a:lnSpc>
                <a:spcPct val="100000"/>
              </a:lnSpc>
              <a:spcBef>
                <a:spcPts val="600"/>
              </a:spcBef>
              <a:buClrTx/>
            </a:pPr>
            <a:r>
              <a:rPr lang="fr-FR" sz="2000" b="0" dirty="0">
                <a:latin typeface="Arial" pitchFamily="34" charset="0"/>
                <a:ea typeface="ＭＳ Ｐゴシック" pitchFamily="34" charset="-128"/>
              </a:rPr>
              <a:t>Éliminez toute source de bruits mais rappelez-vous que l’ambiance naturelle fait partie du document sonore</a:t>
            </a:r>
          </a:p>
          <a:p>
            <a:pPr marL="179388" indent="-179388" eaLnBrk="1" hangingPunct="1">
              <a:lnSpc>
                <a:spcPct val="100000"/>
              </a:lnSpc>
              <a:spcBef>
                <a:spcPts val="600"/>
              </a:spcBef>
              <a:buClrTx/>
            </a:pPr>
            <a:r>
              <a:rPr lang="fr-FR" sz="2000" b="0" dirty="0">
                <a:latin typeface="Arial" pitchFamily="34" charset="0"/>
                <a:ea typeface="ＭＳ Ｐゴシック" pitchFamily="34" charset="-128"/>
              </a:rPr>
              <a:t>Éteignez les télévisions et les téléphones portables, et, si nécessaire, fermez portes et fenêtres </a:t>
            </a:r>
          </a:p>
          <a:p>
            <a:pPr marL="179388" indent="-179388" eaLnBrk="1" hangingPunct="1">
              <a:lnSpc>
                <a:spcPct val="100000"/>
              </a:lnSpc>
              <a:spcBef>
                <a:spcPts val="600"/>
              </a:spcBef>
              <a:buClrTx/>
            </a:pPr>
            <a:r>
              <a:rPr lang="fr-FR" sz="2000" b="0" dirty="0">
                <a:latin typeface="Arial" pitchFamily="34" charset="0"/>
                <a:ea typeface="ＭＳ Ｐゴシック" pitchFamily="34" charset="-128"/>
              </a:rPr>
              <a:t>Dites à l’auditoire de ne pas faire de bruit; montrez-lui où sont les micros, où est l’enregistreur, faites une démonstration des capacités de captation de l’équipement</a:t>
            </a:r>
          </a:p>
          <a:p>
            <a:pPr marL="179388" indent="-179388" eaLnBrk="1" hangingPunct="1">
              <a:lnSpc>
                <a:spcPct val="100000"/>
              </a:lnSpc>
              <a:spcBef>
                <a:spcPts val="600"/>
              </a:spcBef>
              <a:buClrTx/>
            </a:pPr>
            <a:r>
              <a:rPr lang="fr-FR" sz="2000" b="0" dirty="0">
                <a:latin typeface="Arial" pitchFamily="34" charset="0"/>
                <a:ea typeface="ＭＳ Ｐゴシック" pitchFamily="34" charset="-128"/>
              </a:rPr>
              <a:t>Enregistrez 2 à 3 minutes de son ambiant</a:t>
            </a:r>
          </a:p>
          <a:p>
            <a:pPr marL="179388" indent="-179388" eaLnBrk="1" hangingPunct="1">
              <a:lnSpc>
                <a:spcPct val="100000"/>
              </a:lnSpc>
              <a:spcBef>
                <a:spcPts val="600"/>
              </a:spcBef>
              <a:buClrTx/>
            </a:pPr>
            <a:r>
              <a:rPr lang="fr-FR" sz="2000" b="0" dirty="0">
                <a:latin typeface="Arial" pitchFamily="34" charset="0"/>
                <a:ea typeface="ＭＳ Ｐゴシック" pitchFamily="34" charset="-128"/>
              </a:rPr>
              <a:t>Faites un essai d’enregistrement avant de commencer à enregistrer l’entretien ou la représentation</a:t>
            </a:r>
          </a:p>
          <a:p>
            <a:endParaRPr lang="fr-FR" dirty="0"/>
          </a:p>
        </p:txBody>
      </p:sp>
    </p:spTree>
    <p:extLst>
      <p:ext uri="{BB962C8B-B14F-4D97-AF65-F5344CB8AC3E}">
        <p14:creationId xmlns:p14="http://schemas.microsoft.com/office/powerpoint/2010/main" val="159773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492443"/>
          </a:xfrm>
        </p:spPr>
        <p:txBody>
          <a:bodyPr/>
          <a:lstStyle/>
          <a:p>
            <a:r>
              <a:rPr lang="fr-FR" dirty="0"/>
              <a:t>I</a:t>
            </a:r>
            <a:r>
              <a:rPr lang="fr-FR" dirty="0" smtClean="0"/>
              <a:t>nterviews</a:t>
            </a:r>
            <a:endParaRPr lang="fr-FR" dirty="0"/>
          </a:p>
        </p:txBody>
      </p:sp>
      <p:sp>
        <p:nvSpPr>
          <p:cNvPr id="3" name="Content Placeholder 2"/>
          <p:cNvSpPr>
            <a:spLocks noGrp="1"/>
          </p:cNvSpPr>
          <p:nvPr>
            <p:ph sz="half" idx="2"/>
          </p:nvPr>
        </p:nvSpPr>
        <p:spPr>
          <a:xfrm>
            <a:off x="4664990" y="1836000"/>
            <a:ext cx="4098008" cy="3390672"/>
          </a:xfrm>
        </p:spPr>
        <p:txBody>
          <a:bodyPr/>
          <a:lstStyle/>
          <a:p>
            <a:r>
              <a:rPr lang="fr-FR" sz="2000" b="0" dirty="0" smtClean="0"/>
              <a:t>Demandez aux participants de s’identifier (l’un après l’autre)</a:t>
            </a:r>
          </a:p>
          <a:p>
            <a:r>
              <a:rPr lang="fr-FR" sz="2000" b="0" dirty="0" smtClean="0"/>
              <a:t>Annoncez le lieu, la date et le sujet de l’interview</a:t>
            </a:r>
          </a:p>
          <a:p>
            <a:r>
              <a:rPr lang="fr-FR" sz="2000" b="0" dirty="0" smtClean="0"/>
              <a:t>Faites état de l’autorisation d’enregistrement</a:t>
            </a:r>
          </a:p>
          <a:p>
            <a:r>
              <a:rPr lang="fr-FR" sz="2000" b="0" dirty="0" smtClean="0"/>
              <a:t>Lors de l’interview d’un groupe, demandez aux membres de parler l’un après l’autre</a:t>
            </a:r>
            <a:endParaRPr lang="fr-FR" sz="2000" b="0" dirty="0"/>
          </a:p>
          <a:p>
            <a:r>
              <a:rPr lang="fr-FR" sz="2000" b="0" dirty="0" smtClean="0"/>
              <a:t>Prenez des notes pour compléter l’enregistrement</a:t>
            </a:r>
            <a:endParaRPr lang="fr-FR" sz="2000" b="0" dirty="0"/>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1836738"/>
            <a:ext cx="4157663"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sz="quarter" idx="11"/>
          </p:nvPr>
        </p:nvSpPr>
        <p:spPr>
          <a:xfrm>
            <a:off x="282575" y="4243388"/>
            <a:ext cx="2879725" cy="233362"/>
          </a:xfrm>
        </p:spPr>
        <p:txBody>
          <a:bodyPr/>
          <a:lstStyle/>
          <a:p>
            <a:pPr>
              <a:spcBef>
                <a:spcPct val="0"/>
              </a:spcBef>
            </a:pPr>
            <a:r>
              <a:rPr lang="fr-FR" altLang="fr-FR" smtClean="0"/>
              <a:t>©UNESCO / Tatenda</a:t>
            </a:r>
          </a:p>
        </p:txBody>
      </p:sp>
    </p:spTree>
    <p:extLst>
      <p:ext uri="{BB962C8B-B14F-4D97-AF65-F5344CB8AC3E}">
        <p14:creationId xmlns:p14="http://schemas.microsoft.com/office/powerpoint/2010/main" val="235330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274638"/>
            <a:ext cx="6480175" cy="984885"/>
          </a:xfrm>
        </p:spPr>
        <p:txBody>
          <a:bodyPr/>
          <a:lstStyle/>
          <a:p>
            <a:pPr fontAlgn="auto">
              <a:spcAft>
                <a:spcPts val="0"/>
              </a:spcAft>
              <a:defRPr/>
            </a:pPr>
            <a:r>
              <a:rPr lang="fr-FR" spc="-100" dirty="0">
                <a:ln w="3200">
                  <a:solidFill>
                    <a:schemeClr val="bg2">
                      <a:shade val="75000"/>
                      <a:alpha val="25000"/>
                    </a:schemeClr>
                  </a:solidFill>
                  <a:prstDash val="solid"/>
                  <a:round/>
                </a:ln>
              </a:rPr>
              <a:t>E</a:t>
            </a:r>
            <a:r>
              <a:rPr lang="fr-FR" spc="-100" dirty="0" smtClean="0">
                <a:ln w="3200">
                  <a:solidFill>
                    <a:schemeClr val="bg2">
                      <a:shade val="75000"/>
                      <a:alpha val="25000"/>
                    </a:schemeClr>
                  </a:solidFill>
                  <a:prstDash val="solid"/>
                  <a:round/>
                </a:ln>
              </a:rPr>
              <a:t>nregistrer de la musique et des danses</a:t>
            </a:r>
            <a:endParaRPr lang="en-US" dirty="0"/>
          </a:p>
        </p:txBody>
      </p:sp>
      <p:sp>
        <p:nvSpPr>
          <p:cNvPr id="3" name="Content Placeholder 2"/>
          <p:cNvSpPr>
            <a:spLocks noGrp="1"/>
          </p:cNvSpPr>
          <p:nvPr>
            <p:ph sz="half" idx="2"/>
          </p:nvPr>
        </p:nvSpPr>
        <p:spPr>
          <a:xfrm>
            <a:off x="3592065" y="1921551"/>
            <a:ext cx="5162998" cy="4253650"/>
          </a:xfrm>
        </p:spPr>
        <p:txBody>
          <a:bodyPr/>
          <a:lstStyle/>
          <a:p>
            <a:pPr>
              <a:defRPr/>
            </a:pPr>
            <a:r>
              <a:rPr lang="fr-FR" sz="2000" b="0" dirty="0" smtClean="0">
                <a:latin typeface="Arial Unicode MS" charset="0"/>
                <a:cs typeface="Arial Unicode MS" charset="0"/>
              </a:rPr>
              <a:t>La seule différence entre la parole et la musique est le volume. Les percussions peuvent saturer l’enregistreur, donc il faut placer le micro plus loin</a:t>
            </a:r>
          </a:p>
          <a:p>
            <a:pPr>
              <a:defRPr/>
            </a:pPr>
            <a:r>
              <a:rPr lang="fr-FR" sz="2000" b="0" dirty="0" smtClean="0">
                <a:latin typeface="Arial Unicode MS" charset="0"/>
                <a:cs typeface="Arial Unicode MS" charset="0"/>
              </a:rPr>
              <a:t>Les gens chantent plus fort qu’ils ne parlent. Placez le micro assez loin pour obtenir un bon son</a:t>
            </a:r>
          </a:p>
          <a:p>
            <a:pPr>
              <a:defRPr/>
            </a:pPr>
            <a:r>
              <a:rPr lang="fr-FR" sz="2000" b="0" dirty="0" smtClean="0">
                <a:latin typeface="Arial Unicode MS" charset="0"/>
                <a:cs typeface="Arial Unicode MS" charset="0"/>
              </a:rPr>
              <a:t>Enregistrer des danses est difficile, en particulier lorsque les danseurs chantent. Un danse en cercle peut être enregistrée en plaçant le micro au centre du cercle. Les petits enregistreurs portables avec micro intégré sont particulièrement utiles dans cette situation</a:t>
            </a:r>
          </a:p>
          <a:p>
            <a:endParaRPr lang="en-US" sz="2000" b="0" dirty="0"/>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92313"/>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sz="quarter" idx="11"/>
          </p:nvPr>
        </p:nvSpPr>
        <p:spPr>
          <a:xfrm>
            <a:off x="395288" y="5168900"/>
            <a:ext cx="2879725" cy="233363"/>
          </a:xfrm>
        </p:spPr>
        <p:txBody>
          <a:bodyPr/>
          <a:lstStyle/>
          <a:p>
            <a:pPr>
              <a:spcBef>
                <a:spcPct val="0"/>
              </a:spcBef>
            </a:pPr>
            <a:r>
              <a:rPr lang="fr-FR" altLang="fr-FR" smtClean="0"/>
              <a:t>©UNESCO</a:t>
            </a:r>
          </a:p>
        </p:txBody>
      </p:sp>
    </p:spTree>
    <p:extLst>
      <p:ext uri="{BB962C8B-B14F-4D97-AF65-F5344CB8AC3E}">
        <p14:creationId xmlns:p14="http://schemas.microsoft.com/office/powerpoint/2010/main" val="425465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984885"/>
          </a:xfrm>
        </p:spPr>
        <p:txBody>
          <a:bodyPr/>
          <a:lstStyle/>
          <a:p>
            <a:r>
              <a:rPr lang="en-GB" spc="-100" dirty="0" smtClean="0">
                <a:ln w="3200">
                  <a:solidFill>
                    <a:srgbClr val="D6ECFF">
                      <a:shade val="75000"/>
                      <a:alpha val="25000"/>
                    </a:srgbClr>
                  </a:solidFill>
                  <a:prstDash val="solid"/>
                  <a:round/>
                </a:ln>
              </a:rPr>
              <a:t>Stocker les </a:t>
            </a:r>
            <a:r>
              <a:rPr lang="fr-FR" spc="-100" dirty="0" smtClean="0">
                <a:ln w="3200">
                  <a:solidFill>
                    <a:srgbClr val="D6ECFF">
                      <a:shade val="75000"/>
                      <a:alpha val="25000"/>
                    </a:srgbClr>
                  </a:solidFill>
                  <a:prstDash val="solid"/>
                  <a:round/>
                </a:ln>
              </a:rPr>
              <a:t>enregistrements</a:t>
            </a:r>
            <a:r>
              <a:rPr lang="en-GB" spc="-100" dirty="0">
                <a:ln w="3200">
                  <a:solidFill>
                    <a:srgbClr val="D6ECFF">
                      <a:shade val="75000"/>
                      <a:alpha val="25000"/>
                    </a:srgbClr>
                  </a:solidFill>
                  <a:prstDash val="solid"/>
                  <a:round/>
                </a:ln>
              </a:rPr>
              <a:t/>
            </a:r>
            <a:br>
              <a:rPr lang="en-GB" spc="-100" dirty="0">
                <a:ln w="3200">
                  <a:solidFill>
                    <a:srgbClr val="D6ECFF">
                      <a:shade val="75000"/>
                      <a:alpha val="25000"/>
                    </a:srgbClr>
                  </a:solidFill>
                  <a:prstDash val="solid"/>
                  <a:round/>
                </a:ln>
              </a:rPr>
            </a:br>
            <a:endParaRPr lang="en-US" dirty="0"/>
          </a:p>
        </p:txBody>
      </p:sp>
      <p:sp>
        <p:nvSpPr>
          <p:cNvPr id="3" name="Content Placeholder 2"/>
          <p:cNvSpPr>
            <a:spLocks noGrp="1"/>
          </p:cNvSpPr>
          <p:nvPr>
            <p:ph sz="half" idx="2"/>
          </p:nvPr>
        </p:nvSpPr>
        <p:spPr>
          <a:xfrm>
            <a:off x="2281237" y="1883625"/>
            <a:ext cx="6473825" cy="3157788"/>
          </a:xfrm>
        </p:spPr>
        <p:txBody>
          <a:bodyPr/>
          <a:lstStyle/>
          <a:p>
            <a:pPr marL="179388" indent="-179388" eaLnBrk="1" hangingPunct="1">
              <a:lnSpc>
                <a:spcPct val="100000"/>
              </a:lnSpc>
              <a:spcBef>
                <a:spcPts val="600"/>
              </a:spcBef>
              <a:buClrTx/>
            </a:pPr>
            <a:r>
              <a:rPr lang="fr-FR" sz="2000" b="0" dirty="0">
                <a:solidFill>
                  <a:srgbClr val="000000"/>
                </a:solidFill>
                <a:latin typeface="Arial" pitchFamily="34" charset="0"/>
                <a:ea typeface="ＭＳ Ｐゴシック" pitchFamily="34" charset="-128"/>
              </a:rPr>
              <a:t>Transférez les enregistrements vers une forme de stockage numérique plus fiable (ordinateur) avant de les archiver</a:t>
            </a:r>
          </a:p>
          <a:p>
            <a:pPr marL="179388" indent="-179388" eaLnBrk="1" hangingPunct="1">
              <a:lnSpc>
                <a:spcPct val="100000"/>
              </a:lnSpc>
              <a:spcBef>
                <a:spcPts val="600"/>
              </a:spcBef>
              <a:buClrTx/>
            </a:pPr>
            <a:r>
              <a:rPr lang="fr-FR" sz="2000" b="0" dirty="0">
                <a:solidFill>
                  <a:srgbClr val="000000"/>
                </a:solidFill>
                <a:latin typeface="Arial" pitchFamily="34" charset="0"/>
                <a:ea typeface="ＭＳ Ｐゴシック" pitchFamily="34" charset="-128"/>
              </a:rPr>
              <a:t>Donnez un titre (avec numéro d’ordre, description et date) à vos fichiers ou bandes audio afin qu’ils puissent être facilement identifiés ultérieurement</a:t>
            </a:r>
          </a:p>
          <a:p>
            <a:pPr marL="179388" indent="-179388" eaLnBrk="1" hangingPunct="1">
              <a:lnSpc>
                <a:spcPct val="100000"/>
              </a:lnSpc>
              <a:spcBef>
                <a:spcPts val="600"/>
              </a:spcBef>
              <a:buClrTx/>
            </a:pPr>
            <a:r>
              <a:rPr lang="fr-FR" sz="2000" b="0" dirty="0">
                <a:solidFill>
                  <a:srgbClr val="000000"/>
                </a:solidFill>
                <a:latin typeface="Arial" pitchFamily="34" charset="0"/>
                <a:ea typeface="ＭＳ Ｐゴシック" pitchFamily="34" charset="-128"/>
              </a:rPr>
              <a:t>Consignez les informations relatives à vos enregistrements dans vos notes </a:t>
            </a:r>
          </a:p>
          <a:p>
            <a:endParaRPr lang="fr-FR" dirty="0"/>
          </a:p>
        </p:txBody>
      </p:sp>
    </p:spTree>
    <p:extLst>
      <p:ext uri="{BB962C8B-B14F-4D97-AF65-F5344CB8AC3E}">
        <p14:creationId xmlns:p14="http://schemas.microsoft.com/office/powerpoint/2010/main" val="123762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492443"/>
          </a:xfrm>
        </p:spPr>
        <p:txBody>
          <a:bodyPr/>
          <a:lstStyle/>
          <a:p>
            <a:r>
              <a:rPr lang="fr-FR" dirty="0" smtClean="0"/>
              <a:t>Sauvegarder les enregistrements</a:t>
            </a:r>
            <a:endParaRPr lang="fr-FR" dirty="0"/>
          </a:p>
        </p:txBody>
      </p:sp>
      <p:sp>
        <p:nvSpPr>
          <p:cNvPr id="3" name="Content Placeholder 2"/>
          <p:cNvSpPr>
            <a:spLocks noGrp="1"/>
          </p:cNvSpPr>
          <p:nvPr>
            <p:ph idx="1"/>
          </p:nvPr>
        </p:nvSpPr>
        <p:spPr>
          <a:xfrm>
            <a:off x="2282825" y="2016125"/>
            <a:ext cx="6480175" cy="2077492"/>
          </a:xfrm>
        </p:spPr>
        <p:txBody>
          <a:bodyPr/>
          <a:lstStyle/>
          <a:p>
            <a:pPr marL="179388" indent="-179388" eaLnBrk="1" hangingPunct="1">
              <a:lnSpc>
                <a:spcPct val="100000"/>
              </a:lnSpc>
              <a:spcBef>
                <a:spcPts val="600"/>
              </a:spcBef>
              <a:buClrTx/>
            </a:pPr>
            <a:r>
              <a:rPr lang="fr-FR" sz="2000" b="0" dirty="0">
                <a:solidFill>
                  <a:srgbClr val="000000"/>
                </a:solidFill>
                <a:latin typeface="Arial" pitchFamily="34" charset="0"/>
                <a:ea typeface="ＭＳ Ｐゴシック" pitchFamily="34" charset="-128"/>
                <a:cs typeface="Arial" pitchFamily="34" charset="0"/>
              </a:rPr>
              <a:t>Conservez les fichiers sur divers supports tels que clés USB et disques durs externes</a:t>
            </a:r>
          </a:p>
          <a:p>
            <a:pPr marL="179388" indent="-179388" eaLnBrk="1" hangingPunct="1">
              <a:lnSpc>
                <a:spcPct val="100000"/>
              </a:lnSpc>
              <a:spcBef>
                <a:spcPts val="600"/>
              </a:spcBef>
              <a:buClrTx/>
            </a:pPr>
            <a:r>
              <a:rPr lang="fr-FR" sz="2000" b="0" dirty="0">
                <a:solidFill>
                  <a:srgbClr val="000000"/>
                </a:solidFill>
                <a:latin typeface="Arial" pitchFamily="34" charset="0"/>
                <a:ea typeface="ＭＳ Ｐゴシック" pitchFamily="34" charset="-128"/>
                <a:cs typeface="Arial" pitchFamily="34" charset="0"/>
              </a:rPr>
              <a:t>Créez deux sauvegardes pour plus de sécurité. Ne conservez pas le matériel dans un seul endroit</a:t>
            </a:r>
          </a:p>
          <a:p>
            <a:pPr marL="179388" indent="-179388" eaLnBrk="1" hangingPunct="1">
              <a:lnSpc>
                <a:spcPct val="100000"/>
              </a:lnSpc>
              <a:spcBef>
                <a:spcPts val="600"/>
              </a:spcBef>
              <a:buClrTx/>
            </a:pPr>
            <a:r>
              <a:rPr lang="fr-FR" sz="2000" b="0" dirty="0">
                <a:solidFill>
                  <a:srgbClr val="000000"/>
                </a:solidFill>
                <a:latin typeface="Arial" pitchFamily="34" charset="0"/>
                <a:ea typeface="ＭＳ Ｐゴシック" pitchFamily="34" charset="-128"/>
                <a:cs typeface="Arial" pitchFamily="34" charset="0"/>
              </a:rPr>
              <a:t>Vérifiez les fichiers régulièrement</a:t>
            </a:r>
          </a:p>
          <a:p>
            <a:pPr marL="179388" indent="-179388" eaLnBrk="1" hangingPunct="1">
              <a:lnSpc>
                <a:spcPct val="100000"/>
              </a:lnSpc>
              <a:spcBef>
                <a:spcPts val="600"/>
              </a:spcBef>
              <a:buClrTx/>
            </a:pPr>
            <a:r>
              <a:rPr lang="fr-FR" sz="2000" b="0" dirty="0">
                <a:solidFill>
                  <a:srgbClr val="000000"/>
                </a:solidFill>
                <a:latin typeface="Arial" pitchFamily="34" charset="0"/>
                <a:ea typeface="ＭＳ Ｐゴシック" pitchFamily="34" charset="-128"/>
                <a:cs typeface="Arial" pitchFamily="34" charset="0"/>
              </a:rPr>
              <a:t> Dès que possible, déposez les fichiers aux archives </a:t>
            </a:r>
          </a:p>
        </p:txBody>
      </p:sp>
    </p:spTree>
    <p:extLst>
      <p:ext uri="{BB962C8B-B14F-4D97-AF65-F5344CB8AC3E}">
        <p14:creationId xmlns:p14="http://schemas.microsoft.com/office/powerpoint/2010/main" val="254846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8267" y="615611"/>
            <a:ext cx="5759107" cy="5626778"/>
          </a:xfrm>
          <a:prstGeom prst="rect">
            <a:avLst/>
          </a:prstGeom>
        </p:spPr>
      </p:pic>
    </p:spTree>
    <p:extLst>
      <p:ext uri="{BB962C8B-B14F-4D97-AF65-F5344CB8AC3E}">
        <p14:creationId xmlns:p14="http://schemas.microsoft.com/office/powerpoint/2010/main" val="403068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Dans cette présentation…</a:t>
            </a:r>
            <a:endParaRPr lang="fr-FR" dirty="0"/>
          </a:p>
        </p:txBody>
      </p:sp>
      <p:sp>
        <p:nvSpPr>
          <p:cNvPr id="3" name="Content Placeholder 2"/>
          <p:cNvSpPr>
            <a:spLocks noGrp="1"/>
          </p:cNvSpPr>
          <p:nvPr>
            <p:ph idx="1"/>
          </p:nvPr>
        </p:nvSpPr>
        <p:spPr>
          <a:xfrm>
            <a:off x="2282825" y="2016125"/>
            <a:ext cx="6480175" cy="4311950"/>
          </a:xfrm>
        </p:spPr>
        <p:txBody>
          <a:bodyPr/>
          <a:lstStyle/>
          <a:p>
            <a:pPr marL="179388" lvl="0" indent="-179388" eaLnBrk="1" hangingPunct="1">
              <a:lnSpc>
                <a:spcPct val="100000"/>
              </a:lnSpc>
              <a:spcBef>
                <a:spcPts val="600"/>
              </a:spcBef>
              <a:buClr>
                <a:prstClr val="black"/>
              </a:buClr>
            </a:pPr>
            <a:r>
              <a:rPr lang="en-US" altLang="fr-FR" sz="2000" b="0" dirty="0">
                <a:solidFill>
                  <a:srgbClr val="000000"/>
                </a:solidFill>
                <a:ea typeface="ＭＳ Ｐゴシック" pitchFamily="34" charset="-128"/>
              </a:rPr>
              <a:t>Introduction</a:t>
            </a:r>
          </a:p>
          <a:p>
            <a:pPr marL="179388" lvl="0" indent="-179388" eaLnBrk="1" hangingPunct="1">
              <a:lnSpc>
                <a:spcPct val="100000"/>
              </a:lnSpc>
              <a:spcBef>
                <a:spcPts val="600"/>
              </a:spcBef>
              <a:buClr>
                <a:prstClr val="black"/>
              </a:buClr>
            </a:pPr>
            <a:r>
              <a:rPr lang="en-US" altLang="fr-FR" sz="2000" b="0" dirty="0" err="1">
                <a:solidFill>
                  <a:srgbClr val="000000"/>
                </a:solidFill>
                <a:ea typeface="ＭＳ Ｐゴシック" pitchFamily="34" charset="-128"/>
              </a:rPr>
              <a:t>Enregistrements</a:t>
            </a:r>
            <a:r>
              <a:rPr lang="en-US" altLang="fr-FR" sz="2000" b="0" dirty="0">
                <a:solidFill>
                  <a:srgbClr val="000000"/>
                </a:solidFill>
                <a:ea typeface="ＭＳ Ｐゴシック" pitchFamily="34" charset="-128"/>
              </a:rPr>
              <a:t> audio: </a:t>
            </a:r>
            <a:r>
              <a:rPr lang="en-US" altLang="fr-FR" sz="2000" b="0" dirty="0" err="1" smtClean="0">
                <a:solidFill>
                  <a:srgbClr val="000000"/>
                </a:solidFill>
                <a:ea typeface="ＭＳ Ｐゴシック" pitchFamily="34" charset="-128"/>
              </a:rPr>
              <a:t>avantages</a:t>
            </a:r>
            <a:endParaRPr lang="en-US" altLang="fr-FR" sz="2000" b="0" dirty="0" smtClean="0">
              <a:solidFill>
                <a:srgbClr val="000000"/>
              </a:solidFill>
              <a:ea typeface="ＭＳ Ｐゴシック" pitchFamily="34" charset="-128"/>
            </a:endParaRPr>
          </a:p>
          <a:p>
            <a:pPr marL="179388" lvl="0" indent="-179388" eaLnBrk="1" hangingPunct="1">
              <a:lnSpc>
                <a:spcPct val="100000"/>
              </a:lnSpc>
              <a:spcBef>
                <a:spcPts val="600"/>
              </a:spcBef>
              <a:buClr>
                <a:prstClr val="black"/>
              </a:buClr>
            </a:pPr>
            <a:r>
              <a:rPr lang="en-US" altLang="fr-FR" sz="2000" b="0" dirty="0" err="1">
                <a:solidFill>
                  <a:srgbClr val="000000"/>
                </a:solidFill>
                <a:ea typeface="ＭＳ Ｐゴシック" pitchFamily="34" charset="-128"/>
              </a:rPr>
              <a:t>C</a:t>
            </a:r>
            <a:r>
              <a:rPr lang="en-US" altLang="fr-FR" sz="2000" b="0" dirty="0" err="1" smtClean="0">
                <a:solidFill>
                  <a:srgbClr val="000000"/>
                </a:solidFill>
                <a:ea typeface="ＭＳ Ｐゴシック" pitchFamily="34" charset="-128"/>
              </a:rPr>
              <a:t>hoisir</a:t>
            </a:r>
            <a:r>
              <a:rPr lang="en-US" altLang="fr-FR" sz="2000" b="0" dirty="0" smtClean="0">
                <a:solidFill>
                  <a:srgbClr val="000000"/>
                </a:solidFill>
                <a:ea typeface="ＭＳ Ｐゴシック" pitchFamily="34" charset="-128"/>
              </a:rPr>
              <a:t> </a:t>
            </a:r>
            <a:r>
              <a:rPr lang="en-US" altLang="fr-FR" sz="2000" b="0" dirty="0" err="1" smtClean="0">
                <a:solidFill>
                  <a:srgbClr val="000000"/>
                </a:solidFill>
                <a:ea typeface="ＭＳ Ｐゴシック" pitchFamily="34" charset="-128"/>
              </a:rPr>
              <a:t>l’équipement</a:t>
            </a:r>
            <a:endParaRPr lang="en-US" altLang="fr-FR" sz="2000" b="0" dirty="0" smtClean="0">
              <a:solidFill>
                <a:srgbClr val="000000"/>
              </a:solidFill>
              <a:ea typeface="ＭＳ Ｐゴシック" pitchFamily="34" charset="-128"/>
            </a:endParaRPr>
          </a:p>
          <a:p>
            <a:pPr marL="179388" lvl="0" indent="-179388" eaLnBrk="1" hangingPunct="1">
              <a:lnSpc>
                <a:spcPct val="100000"/>
              </a:lnSpc>
              <a:spcBef>
                <a:spcPts val="600"/>
              </a:spcBef>
              <a:buClr>
                <a:prstClr val="black"/>
              </a:buClr>
            </a:pPr>
            <a:r>
              <a:rPr lang="en-US" altLang="fr-FR" sz="2000" b="0" dirty="0" smtClean="0">
                <a:solidFill>
                  <a:srgbClr val="000000"/>
                </a:solidFill>
                <a:ea typeface="ＭＳ Ｐゴシック" pitchFamily="34" charset="-128"/>
              </a:rPr>
              <a:t>Le </a:t>
            </a:r>
            <a:r>
              <a:rPr lang="en-US" altLang="fr-FR" sz="2000" b="0" dirty="0" err="1" smtClean="0">
                <a:solidFill>
                  <a:srgbClr val="000000"/>
                </a:solidFill>
                <a:ea typeface="ＭＳ Ｐゴシック" pitchFamily="34" charset="-128"/>
              </a:rPr>
              <a:t>casque</a:t>
            </a:r>
            <a:r>
              <a:rPr lang="en-US" altLang="fr-FR" sz="2000" b="0" dirty="0" smtClean="0">
                <a:solidFill>
                  <a:srgbClr val="000000"/>
                </a:solidFill>
                <a:ea typeface="ＭＳ Ｐゴシック" pitchFamily="34" charset="-128"/>
              </a:rPr>
              <a:t> à </a:t>
            </a:r>
            <a:r>
              <a:rPr lang="en-US" altLang="fr-FR" sz="2000" b="0" dirty="0" err="1" smtClean="0">
                <a:solidFill>
                  <a:srgbClr val="000000"/>
                </a:solidFill>
                <a:ea typeface="ＭＳ Ｐゴシック" pitchFamily="34" charset="-128"/>
              </a:rPr>
              <a:t>écouteurs</a:t>
            </a:r>
            <a:endParaRPr lang="en-US" altLang="fr-FR" sz="2000" b="0" dirty="0">
              <a:solidFill>
                <a:srgbClr val="000000"/>
              </a:solidFill>
              <a:ea typeface="ＭＳ Ｐゴシック" pitchFamily="34" charset="-128"/>
            </a:endParaRPr>
          </a:p>
          <a:p>
            <a:pPr marL="179388" lvl="0" indent="-179388" eaLnBrk="1" hangingPunct="1">
              <a:lnSpc>
                <a:spcPct val="100000"/>
              </a:lnSpc>
              <a:spcBef>
                <a:spcPts val="600"/>
              </a:spcBef>
              <a:buClr>
                <a:prstClr val="black"/>
              </a:buClr>
            </a:pPr>
            <a:r>
              <a:rPr lang="en-US" altLang="fr-FR" sz="2000" b="0" dirty="0" smtClean="0">
                <a:solidFill>
                  <a:srgbClr val="000000"/>
                </a:solidFill>
                <a:ea typeface="ＭＳ Ｐゴシック" pitchFamily="34" charset="-128"/>
              </a:rPr>
              <a:t>Le micro</a:t>
            </a:r>
            <a:endParaRPr lang="en-US" altLang="fr-FR" sz="2000" b="0" dirty="0">
              <a:solidFill>
                <a:srgbClr val="000000"/>
              </a:solidFill>
              <a:ea typeface="ＭＳ Ｐゴシック" pitchFamily="34" charset="-128"/>
            </a:endParaRPr>
          </a:p>
          <a:p>
            <a:pPr marL="179388" lvl="0" indent="-179388" eaLnBrk="1" hangingPunct="1">
              <a:lnSpc>
                <a:spcPct val="100000"/>
              </a:lnSpc>
              <a:spcBef>
                <a:spcPts val="600"/>
              </a:spcBef>
              <a:buClr>
                <a:prstClr val="black"/>
              </a:buClr>
            </a:pPr>
            <a:r>
              <a:rPr lang="en-US" altLang="fr-FR" sz="2000" b="0" dirty="0" err="1" smtClean="0">
                <a:solidFill>
                  <a:srgbClr val="000000"/>
                </a:solidFill>
                <a:ea typeface="ＭＳ Ｐゴシック" pitchFamily="34" charset="-128"/>
              </a:rPr>
              <a:t>Choisir</a:t>
            </a:r>
            <a:r>
              <a:rPr lang="en-US" altLang="fr-FR" sz="2000" b="0" dirty="0" smtClean="0">
                <a:solidFill>
                  <a:srgbClr val="000000"/>
                </a:solidFill>
                <a:ea typeface="ＭＳ Ｐゴシック" pitchFamily="34" charset="-128"/>
              </a:rPr>
              <a:t> le bon </a:t>
            </a:r>
            <a:r>
              <a:rPr lang="en-US" altLang="fr-FR" sz="2000" b="0" dirty="0" err="1" smtClean="0">
                <a:solidFill>
                  <a:srgbClr val="000000"/>
                </a:solidFill>
                <a:ea typeface="ＭＳ Ｐゴシック" pitchFamily="34" charset="-128"/>
              </a:rPr>
              <a:t>endroit</a:t>
            </a:r>
            <a:endParaRPr lang="en-US" altLang="fr-FR" sz="2000" b="0" dirty="0">
              <a:solidFill>
                <a:srgbClr val="000000"/>
              </a:solidFill>
              <a:ea typeface="ＭＳ Ｐゴシック" pitchFamily="34" charset="-128"/>
            </a:endParaRPr>
          </a:p>
          <a:p>
            <a:pPr marL="179388" lvl="0" indent="-179388" eaLnBrk="1" hangingPunct="1">
              <a:lnSpc>
                <a:spcPct val="100000"/>
              </a:lnSpc>
              <a:spcBef>
                <a:spcPts val="600"/>
              </a:spcBef>
              <a:buClr>
                <a:prstClr val="black"/>
              </a:buClr>
            </a:pPr>
            <a:r>
              <a:rPr lang="en-US" altLang="fr-FR" sz="2000" b="0" dirty="0" err="1">
                <a:solidFill>
                  <a:srgbClr val="000000"/>
                </a:solidFill>
                <a:ea typeface="ＭＳ Ｐゴシック" pitchFamily="34" charset="-128"/>
              </a:rPr>
              <a:t>Enregistrement</a:t>
            </a:r>
            <a:r>
              <a:rPr lang="en-US" altLang="fr-FR" sz="2000" b="0" dirty="0">
                <a:solidFill>
                  <a:srgbClr val="000000"/>
                </a:solidFill>
                <a:ea typeface="ＭＳ Ｐゴシック" pitchFamily="34" charset="-128"/>
              </a:rPr>
              <a:t> audio </a:t>
            </a:r>
            <a:r>
              <a:rPr lang="en-US" altLang="fr-FR" sz="2000" b="0" dirty="0" err="1" smtClean="0">
                <a:solidFill>
                  <a:srgbClr val="000000"/>
                </a:solidFill>
                <a:ea typeface="ＭＳ Ｐゴシック" pitchFamily="34" charset="-128"/>
              </a:rPr>
              <a:t>participatif</a:t>
            </a:r>
            <a:endParaRPr lang="en-US" altLang="fr-FR" sz="2000" b="0" dirty="0" smtClean="0">
              <a:solidFill>
                <a:srgbClr val="000000"/>
              </a:solidFill>
              <a:ea typeface="ＭＳ Ｐゴシック" pitchFamily="34" charset="-128"/>
            </a:endParaRPr>
          </a:p>
          <a:p>
            <a:pPr marL="179388" lvl="0" indent="-179388" eaLnBrk="1" hangingPunct="1">
              <a:lnSpc>
                <a:spcPct val="100000"/>
              </a:lnSpc>
              <a:spcBef>
                <a:spcPts val="600"/>
              </a:spcBef>
              <a:buClr>
                <a:prstClr val="black"/>
              </a:buClr>
            </a:pPr>
            <a:r>
              <a:rPr lang="en-US" altLang="fr-FR" sz="2000" b="0" dirty="0" err="1" smtClean="0">
                <a:solidFill>
                  <a:srgbClr val="000000"/>
                </a:solidFill>
                <a:ea typeface="ＭＳ Ｐゴシック" pitchFamily="34" charset="-128"/>
              </a:rPr>
              <a:t>Lancement</a:t>
            </a:r>
            <a:r>
              <a:rPr lang="en-US" altLang="fr-FR" sz="2000" b="0" dirty="0" smtClean="0">
                <a:solidFill>
                  <a:srgbClr val="000000"/>
                </a:solidFill>
                <a:ea typeface="ＭＳ Ｐゴシック" pitchFamily="34" charset="-128"/>
              </a:rPr>
              <a:t> de </a:t>
            </a:r>
            <a:r>
              <a:rPr lang="en-US" altLang="fr-FR" sz="2000" b="0" dirty="0" err="1" smtClean="0">
                <a:solidFill>
                  <a:srgbClr val="000000"/>
                </a:solidFill>
                <a:ea typeface="ＭＳ Ｐゴシック" pitchFamily="34" charset="-128"/>
              </a:rPr>
              <a:t>l’enregistrement</a:t>
            </a:r>
            <a:endParaRPr lang="en-US" altLang="fr-FR" sz="2000" b="0" dirty="0">
              <a:solidFill>
                <a:srgbClr val="000000"/>
              </a:solidFill>
              <a:ea typeface="ＭＳ Ｐゴシック" pitchFamily="34" charset="-128"/>
            </a:endParaRPr>
          </a:p>
          <a:p>
            <a:pPr marL="179388" lvl="0" indent="-179388" eaLnBrk="1" hangingPunct="1">
              <a:lnSpc>
                <a:spcPct val="100000"/>
              </a:lnSpc>
              <a:spcBef>
                <a:spcPts val="600"/>
              </a:spcBef>
              <a:buClr>
                <a:prstClr val="black"/>
              </a:buClr>
            </a:pPr>
            <a:r>
              <a:rPr lang="fr-FR" altLang="fr-FR" sz="2000" b="0" dirty="0" smtClean="0">
                <a:solidFill>
                  <a:srgbClr val="000000"/>
                </a:solidFill>
                <a:ea typeface="ＭＳ Ｐゴシック" pitchFamily="34" charset="-128"/>
              </a:rPr>
              <a:t>Enregistrer </a:t>
            </a:r>
            <a:r>
              <a:rPr lang="fr-FR" altLang="fr-FR" sz="2000" b="0" dirty="0">
                <a:solidFill>
                  <a:srgbClr val="000000"/>
                </a:solidFill>
                <a:ea typeface="ＭＳ Ｐゴシック" pitchFamily="34" charset="-128"/>
              </a:rPr>
              <a:t>de la musique et des </a:t>
            </a:r>
            <a:r>
              <a:rPr lang="fr-FR" altLang="fr-FR" sz="2000" b="0" dirty="0" smtClean="0">
                <a:solidFill>
                  <a:srgbClr val="000000"/>
                </a:solidFill>
                <a:ea typeface="ＭＳ Ｐゴシック" pitchFamily="34" charset="-128"/>
              </a:rPr>
              <a:t>danses</a:t>
            </a:r>
          </a:p>
          <a:p>
            <a:pPr marL="179388" lvl="0" indent="-179388" eaLnBrk="1" hangingPunct="1">
              <a:lnSpc>
                <a:spcPct val="100000"/>
              </a:lnSpc>
              <a:spcBef>
                <a:spcPts val="600"/>
              </a:spcBef>
              <a:buClr>
                <a:prstClr val="black"/>
              </a:buClr>
            </a:pPr>
            <a:r>
              <a:rPr lang="en-US" altLang="fr-FR" sz="2000" b="0" dirty="0" smtClean="0">
                <a:solidFill>
                  <a:srgbClr val="000000"/>
                </a:solidFill>
                <a:ea typeface="ＭＳ Ｐゴシック" pitchFamily="34" charset="-128"/>
              </a:rPr>
              <a:t>Stocker et </a:t>
            </a:r>
            <a:r>
              <a:rPr lang="en-US" altLang="fr-FR" sz="2000" b="0" dirty="0" err="1" smtClean="0">
                <a:solidFill>
                  <a:srgbClr val="000000"/>
                </a:solidFill>
                <a:ea typeface="ＭＳ Ｐゴシック" pitchFamily="34" charset="-128"/>
              </a:rPr>
              <a:t>sauvegarder</a:t>
            </a:r>
            <a:r>
              <a:rPr lang="en-US" altLang="fr-FR" sz="2000" b="0" dirty="0" smtClean="0">
                <a:solidFill>
                  <a:srgbClr val="000000"/>
                </a:solidFill>
                <a:ea typeface="ＭＳ Ｐゴシック" pitchFamily="34" charset="-128"/>
              </a:rPr>
              <a:t> les </a:t>
            </a:r>
            <a:r>
              <a:rPr lang="en-US" altLang="fr-FR" sz="2000" b="0" dirty="0" err="1" smtClean="0">
                <a:solidFill>
                  <a:srgbClr val="000000"/>
                </a:solidFill>
                <a:ea typeface="ＭＳ Ｐゴシック" pitchFamily="34" charset="-128"/>
              </a:rPr>
              <a:t>enregistrements</a:t>
            </a:r>
            <a:endParaRPr lang="en-US" altLang="fr-FR" sz="2000" b="0" dirty="0">
              <a:solidFill>
                <a:srgbClr val="000000"/>
              </a:solidFill>
              <a:ea typeface="ＭＳ Ｐゴシック" pitchFamily="34" charset="-128"/>
            </a:endParaRPr>
          </a:p>
          <a:p>
            <a:endParaRPr lang="fr-FR" dirty="0"/>
          </a:p>
        </p:txBody>
      </p:sp>
    </p:spTree>
    <p:extLst>
      <p:ext uri="{BB962C8B-B14F-4D97-AF65-F5344CB8AC3E}">
        <p14:creationId xmlns:p14="http://schemas.microsoft.com/office/powerpoint/2010/main" val="234100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2282825" y="417513"/>
            <a:ext cx="6480175" cy="984885"/>
          </a:xfrm>
        </p:spPr>
        <p:txBody>
          <a:bodyPr/>
          <a:lstStyle/>
          <a:p>
            <a:pPr eaLnBrk="1" hangingPunct="1"/>
            <a:r>
              <a:rPr lang="fr-FR" dirty="0" smtClean="0"/>
              <a:t>Enregistrement audio: introduction</a:t>
            </a:r>
          </a:p>
        </p:txBody>
      </p:sp>
      <p:sp>
        <p:nvSpPr>
          <p:cNvPr id="6147" name="Espace réservé du contenu 2"/>
          <p:cNvSpPr>
            <a:spLocks noGrp="1"/>
          </p:cNvSpPr>
          <p:nvPr>
            <p:ph sz="half" idx="2"/>
          </p:nvPr>
        </p:nvSpPr>
        <p:spPr>
          <a:xfrm>
            <a:off x="3600450" y="1836738"/>
            <a:ext cx="5162550" cy="3767185"/>
          </a:xfrm>
        </p:spPr>
        <p:txBody>
          <a:bodyPr/>
          <a:lstStyle/>
          <a:p>
            <a:pPr eaLnBrk="1" hangingPunct="1"/>
            <a:r>
              <a:rPr lang="fr-FR" sz="2000" b="0" dirty="0">
                <a:solidFill>
                  <a:srgbClr val="000000"/>
                </a:solidFill>
                <a:ea typeface="ＭＳ Ｐゴシック" pitchFamily="34" charset="-128"/>
                <a:cs typeface="ＭＳ Ｐゴシック" charset="-128"/>
              </a:rPr>
              <a:t>L’enregistrement audio est préférable dans certaines situations</a:t>
            </a:r>
            <a:r>
              <a:rPr lang="fr-FR" sz="2400" b="0" dirty="0" smtClean="0"/>
              <a:t>:</a:t>
            </a:r>
          </a:p>
          <a:p>
            <a:pPr lvl="1"/>
            <a:r>
              <a:rPr lang="fr-FR" sz="2000" b="0" dirty="0" smtClean="0"/>
              <a:t>Pour des interviews ou en l’absence d’intérêt visuel</a:t>
            </a:r>
          </a:p>
          <a:p>
            <a:pPr lvl="1"/>
            <a:r>
              <a:rPr lang="fr-FR" sz="2000" b="0" dirty="0" smtClean="0"/>
              <a:t>Lorsque vous voulez être discret ou lorsque vous souhaitez que les intervenants ne soient pas mal à l’aise</a:t>
            </a:r>
          </a:p>
          <a:p>
            <a:pPr lvl="1"/>
            <a:r>
              <a:rPr lang="fr-FR" sz="2000" b="0" dirty="0" smtClean="0"/>
              <a:t>Pour compenser le mauvais son d’un enregistrement vidéo</a:t>
            </a:r>
          </a:p>
          <a:p>
            <a:pPr eaLnBrk="1" hangingPunct="1"/>
            <a:endParaRPr lang="en-US" sz="2400" dirty="0" smtClean="0"/>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l="32652" t="8247" r="26108" b="970"/>
          <a:stretch>
            <a:fillRect/>
          </a:stretch>
        </p:blipFill>
        <p:spPr bwMode="auto">
          <a:xfrm>
            <a:off x="747713" y="1836738"/>
            <a:ext cx="2341562"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2825" y="417513"/>
            <a:ext cx="6480175" cy="477054"/>
          </a:xfrm>
        </p:spPr>
        <p:txBody>
          <a:bodyPr/>
          <a:lstStyle/>
          <a:p>
            <a:r>
              <a:rPr lang="fr-FR" sz="3100" dirty="0" smtClean="0"/>
              <a:t>Enregistrement audio : avantages</a:t>
            </a:r>
          </a:p>
        </p:txBody>
      </p:sp>
      <p:sp>
        <p:nvSpPr>
          <p:cNvPr id="7171" name="Content Placeholder 2"/>
          <p:cNvSpPr>
            <a:spLocks noGrp="1"/>
          </p:cNvSpPr>
          <p:nvPr>
            <p:ph sz="half" idx="2"/>
          </p:nvPr>
        </p:nvSpPr>
        <p:spPr>
          <a:xfrm>
            <a:off x="3840164" y="1927225"/>
            <a:ext cx="4914900" cy="4542782"/>
          </a:xfrm>
        </p:spPr>
        <p:txBody>
          <a:bodyPr/>
          <a:lstStyle/>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Un son de bonne qualité est important pour tous les enregistrements</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Le son transmet l’ambiance, le ton, il est porteur d’informations essentielles</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La formation à l’utilisation d’enregistrements audio est facile</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Les fichiers audio sont moins lourds et donc plus faciles à envoyer et à stocker, à modifier et à traiter</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Les fichiers audio sont plus faciles à télécharger sur Internet (accès et diffusion)</a:t>
            </a:r>
          </a:p>
          <a:p>
            <a:endParaRPr lang="en-US" dirty="0" smtClean="0"/>
          </a:p>
        </p:txBody>
      </p:sp>
      <p:pic>
        <p:nvPicPr>
          <p:cNvPr id="9" name="Picture 7" descr="C:\Users\c_sagnier\Downloads\2276687757_7bc49dc26b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97" y="1927225"/>
            <a:ext cx="2663111" cy="4000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516" y="415928"/>
            <a:ext cx="6389334" cy="2708434"/>
          </a:xfrm>
          <a:extLst/>
        </p:spPr>
        <p:txBody>
          <a:bodyPr/>
          <a:lstStyle/>
          <a:p>
            <a:pPr>
              <a:defRPr/>
            </a:pPr>
            <a:r>
              <a:rPr lang="fr-FR" spc="-100" dirty="0">
                <a:ln w="3200">
                  <a:solidFill>
                    <a:schemeClr val="bg2">
                      <a:shade val="75000"/>
                      <a:alpha val="25000"/>
                    </a:schemeClr>
                  </a:solidFill>
                  <a:prstDash val="solid"/>
                  <a:round/>
                </a:ln>
              </a:rPr>
              <a:t>C</a:t>
            </a:r>
            <a:r>
              <a:rPr lang="fr-FR" spc="-100" dirty="0" smtClean="0">
                <a:ln w="3200">
                  <a:solidFill>
                    <a:schemeClr val="bg2">
                      <a:shade val="75000"/>
                      <a:alpha val="25000"/>
                    </a:schemeClr>
                  </a:solidFill>
                  <a:prstDash val="solid"/>
                  <a:round/>
                </a:ln>
              </a:rPr>
              <a:t>hoisir l’équipement</a:t>
            </a:r>
            <a:r>
              <a:rPr lang="fr-FR" sz="2400" dirty="0" smtClean="0"/>
              <a:t/>
            </a:r>
            <a:br>
              <a:rPr lang="fr-FR" sz="2400" dirty="0" smtClean="0"/>
            </a:br>
            <a:r>
              <a:rPr lang="fr-FR" sz="2400" dirty="0" smtClean="0"/>
              <a:t/>
            </a:r>
            <a:br>
              <a:rPr lang="fr-FR" sz="2400" dirty="0" smtClean="0"/>
            </a:br>
            <a:r>
              <a:rPr lang="en-US" sz="2400" dirty="0"/>
              <a:t/>
            </a:r>
            <a:br>
              <a:rPr lang="en-US" sz="2400" dirty="0"/>
            </a:br>
            <a:r>
              <a:rPr lang="en-US" dirty="0" smtClean="0"/>
              <a:t/>
            </a:r>
            <a:br>
              <a:rPr lang="en-US" dirty="0" smtClean="0"/>
            </a:br>
            <a:r>
              <a:rPr lang="en-US" spc="-100" dirty="0">
                <a:ln w="3200">
                  <a:solidFill>
                    <a:schemeClr val="bg2">
                      <a:shade val="75000"/>
                      <a:alpha val="25000"/>
                    </a:schemeClr>
                  </a:solidFill>
                  <a:prstDash val="solid"/>
                  <a:round/>
                </a:ln>
                <a:solidFill>
                  <a:schemeClr val="bg1"/>
                </a:solidFill>
              </a:rPr>
              <a:t/>
            </a:r>
            <a:br>
              <a:rPr lang="en-US" spc="-100" dirty="0">
                <a:ln w="3200">
                  <a:solidFill>
                    <a:schemeClr val="bg2">
                      <a:shade val="75000"/>
                      <a:alpha val="25000"/>
                    </a:schemeClr>
                  </a:solidFill>
                  <a:prstDash val="solid"/>
                  <a:round/>
                </a:ln>
                <a:solidFill>
                  <a:schemeClr val="bg1"/>
                </a:solidFill>
              </a:rPr>
            </a:br>
            <a:endParaRPr lang="en-US" dirty="0"/>
          </a:p>
        </p:txBody>
      </p:sp>
      <p:sp>
        <p:nvSpPr>
          <p:cNvPr id="8195" name="Content Placeholder 2"/>
          <p:cNvSpPr>
            <a:spLocks noGrp="1"/>
          </p:cNvSpPr>
          <p:nvPr>
            <p:ph sz="half" idx="2"/>
          </p:nvPr>
        </p:nvSpPr>
        <p:spPr>
          <a:xfrm>
            <a:off x="3295650" y="1992313"/>
            <a:ext cx="5537200" cy="3277820"/>
          </a:xfrm>
        </p:spPr>
        <p:txBody>
          <a:bodyPr/>
          <a:lstStyle/>
          <a:p>
            <a:pPr marL="179388" indent="-179388">
              <a:spcBef>
                <a:spcPts val="600"/>
              </a:spcBef>
            </a:pPr>
            <a:r>
              <a:rPr lang="fr-FR" sz="2000" b="0" dirty="0">
                <a:solidFill>
                  <a:srgbClr val="000000"/>
                </a:solidFill>
                <a:ea typeface="ＭＳ Ｐゴシック" pitchFamily="34" charset="-128"/>
                <a:cs typeface="ＭＳ Ｐゴシック" charset="-128"/>
              </a:rPr>
              <a:t>Un bon enregistreur audio est un atout de taille lorsqu’on dresse un inventaire</a:t>
            </a:r>
          </a:p>
          <a:p>
            <a:pPr marL="179388" indent="-179388">
              <a:spcBef>
                <a:spcPts val="600"/>
              </a:spcBef>
            </a:pPr>
            <a:r>
              <a:rPr lang="fr-FR" sz="2000" b="0" dirty="0">
                <a:solidFill>
                  <a:srgbClr val="000000"/>
                </a:solidFill>
                <a:ea typeface="ＭＳ Ｐゴシック" pitchFamily="34" charset="-128"/>
                <a:cs typeface="ＭＳ Ｐゴシック" charset="-128"/>
              </a:rPr>
              <a:t>Il existe toute sorte d’enregistreurs numériques, portables et fonctionnant avec des piles (diverses capacités et caractéristiques)</a:t>
            </a:r>
          </a:p>
          <a:p>
            <a:pPr marL="179388" indent="-179388">
              <a:spcBef>
                <a:spcPts val="600"/>
              </a:spcBef>
            </a:pPr>
            <a:r>
              <a:rPr lang="fr-FR" sz="2000" b="0" dirty="0">
                <a:solidFill>
                  <a:srgbClr val="000000"/>
                </a:solidFill>
                <a:ea typeface="ＭＳ Ｐゴシック" pitchFamily="34" charset="-128"/>
                <a:cs typeface="ＭＳ Ｐゴシック" charset="-128"/>
              </a:rPr>
              <a:t>Le stockage de données audio pour les enregistreurs numériques : des cartes SD </a:t>
            </a:r>
            <a:br>
              <a:rPr lang="fr-FR" sz="2000" b="0" dirty="0">
                <a:solidFill>
                  <a:srgbClr val="000000"/>
                </a:solidFill>
                <a:ea typeface="ＭＳ Ｐゴシック" pitchFamily="34" charset="-128"/>
                <a:cs typeface="ＭＳ Ｐゴシック" charset="-128"/>
              </a:rPr>
            </a:br>
            <a:r>
              <a:rPr lang="fr-FR" sz="2000" b="0" dirty="0">
                <a:solidFill>
                  <a:srgbClr val="000000"/>
                </a:solidFill>
                <a:ea typeface="ＭＳ Ｐゴシック" pitchFamily="34" charset="-128"/>
                <a:cs typeface="ＭＳ Ｐゴシック" charset="-128"/>
              </a:rPr>
              <a:t>aux disques durs</a:t>
            </a:r>
          </a:p>
          <a:p>
            <a:pPr marL="179388" indent="-179388">
              <a:spcBef>
                <a:spcPts val="600"/>
              </a:spcBef>
            </a:pPr>
            <a:r>
              <a:rPr lang="fr-FR" sz="2000" b="0" dirty="0">
                <a:solidFill>
                  <a:srgbClr val="000000"/>
                </a:solidFill>
                <a:ea typeface="ＭＳ Ｐゴシック" pitchFamily="34" charset="-128"/>
                <a:cs typeface="ＭＳ Ｐゴシック" charset="-128"/>
              </a:rPr>
              <a:t>Il est recommandé de choisir un enregistreur qui affiche les niveaux et dispose d’entrées pour le casque et pour un micro externe</a:t>
            </a:r>
          </a:p>
        </p:txBody>
      </p:sp>
      <p:pic>
        <p:nvPicPr>
          <p:cNvPr id="9" name="Picture 7" descr="C:\Users\c_sagnier\Downloads\5241424890_0e695e5293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850910"/>
            <a:ext cx="2828030" cy="3786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492443"/>
          </a:xfrm>
          <a:extLst/>
        </p:spPr>
        <p:txBody>
          <a:bodyPr/>
          <a:lstStyle/>
          <a:p>
            <a:pPr>
              <a:defRPr/>
            </a:pPr>
            <a:r>
              <a:rPr lang="fr-FR" spc="-100" dirty="0" smtClean="0">
                <a:ln w="3200">
                  <a:solidFill>
                    <a:schemeClr val="bg2">
                      <a:shade val="75000"/>
                      <a:alpha val="25000"/>
                    </a:schemeClr>
                  </a:solidFill>
                  <a:prstDash val="solid"/>
                  <a:round/>
                </a:ln>
              </a:rPr>
              <a:t>Le casque à écouteurs</a:t>
            </a:r>
            <a:r>
              <a:rPr lang="fr-FR" spc="-100" dirty="0" smtClean="0">
                <a:ln w="3200">
                  <a:solidFill>
                    <a:schemeClr val="bg2">
                      <a:shade val="75000"/>
                      <a:alpha val="25000"/>
                    </a:schemeClr>
                  </a:solidFill>
                  <a:prstDash val="solid"/>
                  <a:round/>
                </a:ln>
                <a:solidFill>
                  <a:schemeClr val="bg1"/>
                </a:solidFill>
              </a:rPr>
              <a:t> à</a:t>
            </a:r>
            <a:endParaRPr lang="fr-FR" dirty="0"/>
          </a:p>
        </p:txBody>
      </p:sp>
      <p:sp>
        <p:nvSpPr>
          <p:cNvPr id="9219" name="Content Placeholder 2"/>
          <p:cNvSpPr>
            <a:spLocks noGrp="1"/>
          </p:cNvSpPr>
          <p:nvPr>
            <p:ph sz="half" idx="2"/>
          </p:nvPr>
        </p:nvSpPr>
        <p:spPr>
          <a:xfrm>
            <a:off x="3750590" y="1915460"/>
            <a:ext cx="5117184" cy="6158609"/>
          </a:xfrm>
        </p:spPr>
        <p:txBody>
          <a:bodyPr/>
          <a:lstStyle/>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L’usage du casque est capital lors d’un enregistrement audio</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Utilisez le casque avant de commencer l’enregistrement afin de vérifier l’équilibre entre les voix et l’ambiance </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Le casque permet à la personne qui enregistre d’entendre exactement ce que capte le micro</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Gardez le casque sur les oreilles pendant tout l’enregistrement afin de vérifier les niveaux et, éventuellement, les ajuster</a:t>
            </a:r>
          </a:p>
          <a:p>
            <a:endParaRPr lang="fr-FR" sz="2400" dirty="0" smtClean="0"/>
          </a:p>
          <a:p>
            <a:endParaRPr lang="fr-FR" sz="2400" dirty="0" smtClean="0"/>
          </a:p>
          <a:p>
            <a:endParaRPr lang="fr-FR" sz="2400" dirty="0" smtClean="0"/>
          </a:p>
          <a:p>
            <a:endParaRPr lang="fr-FR" dirty="0" smtClean="0"/>
          </a:p>
          <a:p>
            <a:endParaRPr lang="fr-FR" dirty="0" smtClean="0"/>
          </a:p>
        </p:txBody>
      </p:sp>
      <p:pic>
        <p:nvPicPr>
          <p:cNvPr id="11"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12738" y="1915460"/>
            <a:ext cx="3194050" cy="21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492443"/>
          </a:xfrm>
        </p:spPr>
        <p:txBody>
          <a:bodyPr/>
          <a:lstStyle/>
          <a:p>
            <a:r>
              <a:rPr lang="fr-FR" spc="-100" dirty="0">
                <a:ln w="3200">
                  <a:solidFill>
                    <a:schemeClr val="bg2">
                      <a:shade val="75000"/>
                      <a:alpha val="25000"/>
                    </a:schemeClr>
                  </a:solidFill>
                  <a:prstDash val="solid"/>
                  <a:round/>
                </a:ln>
              </a:rPr>
              <a:t>L</a:t>
            </a:r>
            <a:r>
              <a:rPr lang="fr-FR" spc="-100" dirty="0" smtClean="0">
                <a:ln w="3200">
                  <a:solidFill>
                    <a:schemeClr val="bg2">
                      <a:shade val="75000"/>
                      <a:alpha val="25000"/>
                    </a:schemeClr>
                  </a:solidFill>
                  <a:prstDash val="solid"/>
                  <a:round/>
                </a:ln>
              </a:rPr>
              <a:t>e micro</a:t>
            </a:r>
            <a:endParaRPr lang="en-US" dirty="0"/>
          </a:p>
        </p:txBody>
      </p:sp>
      <p:sp>
        <p:nvSpPr>
          <p:cNvPr id="3" name="Content Placeholder 2"/>
          <p:cNvSpPr>
            <a:spLocks noGrp="1"/>
          </p:cNvSpPr>
          <p:nvPr>
            <p:ph idx="1"/>
          </p:nvPr>
        </p:nvSpPr>
        <p:spPr>
          <a:xfrm>
            <a:off x="4597195" y="1923098"/>
            <a:ext cx="3675611" cy="2926955"/>
          </a:xfrm>
        </p:spPr>
        <p:txBody>
          <a:bodyPr/>
          <a:lstStyle/>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Le micro est l’élément le plus important d’un enregistreur</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Meilleur est le micro, meilleur sera l’enregistrement</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Utilisez un micro externe</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Enregistreurs numériques avec micro intégré</a:t>
            </a:r>
          </a:p>
          <a:p>
            <a:endParaRPr lang="fr-FR" dirty="0"/>
          </a:p>
        </p:txBody>
      </p:sp>
      <p:pic>
        <p:nvPicPr>
          <p:cNvPr id="6" name="Picture 6" descr="C:\Users\c_sagnier\Downloads\4682434984_414f62b755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1" y="1923098"/>
            <a:ext cx="3659561" cy="244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5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417513"/>
            <a:ext cx="6480175" cy="492443"/>
          </a:xfrm>
        </p:spPr>
        <p:txBody>
          <a:bodyPr/>
          <a:lstStyle/>
          <a:p>
            <a:r>
              <a:rPr lang="fr-FR" spc="-100" dirty="0" smtClean="0">
                <a:ln w="3200">
                  <a:solidFill>
                    <a:schemeClr val="bg2">
                      <a:shade val="75000"/>
                      <a:alpha val="25000"/>
                    </a:schemeClr>
                  </a:solidFill>
                  <a:prstDash val="solid"/>
                  <a:round/>
                </a:ln>
              </a:rPr>
              <a:t>Le micro externe</a:t>
            </a:r>
            <a:endParaRPr lang="fr-FR" dirty="0"/>
          </a:p>
        </p:txBody>
      </p:sp>
      <p:sp>
        <p:nvSpPr>
          <p:cNvPr id="3" name="Content Placeholder 2"/>
          <p:cNvSpPr>
            <a:spLocks noGrp="1"/>
          </p:cNvSpPr>
          <p:nvPr>
            <p:ph idx="1"/>
          </p:nvPr>
        </p:nvSpPr>
        <p:spPr>
          <a:xfrm>
            <a:off x="4073235" y="2006024"/>
            <a:ext cx="4689765" cy="3231654"/>
          </a:xfrm>
        </p:spPr>
        <p:txBody>
          <a:bodyPr/>
          <a:lstStyle/>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Si le micro est intégré à l’enregistreur, utiliser l’enregistreur comme un micro</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Un micro externe vous permet de vous installer dans un endroit adapté, tout en enregistrant et contrôlant à distance</a:t>
            </a:r>
          </a:p>
          <a:p>
            <a:pPr marL="179388" indent="-179388">
              <a:lnSpc>
                <a:spcPct val="100000"/>
              </a:lnSpc>
              <a:spcBef>
                <a:spcPts val="600"/>
              </a:spcBef>
            </a:pPr>
            <a:r>
              <a:rPr lang="fr-FR" sz="2000" b="0" dirty="0">
                <a:solidFill>
                  <a:srgbClr val="000000"/>
                </a:solidFill>
                <a:ea typeface="ＭＳ Ｐゴシック" pitchFamily="34" charset="-128"/>
                <a:cs typeface="ＭＳ Ｐゴシック" charset="-128"/>
              </a:rPr>
              <a:t>Lors d’un enregistrement vidéo, si le micro est fixé sur la caméra, il suivra les mouvements de la caméra. Un micro externe peut rester à un endroit précis tandis que la caméra se déplace</a:t>
            </a:r>
          </a:p>
        </p:txBody>
      </p:sp>
      <p:pic>
        <p:nvPicPr>
          <p:cNvPr id="8"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4296" y="2006024"/>
            <a:ext cx="3232150" cy="2424112"/>
          </a:xfrm>
          <a:prstGeom prst="rect">
            <a:avLst/>
          </a:prstGeom>
        </p:spPr>
      </p:pic>
    </p:spTree>
    <p:extLst>
      <p:ext uri="{BB962C8B-B14F-4D97-AF65-F5344CB8AC3E}">
        <p14:creationId xmlns:p14="http://schemas.microsoft.com/office/powerpoint/2010/main" val="407881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825" y="252413"/>
            <a:ext cx="6480175" cy="492443"/>
          </a:xfrm>
        </p:spPr>
        <p:txBody>
          <a:bodyPr/>
          <a:lstStyle/>
          <a:p>
            <a:pPr fontAlgn="auto">
              <a:spcAft>
                <a:spcPts val="0"/>
              </a:spcAft>
              <a:defRPr/>
            </a:pPr>
            <a:r>
              <a:rPr lang="fr-FR" spc="-100" dirty="0" smtClean="0">
                <a:ln w="3200">
                  <a:solidFill>
                    <a:schemeClr val="bg2">
                      <a:shade val="75000"/>
                      <a:alpha val="25000"/>
                    </a:schemeClr>
                  </a:solidFill>
                  <a:prstDash val="solid"/>
                  <a:round/>
                </a:ln>
              </a:rPr>
              <a:t>Le positionnement du micro</a:t>
            </a:r>
            <a:endParaRPr lang="en-US" dirty="0"/>
          </a:p>
        </p:txBody>
      </p:sp>
      <p:sp>
        <p:nvSpPr>
          <p:cNvPr id="3" name="Content Placeholder 2"/>
          <p:cNvSpPr>
            <a:spLocks noGrp="1"/>
          </p:cNvSpPr>
          <p:nvPr>
            <p:ph idx="1"/>
          </p:nvPr>
        </p:nvSpPr>
        <p:spPr>
          <a:xfrm>
            <a:off x="317500" y="1539059"/>
            <a:ext cx="8826500" cy="5317354"/>
          </a:xfrm>
        </p:spPr>
        <p:txBody>
          <a:bodyPr/>
          <a:lstStyle/>
          <a:p>
            <a:pPr>
              <a:spcBef>
                <a:spcPct val="20000"/>
              </a:spcBef>
            </a:pPr>
            <a:r>
              <a:rPr lang="fr-FR" sz="1800" b="0" dirty="0" smtClean="0">
                <a:latin typeface="Arial Unicode MS" pitchFamily="34" charset="-128"/>
                <a:ea typeface="Arial Unicode MS" pitchFamily="34" charset="-128"/>
                <a:cs typeface="Arial Unicode MS" pitchFamily="34" charset="-128"/>
              </a:rPr>
              <a:t>Un micro mal placé </a:t>
            </a:r>
            <a:r>
              <a:rPr lang="fr-FR" sz="1800" b="0" dirty="0">
                <a:latin typeface="Arial Unicode MS" pitchFamily="34" charset="-128"/>
                <a:ea typeface="Arial Unicode MS" pitchFamily="34" charset="-128"/>
                <a:cs typeface="Arial Unicode MS" pitchFamily="34" charset="-128"/>
              </a:rPr>
              <a:t>(trop près, trop loin</a:t>
            </a:r>
            <a:r>
              <a:rPr lang="fr-FR" sz="1800" b="0" dirty="0" smtClean="0">
                <a:latin typeface="Arial Unicode MS" pitchFamily="34" charset="-128"/>
                <a:ea typeface="Arial Unicode MS" pitchFamily="34" charset="-128"/>
                <a:cs typeface="Arial Unicode MS" pitchFamily="34" charset="-128"/>
              </a:rPr>
              <a:t>) peut gâcher un enregistrement</a:t>
            </a:r>
          </a:p>
          <a:p>
            <a:pPr marL="0" indent="0">
              <a:spcBef>
                <a:spcPct val="20000"/>
              </a:spcBef>
              <a:buNone/>
            </a:pPr>
            <a:endParaRPr lang="fr-FR" sz="1800" b="0" dirty="0">
              <a:latin typeface="Arial Unicode MS" pitchFamily="34" charset="-128"/>
              <a:ea typeface="Arial Unicode MS" pitchFamily="34" charset="-128"/>
              <a:cs typeface="Arial Unicode MS" pitchFamily="34" charset="-128"/>
            </a:endParaRPr>
          </a:p>
          <a:p>
            <a:pPr>
              <a:spcBef>
                <a:spcPct val="20000"/>
              </a:spcBef>
            </a:pPr>
            <a:r>
              <a:rPr lang="fr-FR" sz="1800" b="0" dirty="0" smtClean="0">
                <a:latin typeface="Arial Unicode MS" pitchFamily="34" charset="-128"/>
                <a:ea typeface="Arial Unicode MS" pitchFamily="34" charset="-128"/>
                <a:cs typeface="Arial Unicode MS" pitchFamily="34" charset="-128"/>
              </a:rPr>
              <a:t>Placer le micro/l’enregistreur avec micro intégré assez loin du sujet afin que le son ne « sature » pas </a:t>
            </a:r>
          </a:p>
          <a:p>
            <a:pPr>
              <a:spcBef>
                <a:spcPct val="20000"/>
              </a:spcBef>
            </a:pPr>
            <a:endParaRPr lang="fr-FR" sz="1800" b="0" dirty="0" smtClean="0">
              <a:latin typeface="Arial Unicode MS" pitchFamily="34" charset="-128"/>
              <a:ea typeface="Arial Unicode MS" pitchFamily="34" charset="-128"/>
              <a:cs typeface="Arial Unicode MS" pitchFamily="34" charset="-128"/>
            </a:endParaRPr>
          </a:p>
          <a:p>
            <a:pPr>
              <a:spcBef>
                <a:spcPct val="20000"/>
              </a:spcBef>
            </a:pPr>
            <a:r>
              <a:rPr lang="fr-FR" sz="1800" b="0" dirty="0" smtClean="0">
                <a:latin typeface="Arial Unicode MS" pitchFamily="34" charset="-128"/>
                <a:ea typeface="Arial Unicode MS" pitchFamily="34" charset="-128"/>
                <a:cs typeface="Arial Unicode MS" pitchFamily="34" charset="-128"/>
              </a:rPr>
              <a:t>Pour enregistrer un groupe, la règle générale pour placer le micro est : « aussi loin de la source que le groupe est grand » (p. ex.  groupe de 3 mètres, micro à 3 mètres)</a:t>
            </a:r>
          </a:p>
          <a:p>
            <a:pPr marL="0" indent="0">
              <a:spcBef>
                <a:spcPct val="20000"/>
              </a:spcBef>
              <a:buNone/>
            </a:pPr>
            <a:endParaRPr lang="fr-FR" sz="1800" b="0" dirty="0" smtClean="0">
              <a:latin typeface="Arial Unicode MS" pitchFamily="34" charset="-128"/>
              <a:ea typeface="Arial Unicode MS" pitchFamily="34" charset="-128"/>
              <a:cs typeface="Arial Unicode MS" pitchFamily="34" charset="-128"/>
            </a:endParaRPr>
          </a:p>
          <a:p>
            <a:pPr>
              <a:spcBef>
                <a:spcPct val="20000"/>
              </a:spcBef>
            </a:pPr>
            <a:r>
              <a:rPr lang="fr-FR" sz="1800" b="0" dirty="0" smtClean="0">
                <a:latin typeface="Arial Unicode MS" pitchFamily="34" charset="-128"/>
                <a:ea typeface="Arial Unicode MS" pitchFamily="34" charset="-128"/>
                <a:cs typeface="Arial Unicode MS" pitchFamily="34" charset="-128"/>
              </a:rPr>
              <a:t>Un interprète seul doit être à environ un mètre du micro, et à plus d’un mètre s’il s’accompagne d’un instrument</a:t>
            </a:r>
          </a:p>
          <a:p>
            <a:pPr>
              <a:spcBef>
                <a:spcPct val="20000"/>
              </a:spcBef>
            </a:pPr>
            <a:endParaRPr lang="fr-FR" sz="1800" b="0" dirty="0" smtClean="0">
              <a:latin typeface="Arial Unicode MS" pitchFamily="34" charset="-128"/>
              <a:ea typeface="Arial Unicode MS" pitchFamily="34" charset="-128"/>
              <a:cs typeface="Arial Unicode MS" pitchFamily="34" charset="-128"/>
            </a:endParaRPr>
          </a:p>
          <a:p>
            <a:pPr>
              <a:spcBef>
                <a:spcPct val="20000"/>
              </a:spcBef>
            </a:pPr>
            <a:r>
              <a:rPr lang="fr-FR" sz="1800" b="0" dirty="0" smtClean="0"/>
              <a:t>Parlez de façon naturelle et testez le son des instruments pour vérifier le bon positionnement du micro</a:t>
            </a:r>
          </a:p>
          <a:p>
            <a:pPr>
              <a:spcBef>
                <a:spcPct val="20000"/>
              </a:spcBef>
            </a:pPr>
            <a:endParaRPr lang="fr-FR" sz="1800" b="0" dirty="0" smtClean="0">
              <a:latin typeface="Arial Unicode MS" pitchFamily="34" charset="-128"/>
              <a:ea typeface="Arial Unicode MS" pitchFamily="34" charset="-128"/>
              <a:cs typeface="Arial Unicode MS" pitchFamily="34" charset="-128"/>
            </a:endParaRPr>
          </a:p>
          <a:p>
            <a:pPr>
              <a:spcBef>
                <a:spcPct val="20000"/>
              </a:spcBef>
            </a:pPr>
            <a:r>
              <a:rPr lang="fr-FR" sz="1800" b="0" dirty="0" smtClean="0">
                <a:latin typeface="Arial Unicode MS" pitchFamily="34" charset="-128"/>
                <a:ea typeface="Arial Unicode MS" pitchFamily="34" charset="-128"/>
                <a:cs typeface="Arial Unicode MS" pitchFamily="34" charset="-128"/>
              </a:rPr>
              <a:t>Une fois de plus, utilisez le casque pour vérifier l’enregistrement en cours</a:t>
            </a:r>
          </a:p>
          <a:p>
            <a:pPr>
              <a:spcBef>
                <a:spcPct val="20000"/>
              </a:spcBef>
            </a:pPr>
            <a:endParaRPr lang="en-CA" sz="2000" dirty="0" smtClean="0">
              <a:latin typeface="Arial Unicode MS" pitchFamily="34" charset="-128"/>
              <a:ea typeface="Arial Unicode MS" pitchFamily="34" charset="-128"/>
              <a:cs typeface="Arial Unicode MS" pitchFamily="34" charset="-128"/>
            </a:endParaRPr>
          </a:p>
          <a:p>
            <a:endParaRPr lang="en-US" sz="2000" dirty="0"/>
          </a:p>
        </p:txBody>
      </p:sp>
    </p:spTree>
    <p:extLst>
      <p:ext uri="{BB962C8B-B14F-4D97-AF65-F5344CB8AC3E}">
        <p14:creationId xmlns:p14="http://schemas.microsoft.com/office/powerpoint/2010/main" val="3333041415"/>
      </p:ext>
    </p:extLst>
  </p:cSld>
  <p:clrMapOvr>
    <a:masterClrMapping/>
  </p:clrMapOvr>
</p:sld>
</file>

<file path=ppt/theme/theme1.xml><?xml version="1.0" encoding="utf-8"?>
<a:theme xmlns:a="http://schemas.openxmlformats.org/drawingml/2006/main" name="Thème Office">
  <a:themeElements>
    <a:clrScheme name="Unesco">
      <a:dk1>
        <a:sysClr val="windowText" lastClr="000000"/>
      </a:dk1>
      <a:lt1>
        <a:sysClr val="window" lastClr="FFFFFF"/>
      </a:lt1>
      <a:dk2>
        <a:srgbClr val="1F497D"/>
      </a:dk2>
      <a:lt2>
        <a:srgbClr val="EEECE1"/>
      </a:lt2>
      <a:accent1>
        <a:srgbClr val="07DEDB"/>
      </a:accent1>
      <a:accent2>
        <a:srgbClr val="00D213"/>
      </a:accent2>
      <a:accent3>
        <a:srgbClr val="FF0000"/>
      </a:accent3>
      <a:accent4>
        <a:srgbClr val="FFFF00"/>
      </a:accent4>
      <a:accent5>
        <a:srgbClr val="07DEDB"/>
      </a:accent5>
      <a:accent6>
        <a:srgbClr val="00D213"/>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1612</TotalTime>
  <Words>1113</Words>
  <Application>Microsoft Office PowerPoint</Application>
  <PresentationFormat>On-screen Show (4:3)</PresentationFormat>
  <Paragraphs>130</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 Bold</vt:lpstr>
      <vt:lpstr>Arial Unicode MS</vt:lpstr>
      <vt:lpstr>ＭＳ Ｐゴシック</vt:lpstr>
      <vt:lpstr>Arial</vt:lpstr>
      <vt:lpstr>Calibri</vt:lpstr>
      <vt:lpstr>Thème Office</vt:lpstr>
      <vt:lpstr>Enregistrement audio  Présentation PowerPoint de l’Unité 24</vt:lpstr>
      <vt:lpstr>Dans cette présentation…</vt:lpstr>
      <vt:lpstr>Enregistrement audio: introduction</vt:lpstr>
      <vt:lpstr>Enregistrement audio : avantages</vt:lpstr>
      <vt:lpstr>Choisir l’équipement     </vt:lpstr>
      <vt:lpstr>Le casque à écouteurs à</vt:lpstr>
      <vt:lpstr>Le micro</vt:lpstr>
      <vt:lpstr>Le micro externe</vt:lpstr>
      <vt:lpstr>Le positionnement du micro</vt:lpstr>
      <vt:lpstr>Choisir le bon endroit dans un espace clos</vt:lpstr>
      <vt:lpstr>Choisir le bon endroit à l’extérieur</vt:lpstr>
      <vt:lpstr>Enregistrement audio participatif</vt:lpstr>
      <vt:lpstr>Lancement de l’enregistrement</vt:lpstr>
      <vt:lpstr>Interviews</vt:lpstr>
      <vt:lpstr>Enregistrer de la musique et des danses</vt:lpstr>
      <vt:lpstr>Stocker les enregistrements </vt:lpstr>
      <vt:lpstr>Sauvegarder les enregistrements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Kim, Dain</cp:lastModifiedBy>
  <cp:revision>155</cp:revision>
  <dcterms:created xsi:type="dcterms:W3CDTF">2013-12-06T17:11:18Z</dcterms:created>
  <dcterms:modified xsi:type="dcterms:W3CDTF">2018-06-25T07:31:33Z</dcterms:modified>
</cp:coreProperties>
</file>