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707" r:id="rId1"/>
    <p:sldMasterId id="2147483708" r:id="rId2"/>
    <p:sldMasterId id="2147483732" r:id="rId3"/>
  </p:sldMasterIdLst>
  <p:notesMasterIdLst>
    <p:notesMasterId r:id="rId34"/>
  </p:notesMasterIdLst>
  <p:handoutMasterIdLst>
    <p:handoutMasterId r:id="rId35"/>
  </p:handoutMasterIdLst>
  <p:sldIdLst>
    <p:sldId id="371" r:id="rId4"/>
    <p:sldId id="375" r:id="rId5"/>
    <p:sldId id="408" r:id="rId6"/>
    <p:sldId id="257" r:id="rId7"/>
    <p:sldId id="424" r:id="rId8"/>
    <p:sldId id="402" r:id="rId9"/>
    <p:sldId id="404" r:id="rId10"/>
    <p:sldId id="353" r:id="rId11"/>
    <p:sldId id="414" r:id="rId12"/>
    <p:sldId id="368" r:id="rId13"/>
    <p:sldId id="411" r:id="rId14"/>
    <p:sldId id="415" r:id="rId15"/>
    <p:sldId id="390" r:id="rId16"/>
    <p:sldId id="428" r:id="rId17"/>
    <p:sldId id="405" r:id="rId18"/>
    <p:sldId id="406" r:id="rId19"/>
    <p:sldId id="416" r:id="rId20"/>
    <p:sldId id="417" r:id="rId21"/>
    <p:sldId id="418" r:id="rId22"/>
    <p:sldId id="419" r:id="rId23"/>
    <p:sldId id="420" r:id="rId24"/>
    <p:sldId id="421" r:id="rId25"/>
    <p:sldId id="425" r:id="rId26"/>
    <p:sldId id="426" r:id="rId27"/>
    <p:sldId id="427" r:id="rId28"/>
    <p:sldId id="431" r:id="rId29"/>
    <p:sldId id="429" r:id="rId30"/>
    <p:sldId id="400" r:id="rId31"/>
    <p:sldId id="430" r:id="rId32"/>
    <p:sldId id="409" r:id="rId33"/>
  </p:sldIdLst>
  <p:sldSz cx="9144000" cy="6858000" type="screen4x3"/>
  <p:notesSz cx="6797675" cy="9926638"/>
  <p:defaultTextStyle>
    <a:defPPr>
      <a:defRPr lang="en-GB"/>
    </a:defPPr>
    <a:lvl1pPr algn="l" defTabSz="457200" rtl="0" eaLnBrk="0" fontAlgn="base" hangingPunct="0">
      <a:lnSpc>
        <a:spcPct val="80000"/>
      </a:lnSpc>
      <a:spcBef>
        <a:spcPts val="600"/>
      </a:spcBef>
      <a:spcAft>
        <a:spcPct val="0"/>
      </a:spcAft>
      <a:buClr>
        <a:srgbClr val="990000"/>
      </a:buClr>
      <a:buSzPct val="100000"/>
      <a:buFont typeface="Arial" charset="0"/>
      <a:defRPr sz="3200" b="1" kern="1200">
        <a:solidFill>
          <a:schemeClr val="accent2"/>
        </a:solidFill>
        <a:latin typeface="Verdana" pitchFamily="34" charset="0"/>
        <a:ea typeface="Lucida Sans Unicode" pitchFamily="34" charset="0"/>
        <a:cs typeface="Lucida Sans Unicode" pitchFamily="34" charset="0"/>
      </a:defRPr>
    </a:lvl1pPr>
    <a:lvl2pPr marL="457200" algn="l" defTabSz="457200" rtl="0" eaLnBrk="0" fontAlgn="base" hangingPunct="0">
      <a:lnSpc>
        <a:spcPct val="80000"/>
      </a:lnSpc>
      <a:spcBef>
        <a:spcPts val="600"/>
      </a:spcBef>
      <a:spcAft>
        <a:spcPct val="0"/>
      </a:spcAft>
      <a:buClr>
        <a:srgbClr val="990000"/>
      </a:buClr>
      <a:buSzPct val="100000"/>
      <a:buFont typeface="Arial" charset="0"/>
      <a:defRPr sz="3200" b="1" kern="1200">
        <a:solidFill>
          <a:schemeClr val="accent2"/>
        </a:solidFill>
        <a:latin typeface="Verdana" pitchFamily="34" charset="0"/>
        <a:ea typeface="Lucida Sans Unicode" pitchFamily="34" charset="0"/>
        <a:cs typeface="Lucida Sans Unicode" pitchFamily="34" charset="0"/>
      </a:defRPr>
    </a:lvl2pPr>
    <a:lvl3pPr marL="914400" algn="l" defTabSz="457200" rtl="0" eaLnBrk="0" fontAlgn="base" hangingPunct="0">
      <a:lnSpc>
        <a:spcPct val="80000"/>
      </a:lnSpc>
      <a:spcBef>
        <a:spcPts val="600"/>
      </a:spcBef>
      <a:spcAft>
        <a:spcPct val="0"/>
      </a:spcAft>
      <a:buClr>
        <a:srgbClr val="990000"/>
      </a:buClr>
      <a:buSzPct val="100000"/>
      <a:buFont typeface="Arial" charset="0"/>
      <a:defRPr sz="3200" b="1" kern="1200">
        <a:solidFill>
          <a:schemeClr val="accent2"/>
        </a:solidFill>
        <a:latin typeface="Verdana" pitchFamily="34" charset="0"/>
        <a:ea typeface="Lucida Sans Unicode" pitchFamily="34" charset="0"/>
        <a:cs typeface="Lucida Sans Unicode" pitchFamily="34" charset="0"/>
      </a:defRPr>
    </a:lvl3pPr>
    <a:lvl4pPr marL="1371600" algn="l" defTabSz="457200" rtl="0" eaLnBrk="0" fontAlgn="base" hangingPunct="0">
      <a:lnSpc>
        <a:spcPct val="80000"/>
      </a:lnSpc>
      <a:spcBef>
        <a:spcPts val="600"/>
      </a:spcBef>
      <a:spcAft>
        <a:spcPct val="0"/>
      </a:spcAft>
      <a:buClr>
        <a:srgbClr val="990000"/>
      </a:buClr>
      <a:buSzPct val="100000"/>
      <a:buFont typeface="Arial" charset="0"/>
      <a:defRPr sz="3200" b="1" kern="1200">
        <a:solidFill>
          <a:schemeClr val="accent2"/>
        </a:solidFill>
        <a:latin typeface="Verdana" pitchFamily="34" charset="0"/>
        <a:ea typeface="Lucida Sans Unicode" pitchFamily="34" charset="0"/>
        <a:cs typeface="Lucida Sans Unicode" pitchFamily="34" charset="0"/>
      </a:defRPr>
    </a:lvl4pPr>
    <a:lvl5pPr marL="1828800" algn="l" defTabSz="457200" rtl="0" eaLnBrk="0" fontAlgn="base" hangingPunct="0">
      <a:lnSpc>
        <a:spcPct val="80000"/>
      </a:lnSpc>
      <a:spcBef>
        <a:spcPts val="600"/>
      </a:spcBef>
      <a:spcAft>
        <a:spcPct val="0"/>
      </a:spcAft>
      <a:buClr>
        <a:srgbClr val="990000"/>
      </a:buClr>
      <a:buSzPct val="100000"/>
      <a:buFont typeface="Arial" charset="0"/>
      <a:defRPr sz="3200" b="1" kern="1200">
        <a:solidFill>
          <a:schemeClr val="accent2"/>
        </a:solidFill>
        <a:latin typeface="Verdana" pitchFamily="34" charset="0"/>
        <a:ea typeface="Lucida Sans Unicode" pitchFamily="34" charset="0"/>
        <a:cs typeface="Lucida Sans Unicode" pitchFamily="34" charset="0"/>
      </a:defRPr>
    </a:lvl5pPr>
    <a:lvl6pPr marL="2286000" algn="l" defTabSz="914400" rtl="0" eaLnBrk="1" latinLnBrk="0" hangingPunct="1">
      <a:defRPr sz="3200" b="1" kern="1200">
        <a:solidFill>
          <a:schemeClr val="accent2"/>
        </a:solidFill>
        <a:latin typeface="Verdana" pitchFamily="34" charset="0"/>
        <a:ea typeface="Lucida Sans Unicode" pitchFamily="34" charset="0"/>
        <a:cs typeface="Lucida Sans Unicode" pitchFamily="34" charset="0"/>
      </a:defRPr>
    </a:lvl6pPr>
    <a:lvl7pPr marL="2743200" algn="l" defTabSz="914400" rtl="0" eaLnBrk="1" latinLnBrk="0" hangingPunct="1">
      <a:defRPr sz="3200" b="1" kern="1200">
        <a:solidFill>
          <a:schemeClr val="accent2"/>
        </a:solidFill>
        <a:latin typeface="Verdana" pitchFamily="34" charset="0"/>
        <a:ea typeface="Lucida Sans Unicode" pitchFamily="34" charset="0"/>
        <a:cs typeface="Lucida Sans Unicode" pitchFamily="34" charset="0"/>
      </a:defRPr>
    </a:lvl7pPr>
    <a:lvl8pPr marL="3200400" algn="l" defTabSz="914400" rtl="0" eaLnBrk="1" latinLnBrk="0" hangingPunct="1">
      <a:defRPr sz="3200" b="1" kern="1200">
        <a:solidFill>
          <a:schemeClr val="accent2"/>
        </a:solidFill>
        <a:latin typeface="Verdana" pitchFamily="34" charset="0"/>
        <a:ea typeface="Lucida Sans Unicode" pitchFamily="34" charset="0"/>
        <a:cs typeface="Lucida Sans Unicode" pitchFamily="34" charset="0"/>
      </a:defRPr>
    </a:lvl8pPr>
    <a:lvl9pPr marL="3657600" algn="l" defTabSz="914400" rtl="0" eaLnBrk="1" latinLnBrk="0" hangingPunct="1">
      <a:defRPr sz="3200" b="1" kern="1200">
        <a:solidFill>
          <a:schemeClr val="accent2"/>
        </a:solidFill>
        <a:latin typeface="Verdana" pitchFamily="34" charset="0"/>
        <a:ea typeface="Lucida Sans Unicode" pitchFamily="34" charset="0"/>
        <a:cs typeface="Lucida Sans Unicode"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6" userDrawn="1">
          <p15:clr>
            <a:srgbClr val="A4A3A4"/>
          </p15:clr>
        </p15:guide>
        <p15:guide id="2" pos="209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FF"/>
    <a:srgbClr val="F802FE"/>
    <a:srgbClr val="04FC1C"/>
    <a:srgbClr val="0066CC"/>
    <a:srgbClr val="008080"/>
    <a:srgbClr val="CC0066"/>
    <a:srgbClr val="F3C9E5"/>
    <a:srgbClr val="00CCFF"/>
    <a:srgbClr val="1D6808"/>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40" autoAdjust="0"/>
    <p:restoredTop sz="81928" autoAdjust="0"/>
  </p:normalViewPr>
  <p:slideViewPr>
    <p:cSldViewPr>
      <p:cViewPr varScale="1">
        <p:scale>
          <a:sx n="76" d="100"/>
          <a:sy n="76" d="100"/>
        </p:scale>
        <p:origin x="1494" y="11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3342" y="102"/>
      </p:cViewPr>
      <p:guideLst>
        <p:guide orient="horz" pos="3076"/>
        <p:guide pos="209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2" y="0"/>
            <a:ext cx="2946189" cy="497286"/>
          </a:xfrm>
          <a:prstGeom prst="rect">
            <a:avLst/>
          </a:prstGeom>
          <a:noFill/>
          <a:ln w="9525">
            <a:noFill/>
            <a:miter lim="800000"/>
            <a:headEnd/>
            <a:tailEnd/>
          </a:ln>
          <a:effectLst/>
        </p:spPr>
        <p:txBody>
          <a:bodyPr vert="horz" wrap="square" lIns="91486" tIns="45743" rIns="91486" bIns="45743" numCol="1" anchor="t" anchorCtr="0" compatLnSpc="1">
            <a:prstTxWarp prst="textNoShape">
              <a:avLst/>
            </a:prstTxWarp>
          </a:bodyPr>
          <a:lstStyle>
            <a:lvl1pPr eaLnBrk="1" hangingPunct="1">
              <a:lnSpc>
                <a:spcPct val="81000"/>
              </a:lnSpc>
              <a:spcBef>
                <a:spcPct val="0"/>
              </a:spcBef>
              <a:buClr>
                <a:srgbClr val="000000"/>
              </a:buClr>
              <a:defRPr sz="1200" b="0">
                <a:solidFill>
                  <a:srgbClr val="000000"/>
                </a:solidFill>
                <a:latin typeface="Arial" charset="0"/>
                <a:ea typeface="+mn-ea"/>
              </a:defRPr>
            </a:lvl1pPr>
          </a:lstStyle>
          <a:p>
            <a:pPr>
              <a:defRPr/>
            </a:pPr>
            <a:endParaRPr lang="en-US"/>
          </a:p>
        </p:txBody>
      </p:sp>
      <p:sp>
        <p:nvSpPr>
          <p:cNvPr id="95235" name="Rectangle 3"/>
          <p:cNvSpPr>
            <a:spLocks noGrp="1" noChangeArrowheads="1"/>
          </p:cNvSpPr>
          <p:nvPr>
            <p:ph type="dt" sz="quarter" idx="1"/>
          </p:nvPr>
        </p:nvSpPr>
        <p:spPr bwMode="auto">
          <a:xfrm>
            <a:off x="3851488" y="0"/>
            <a:ext cx="2944601" cy="497286"/>
          </a:xfrm>
          <a:prstGeom prst="rect">
            <a:avLst/>
          </a:prstGeom>
          <a:noFill/>
          <a:ln w="9525">
            <a:noFill/>
            <a:miter lim="800000"/>
            <a:headEnd/>
            <a:tailEnd/>
          </a:ln>
          <a:effectLst/>
        </p:spPr>
        <p:txBody>
          <a:bodyPr vert="horz" wrap="square" lIns="91486" tIns="45743" rIns="91486" bIns="45743" numCol="1" anchor="t" anchorCtr="0" compatLnSpc="1">
            <a:prstTxWarp prst="textNoShape">
              <a:avLst/>
            </a:prstTxWarp>
          </a:bodyPr>
          <a:lstStyle>
            <a:lvl1pPr algn="r" eaLnBrk="1" hangingPunct="1">
              <a:lnSpc>
                <a:spcPct val="81000"/>
              </a:lnSpc>
              <a:spcBef>
                <a:spcPct val="0"/>
              </a:spcBef>
              <a:buClr>
                <a:srgbClr val="000000"/>
              </a:buClr>
              <a:defRPr sz="1200" b="0">
                <a:solidFill>
                  <a:srgbClr val="000000"/>
                </a:solidFill>
                <a:latin typeface="Arial" charset="0"/>
                <a:ea typeface="+mn-ea"/>
              </a:defRPr>
            </a:lvl1pPr>
          </a:lstStyle>
          <a:p>
            <a:pPr>
              <a:defRPr/>
            </a:pPr>
            <a:endParaRPr lang="en-US"/>
          </a:p>
        </p:txBody>
      </p:sp>
      <p:sp>
        <p:nvSpPr>
          <p:cNvPr id="95236" name="Rectangle 4"/>
          <p:cNvSpPr>
            <a:spLocks noGrp="1" noChangeArrowheads="1"/>
          </p:cNvSpPr>
          <p:nvPr>
            <p:ph type="ftr" sz="quarter" idx="2"/>
          </p:nvPr>
        </p:nvSpPr>
        <p:spPr bwMode="auto">
          <a:xfrm>
            <a:off x="2" y="9427763"/>
            <a:ext cx="2946189" cy="497286"/>
          </a:xfrm>
          <a:prstGeom prst="rect">
            <a:avLst/>
          </a:prstGeom>
          <a:noFill/>
          <a:ln w="9525">
            <a:noFill/>
            <a:miter lim="800000"/>
            <a:headEnd/>
            <a:tailEnd/>
          </a:ln>
          <a:effectLst/>
        </p:spPr>
        <p:txBody>
          <a:bodyPr vert="horz" wrap="square" lIns="91486" tIns="45743" rIns="91486" bIns="45743" numCol="1" anchor="b" anchorCtr="0" compatLnSpc="1">
            <a:prstTxWarp prst="textNoShape">
              <a:avLst/>
            </a:prstTxWarp>
          </a:bodyPr>
          <a:lstStyle>
            <a:lvl1pPr eaLnBrk="1" hangingPunct="1">
              <a:lnSpc>
                <a:spcPct val="81000"/>
              </a:lnSpc>
              <a:spcBef>
                <a:spcPct val="0"/>
              </a:spcBef>
              <a:buClr>
                <a:srgbClr val="000000"/>
              </a:buClr>
              <a:defRPr sz="1200" b="0">
                <a:solidFill>
                  <a:srgbClr val="000000"/>
                </a:solidFill>
                <a:latin typeface="Arial" charset="0"/>
                <a:ea typeface="+mn-ea"/>
              </a:defRPr>
            </a:lvl1pPr>
          </a:lstStyle>
          <a:p>
            <a:pPr>
              <a:defRPr/>
            </a:pPr>
            <a:endParaRPr lang="en-US"/>
          </a:p>
        </p:txBody>
      </p:sp>
      <p:sp>
        <p:nvSpPr>
          <p:cNvPr id="95237" name="Rectangle 5"/>
          <p:cNvSpPr>
            <a:spLocks noGrp="1" noChangeArrowheads="1"/>
          </p:cNvSpPr>
          <p:nvPr>
            <p:ph type="sldNum" sz="quarter" idx="3"/>
          </p:nvPr>
        </p:nvSpPr>
        <p:spPr bwMode="auto">
          <a:xfrm>
            <a:off x="3851488" y="9427763"/>
            <a:ext cx="2944601" cy="497286"/>
          </a:xfrm>
          <a:prstGeom prst="rect">
            <a:avLst/>
          </a:prstGeom>
          <a:noFill/>
          <a:ln w="9525">
            <a:noFill/>
            <a:miter lim="800000"/>
            <a:headEnd/>
            <a:tailEnd/>
          </a:ln>
          <a:effectLst/>
        </p:spPr>
        <p:txBody>
          <a:bodyPr vert="horz" wrap="square" lIns="91486" tIns="45743" rIns="91486" bIns="45743" numCol="1" anchor="b" anchorCtr="0" compatLnSpc="1">
            <a:prstTxWarp prst="textNoShape">
              <a:avLst/>
            </a:prstTxWarp>
          </a:bodyPr>
          <a:lstStyle>
            <a:lvl1pPr algn="r" eaLnBrk="1" hangingPunct="1">
              <a:lnSpc>
                <a:spcPct val="81000"/>
              </a:lnSpc>
              <a:spcBef>
                <a:spcPct val="0"/>
              </a:spcBef>
              <a:buClr>
                <a:srgbClr val="000000"/>
              </a:buClr>
              <a:defRPr sz="1200" b="0">
                <a:solidFill>
                  <a:srgbClr val="000000"/>
                </a:solidFill>
                <a:latin typeface="Arial" charset="0"/>
                <a:ea typeface="+mn-ea"/>
              </a:defRPr>
            </a:lvl1pPr>
          </a:lstStyle>
          <a:p>
            <a:pPr>
              <a:defRPr/>
            </a:pPr>
            <a:fld id="{BB4685E2-2134-4DD3-B669-3AFC44F7BDEB}" type="slidenum">
              <a:rPr lang="en-US"/>
              <a:pPr>
                <a:defRPr/>
              </a:pPr>
              <a:t>‹#›</a:t>
            </a:fld>
            <a:endParaRPr lang="en-US"/>
          </a:p>
        </p:txBody>
      </p:sp>
    </p:spTree>
    <p:extLst>
      <p:ext uri="{BB962C8B-B14F-4D97-AF65-F5344CB8AC3E}">
        <p14:creationId xmlns:p14="http://schemas.microsoft.com/office/powerpoint/2010/main" val="1287975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AutoShape 1"/>
          <p:cNvSpPr>
            <a:spLocks noChangeArrowheads="1"/>
          </p:cNvSpPr>
          <p:nvPr/>
        </p:nvSpPr>
        <p:spPr bwMode="auto">
          <a:xfrm>
            <a:off x="1" y="0"/>
            <a:ext cx="6797675" cy="9926638"/>
          </a:xfrm>
          <a:prstGeom prst="roundRect">
            <a:avLst>
              <a:gd name="adj" fmla="val 19"/>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lIns="91486" tIns="45743" rIns="91486" bIns="45743" anchor="ctr"/>
          <a:lstStyle>
            <a:lvl1pPr>
              <a:defRPr sz="3200" b="1">
                <a:solidFill>
                  <a:schemeClr val="accent2"/>
                </a:solidFill>
                <a:latin typeface="Verdana" pitchFamily="34" charset="0"/>
                <a:ea typeface="Lucida Sans Unicode" pitchFamily="34" charset="0"/>
                <a:cs typeface="Lucida Sans Unicode" pitchFamily="34" charset="0"/>
              </a:defRPr>
            </a:lvl1pPr>
            <a:lvl2pPr marL="742950" indent="-285750">
              <a:defRPr sz="3200" b="1">
                <a:solidFill>
                  <a:schemeClr val="accent2"/>
                </a:solidFill>
                <a:latin typeface="Verdana" pitchFamily="34" charset="0"/>
                <a:ea typeface="Lucida Sans Unicode" pitchFamily="34" charset="0"/>
                <a:cs typeface="Lucida Sans Unicode" pitchFamily="34" charset="0"/>
              </a:defRPr>
            </a:lvl2pPr>
            <a:lvl3pPr marL="1143000" indent="-228600">
              <a:defRPr sz="3200" b="1">
                <a:solidFill>
                  <a:schemeClr val="accent2"/>
                </a:solidFill>
                <a:latin typeface="Verdana" pitchFamily="34" charset="0"/>
                <a:ea typeface="Lucida Sans Unicode" pitchFamily="34" charset="0"/>
                <a:cs typeface="Lucida Sans Unicode" pitchFamily="34" charset="0"/>
              </a:defRPr>
            </a:lvl3pPr>
            <a:lvl4pPr marL="1600200" indent="-228600">
              <a:defRPr sz="3200" b="1">
                <a:solidFill>
                  <a:schemeClr val="accent2"/>
                </a:solidFill>
                <a:latin typeface="Verdana" pitchFamily="34" charset="0"/>
                <a:ea typeface="Lucida Sans Unicode" pitchFamily="34" charset="0"/>
                <a:cs typeface="Lucida Sans Unicode" pitchFamily="34" charset="0"/>
              </a:defRPr>
            </a:lvl4pPr>
            <a:lvl5pPr marL="2057400" indent="-228600">
              <a:defRPr sz="3200" b="1">
                <a:solidFill>
                  <a:schemeClr val="accent2"/>
                </a:solidFill>
                <a:latin typeface="Verdana" pitchFamily="34" charset="0"/>
                <a:ea typeface="Lucida Sans Unicode" pitchFamily="34" charset="0"/>
                <a:cs typeface="Lucida Sans Unicode" pitchFamily="34" charset="0"/>
              </a:defRPr>
            </a:lvl5pPr>
            <a:lvl6pPr marL="25146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6pPr>
            <a:lvl7pPr marL="29718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7pPr>
            <a:lvl8pPr marL="34290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8pPr>
            <a:lvl9pPr marL="38862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9pPr>
          </a:lstStyle>
          <a:p>
            <a:pPr>
              <a:lnSpc>
                <a:spcPct val="100000"/>
              </a:lnSpc>
              <a:spcBef>
                <a:spcPct val="0"/>
              </a:spcBef>
              <a:buClrTx/>
              <a:buSzTx/>
              <a:buFontTx/>
              <a:buNone/>
              <a:defRPr/>
            </a:pPr>
            <a:endParaRPr lang="en-US" altLang="en-US" sz="1800" b="0">
              <a:solidFill>
                <a:schemeClr val="tx1"/>
              </a:solidFill>
              <a:latin typeface="Arial" charset="0"/>
            </a:endParaRPr>
          </a:p>
        </p:txBody>
      </p:sp>
      <p:sp>
        <p:nvSpPr>
          <p:cNvPr id="38915" name="AutoShape 2"/>
          <p:cNvSpPr>
            <a:spLocks noChangeArrowheads="1"/>
          </p:cNvSpPr>
          <p:nvPr/>
        </p:nvSpPr>
        <p:spPr bwMode="auto">
          <a:xfrm>
            <a:off x="1" y="0"/>
            <a:ext cx="6797675" cy="9926638"/>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86" tIns="45743" rIns="91486" bIns="45743" anchor="ctr"/>
          <a:lstStyle>
            <a:lvl1pPr>
              <a:defRPr sz="3200" b="1">
                <a:solidFill>
                  <a:schemeClr val="accent2"/>
                </a:solidFill>
                <a:latin typeface="Verdana" pitchFamily="34" charset="0"/>
                <a:ea typeface="Lucida Sans Unicode" pitchFamily="34" charset="0"/>
                <a:cs typeface="Lucida Sans Unicode" pitchFamily="34" charset="0"/>
              </a:defRPr>
            </a:lvl1pPr>
            <a:lvl2pPr marL="742950" indent="-285750">
              <a:defRPr sz="3200" b="1">
                <a:solidFill>
                  <a:schemeClr val="accent2"/>
                </a:solidFill>
                <a:latin typeface="Verdana" pitchFamily="34" charset="0"/>
                <a:ea typeface="Lucida Sans Unicode" pitchFamily="34" charset="0"/>
                <a:cs typeface="Lucida Sans Unicode" pitchFamily="34" charset="0"/>
              </a:defRPr>
            </a:lvl2pPr>
            <a:lvl3pPr marL="1143000" indent="-228600">
              <a:defRPr sz="3200" b="1">
                <a:solidFill>
                  <a:schemeClr val="accent2"/>
                </a:solidFill>
                <a:latin typeface="Verdana" pitchFamily="34" charset="0"/>
                <a:ea typeface="Lucida Sans Unicode" pitchFamily="34" charset="0"/>
                <a:cs typeface="Lucida Sans Unicode" pitchFamily="34" charset="0"/>
              </a:defRPr>
            </a:lvl3pPr>
            <a:lvl4pPr marL="1600200" indent="-228600">
              <a:defRPr sz="3200" b="1">
                <a:solidFill>
                  <a:schemeClr val="accent2"/>
                </a:solidFill>
                <a:latin typeface="Verdana" pitchFamily="34" charset="0"/>
                <a:ea typeface="Lucida Sans Unicode" pitchFamily="34" charset="0"/>
                <a:cs typeface="Lucida Sans Unicode" pitchFamily="34" charset="0"/>
              </a:defRPr>
            </a:lvl4pPr>
            <a:lvl5pPr marL="2057400" indent="-228600">
              <a:defRPr sz="3200" b="1">
                <a:solidFill>
                  <a:schemeClr val="accent2"/>
                </a:solidFill>
                <a:latin typeface="Verdana" pitchFamily="34" charset="0"/>
                <a:ea typeface="Lucida Sans Unicode" pitchFamily="34" charset="0"/>
                <a:cs typeface="Lucida Sans Unicode" pitchFamily="34" charset="0"/>
              </a:defRPr>
            </a:lvl5pPr>
            <a:lvl6pPr marL="25146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6pPr>
            <a:lvl7pPr marL="29718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7pPr>
            <a:lvl8pPr marL="34290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8pPr>
            <a:lvl9pPr marL="38862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9pPr>
          </a:lstStyle>
          <a:p>
            <a:pPr>
              <a:lnSpc>
                <a:spcPct val="100000"/>
              </a:lnSpc>
              <a:spcBef>
                <a:spcPct val="0"/>
              </a:spcBef>
              <a:buClrTx/>
              <a:buSzTx/>
              <a:buFontTx/>
              <a:buNone/>
              <a:defRPr/>
            </a:pPr>
            <a:endParaRPr lang="en-US" altLang="en-US" sz="1800" b="0">
              <a:solidFill>
                <a:schemeClr val="tx1"/>
              </a:solidFill>
              <a:latin typeface="Arial" charset="0"/>
            </a:endParaRPr>
          </a:p>
        </p:txBody>
      </p:sp>
      <p:sp>
        <p:nvSpPr>
          <p:cNvPr id="38916" name="AutoShape 3"/>
          <p:cNvSpPr>
            <a:spLocks noChangeArrowheads="1"/>
          </p:cNvSpPr>
          <p:nvPr/>
        </p:nvSpPr>
        <p:spPr bwMode="auto">
          <a:xfrm>
            <a:off x="1" y="0"/>
            <a:ext cx="6797675" cy="9926638"/>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86" tIns="45743" rIns="91486" bIns="45743" anchor="ctr"/>
          <a:lstStyle>
            <a:lvl1pPr>
              <a:defRPr sz="3200" b="1">
                <a:solidFill>
                  <a:schemeClr val="accent2"/>
                </a:solidFill>
                <a:latin typeface="Verdana" pitchFamily="34" charset="0"/>
                <a:ea typeface="Lucida Sans Unicode" pitchFamily="34" charset="0"/>
                <a:cs typeface="Lucida Sans Unicode" pitchFamily="34" charset="0"/>
              </a:defRPr>
            </a:lvl1pPr>
            <a:lvl2pPr marL="742950" indent="-285750">
              <a:defRPr sz="3200" b="1">
                <a:solidFill>
                  <a:schemeClr val="accent2"/>
                </a:solidFill>
                <a:latin typeface="Verdana" pitchFamily="34" charset="0"/>
                <a:ea typeface="Lucida Sans Unicode" pitchFamily="34" charset="0"/>
                <a:cs typeface="Lucida Sans Unicode" pitchFamily="34" charset="0"/>
              </a:defRPr>
            </a:lvl2pPr>
            <a:lvl3pPr marL="1143000" indent="-228600">
              <a:defRPr sz="3200" b="1">
                <a:solidFill>
                  <a:schemeClr val="accent2"/>
                </a:solidFill>
                <a:latin typeface="Verdana" pitchFamily="34" charset="0"/>
                <a:ea typeface="Lucida Sans Unicode" pitchFamily="34" charset="0"/>
                <a:cs typeface="Lucida Sans Unicode" pitchFamily="34" charset="0"/>
              </a:defRPr>
            </a:lvl3pPr>
            <a:lvl4pPr marL="1600200" indent="-228600">
              <a:defRPr sz="3200" b="1">
                <a:solidFill>
                  <a:schemeClr val="accent2"/>
                </a:solidFill>
                <a:latin typeface="Verdana" pitchFamily="34" charset="0"/>
                <a:ea typeface="Lucida Sans Unicode" pitchFamily="34" charset="0"/>
                <a:cs typeface="Lucida Sans Unicode" pitchFamily="34" charset="0"/>
              </a:defRPr>
            </a:lvl4pPr>
            <a:lvl5pPr marL="2057400" indent="-228600">
              <a:defRPr sz="3200" b="1">
                <a:solidFill>
                  <a:schemeClr val="accent2"/>
                </a:solidFill>
                <a:latin typeface="Verdana" pitchFamily="34" charset="0"/>
                <a:ea typeface="Lucida Sans Unicode" pitchFamily="34" charset="0"/>
                <a:cs typeface="Lucida Sans Unicode" pitchFamily="34" charset="0"/>
              </a:defRPr>
            </a:lvl5pPr>
            <a:lvl6pPr marL="25146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6pPr>
            <a:lvl7pPr marL="29718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7pPr>
            <a:lvl8pPr marL="34290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8pPr>
            <a:lvl9pPr marL="38862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9pPr>
          </a:lstStyle>
          <a:p>
            <a:pPr>
              <a:lnSpc>
                <a:spcPct val="100000"/>
              </a:lnSpc>
              <a:spcBef>
                <a:spcPct val="0"/>
              </a:spcBef>
              <a:buClrTx/>
              <a:buSzTx/>
              <a:buFontTx/>
              <a:buNone/>
              <a:defRPr/>
            </a:pPr>
            <a:endParaRPr lang="en-US" altLang="en-US" sz="1800" b="0">
              <a:solidFill>
                <a:schemeClr val="tx1"/>
              </a:solidFill>
              <a:latin typeface="Arial" charset="0"/>
            </a:endParaRPr>
          </a:p>
        </p:txBody>
      </p:sp>
      <p:sp>
        <p:nvSpPr>
          <p:cNvPr id="38917" name="AutoShape 4"/>
          <p:cNvSpPr>
            <a:spLocks noChangeArrowheads="1"/>
          </p:cNvSpPr>
          <p:nvPr/>
        </p:nvSpPr>
        <p:spPr bwMode="auto">
          <a:xfrm>
            <a:off x="1" y="0"/>
            <a:ext cx="6797675" cy="9926638"/>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86" tIns="45743" rIns="91486" bIns="45743" anchor="ctr"/>
          <a:lstStyle>
            <a:lvl1pPr>
              <a:defRPr sz="3200" b="1">
                <a:solidFill>
                  <a:schemeClr val="accent2"/>
                </a:solidFill>
                <a:latin typeface="Verdana" pitchFamily="34" charset="0"/>
                <a:ea typeface="Lucida Sans Unicode" pitchFamily="34" charset="0"/>
                <a:cs typeface="Lucida Sans Unicode" pitchFamily="34" charset="0"/>
              </a:defRPr>
            </a:lvl1pPr>
            <a:lvl2pPr marL="742950" indent="-285750">
              <a:defRPr sz="3200" b="1">
                <a:solidFill>
                  <a:schemeClr val="accent2"/>
                </a:solidFill>
                <a:latin typeface="Verdana" pitchFamily="34" charset="0"/>
                <a:ea typeface="Lucida Sans Unicode" pitchFamily="34" charset="0"/>
                <a:cs typeface="Lucida Sans Unicode" pitchFamily="34" charset="0"/>
              </a:defRPr>
            </a:lvl2pPr>
            <a:lvl3pPr marL="1143000" indent="-228600">
              <a:defRPr sz="3200" b="1">
                <a:solidFill>
                  <a:schemeClr val="accent2"/>
                </a:solidFill>
                <a:latin typeface="Verdana" pitchFamily="34" charset="0"/>
                <a:ea typeface="Lucida Sans Unicode" pitchFamily="34" charset="0"/>
                <a:cs typeface="Lucida Sans Unicode" pitchFamily="34" charset="0"/>
              </a:defRPr>
            </a:lvl3pPr>
            <a:lvl4pPr marL="1600200" indent="-228600">
              <a:defRPr sz="3200" b="1">
                <a:solidFill>
                  <a:schemeClr val="accent2"/>
                </a:solidFill>
                <a:latin typeface="Verdana" pitchFamily="34" charset="0"/>
                <a:ea typeface="Lucida Sans Unicode" pitchFamily="34" charset="0"/>
                <a:cs typeface="Lucida Sans Unicode" pitchFamily="34" charset="0"/>
              </a:defRPr>
            </a:lvl4pPr>
            <a:lvl5pPr marL="2057400" indent="-228600">
              <a:defRPr sz="3200" b="1">
                <a:solidFill>
                  <a:schemeClr val="accent2"/>
                </a:solidFill>
                <a:latin typeface="Verdana" pitchFamily="34" charset="0"/>
                <a:ea typeface="Lucida Sans Unicode" pitchFamily="34" charset="0"/>
                <a:cs typeface="Lucida Sans Unicode" pitchFamily="34" charset="0"/>
              </a:defRPr>
            </a:lvl5pPr>
            <a:lvl6pPr marL="25146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6pPr>
            <a:lvl7pPr marL="29718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7pPr>
            <a:lvl8pPr marL="34290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8pPr>
            <a:lvl9pPr marL="38862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9pPr>
          </a:lstStyle>
          <a:p>
            <a:pPr>
              <a:lnSpc>
                <a:spcPct val="100000"/>
              </a:lnSpc>
              <a:spcBef>
                <a:spcPct val="0"/>
              </a:spcBef>
              <a:buClrTx/>
              <a:buSzTx/>
              <a:buFontTx/>
              <a:buNone/>
              <a:defRPr/>
            </a:pPr>
            <a:endParaRPr lang="en-US" altLang="en-US" sz="1800" b="0">
              <a:solidFill>
                <a:schemeClr val="tx1"/>
              </a:solidFill>
              <a:latin typeface="Arial" charset="0"/>
            </a:endParaRPr>
          </a:p>
        </p:txBody>
      </p:sp>
      <p:sp>
        <p:nvSpPr>
          <p:cNvPr id="3077" name="Rectangle 5"/>
          <p:cNvSpPr>
            <a:spLocks noGrp="1" noChangeArrowheads="1"/>
          </p:cNvSpPr>
          <p:nvPr>
            <p:ph type="hdr"/>
          </p:nvPr>
        </p:nvSpPr>
        <p:spPr bwMode="auto">
          <a:xfrm>
            <a:off x="0" y="0"/>
            <a:ext cx="2941424" cy="494108"/>
          </a:xfrm>
          <a:prstGeom prst="rect">
            <a:avLst/>
          </a:prstGeom>
          <a:noFill/>
          <a:ln w="9525">
            <a:noFill/>
            <a:round/>
            <a:headEnd/>
            <a:tailEnd/>
          </a:ln>
          <a:effectLst/>
        </p:spPr>
        <p:txBody>
          <a:bodyPr vert="horz" wrap="square" lIns="93287" tIns="46464" rIns="93287" bIns="46464" numCol="1" anchor="t" anchorCtr="0" compatLnSpc="1">
            <a:prstTxWarp prst="textNoShape">
              <a:avLst/>
            </a:prstTxWarp>
          </a:bodyPr>
          <a:lstStyle>
            <a:lvl1pPr eaLnBrk="1" hangingPunct="1">
              <a:lnSpc>
                <a:spcPct val="93000"/>
              </a:lnSpc>
              <a:spcBef>
                <a:spcPct val="0"/>
              </a:spcBef>
              <a:buClr>
                <a:srgbClr val="000000"/>
              </a:buClr>
              <a:tabLst>
                <a:tab pos="0" algn="l"/>
                <a:tab pos="447905" algn="l"/>
                <a:tab pos="897397" algn="l"/>
                <a:tab pos="1346891" algn="l"/>
                <a:tab pos="1796384" algn="l"/>
                <a:tab pos="2245876" algn="l"/>
                <a:tab pos="2695369" algn="l"/>
                <a:tab pos="3144862" algn="l"/>
                <a:tab pos="3594355" algn="l"/>
                <a:tab pos="4043847" algn="l"/>
                <a:tab pos="4493342" algn="l"/>
                <a:tab pos="4942833" algn="l"/>
                <a:tab pos="5392327" algn="l"/>
                <a:tab pos="5841818" algn="l"/>
                <a:tab pos="6291312" algn="l"/>
                <a:tab pos="6740805" algn="l"/>
                <a:tab pos="7190297" algn="l"/>
                <a:tab pos="7639790" algn="l"/>
                <a:tab pos="8089285" algn="l"/>
                <a:tab pos="8538776" algn="l"/>
                <a:tab pos="8988270" algn="l"/>
              </a:tabLst>
              <a:defRPr sz="1200" b="0">
                <a:solidFill>
                  <a:srgbClr val="000000"/>
                </a:solidFill>
                <a:latin typeface="Arial" charset="0"/>
                <a:ea typeface="+mn-ea"/>
              </a:defRPr>
            </a:lvl1pPr>
          </a:lstStyle>
          <a:p>
            <a:pPr>
              <a:defRPr/>
            </a:pPr>
            <a:endParaRPr lang="en-US"/>
          </a:p>
        </p:txBody>
      </p:sp>
      <p:sp>
        <p:nvSpPr>
          <p:cNvPr id="3078" name="Rectangle 6"/>
          <p:cNvSpPr>
            <a:spLocks noGrp="1" noChangeArrowheads="1"/>
          </p:cNvSpPr>
          <p:nvPr>
            <p:ph type="dt"/>
          </p:nvPr>
        </p:nvSpPr>
        <p:spPr bwMode="auto">
          <a:xfrm>
            <a:off x="3851488" y="0"/>
            <a:ext cx="2939835" cy="494108"/>
          </a:xfrm>
          <a:prstGeom prst="rect">
            <a:avLst/>
          </a:prstGeom>
          <a:noFill/>
          <a:ln w="9525">
            <a:noFill/>
            <a:round/>
            <a:headEnd/>
            <a:tailEnd/>
          </a:ln>
          <a:effectLst/>
        </p:spPr>
        <p:txBody>
          <a:bodyPr vert="horz" wrap="square" lIns="93287" tIns="46464" rIns="93287" bIns="46464" numCol="1" anchor="t" anchorCtr="0" compatLnSpc="1">
            <a:prstTxWarp prst="textNoShape">
              <a:avLst/>
            </a:prstTxWarp>
          </a:bodyPr>
          <a:lstStyle>
            <a:lvl1pPr algn="r" eaLnBrk="1" hangingPunct="1">
              <a:lnSpc>
                <a:spcPct val="93000"/>
              </a:lnSpc>
              <a:spcBef>
                <a:spcPct val="0"/>
              </a:spcBef>
              <a:buClr>
                <a:srgbClr val="000000"/>
              </a:buClr>
              <a:tabLst>
                <a:tab pos="0" algn="l"/>
                <a:tab pos="447905" algn="l"/>
                <a:tab pos="897397" algn="l"/>
                <a:tab pos="1346891" algn="l"/>
                <a:tab pos="1796384" algn="l"/>
                <a:tab pos="2245876" algn="l"/>
                <a:tab pos="2695369" algn="l"/>
                <a:tab pos="3144862" algn="l"/>
                <a:tab pos="3594355" algn="l"/>
                <a:tab pos="4043847" algn="l"/>
                <a:tab pos="4493342" algn="l"/>
                <a:tab pos="4942833" algn="l"/>
                <a:tab pos="5392327" algn="l"/>
                <a:tab pos="5841818" algn="l"/>
                <a:tab pos="6291312" algn="l"/>
                <a:tab pos="6740805" algn="l"/>
                <a:tab pos="7190297" algn="l"/>
                <a:tab pos="7639790" algn="l"/>
                <a:tab pos="8089285" algn="l"/>
                <a:tab pos="8538776" algn="l"/>
                <a:tab pos="8988270" algn="l"/>
              </a:tabLst>
              <a:defRPr sz="1200" b="0">
                <a:solidFill>
                  <a:srgbClr val="000000"/>
                </a:solidFill>
                <a:latin typeface="Arial" charset="0"/>
                <a:ea typeface="+mn-ea"/>
              </a:defRPr>
            </a:lvl1pPr>
          </a:lstStyle>
          <a:p>
            <a:pPr>
              <a:defRPr/>
            </a:pPr>
            <a:endParaRPr lang="en-US"/>
          </a:p>
        </p:txBody>
      </p:sp>
      <p:sp>
        <p:nvSpPr>
          <p:cNvPr id="24584" name="Rectangle 7"/>
          <p:cNvSpPr>
            <a:spLocks noGrp="1" noRot="1" noChangeAspect="1" noChangeArrowheads="1"/>
          </p:cNvSpPr>
          <p:nvPr>
            <p:ph type="sldImg"/>
          </p:nvPr>
        </p:nvSpPr>
        <p:spPr bwMode="auto">
          <a:xfrm>
            <a:off x="915988" y="742950"/>
            <a:ext cx="49657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3080" name="Rectangle 8"/>
          <p:cNvSpPr>
            <a:spLocks noGrp="1" noChangeArrowheads="1"/>
          </p:cNvSpPr>
          <p:nvPr>
            <p:ph type="body"/>
          </p:nvPr>
        </p:nvSpPr>
        <p:spPr bwMode="auto">
          <a:xfrm>
            <a:off x="679769" y="4717060"/>
            <a:ext cx="5433375" cy="445967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a:p>
        </p:txBody>
      </p:sp>
      <p:sp>
        <p:nvSpPr>
          <p:cNvPr id="3081" name="Rectangle 9"/>
          <p:cNvSpPr>
            <a:spLocks noGrp="1" noChangeArrowheads="1"/>
          </p:cNvSpPr>
          <p:nvPr>
            <p:ph type="ftr"/>
          </p:nvPr>
        </p:nvSpPr>
        <p:spPr bwMode="auto">
          <a:xfrm>
            <a:off x="0" y="9429355"/>
            <a:ext cx="2941424" cy="494107"/>
          </a:xfrm>
          <a:prstGeom prst="rect">
            <a:avLst/>
          </a:prstGeom>
          <a:noFill/>
          <a:ln w="9525">
            <a:noFill/>
            <a:round/>
            <a:headEnd/>
            <a:tailEnd/>
          </a:ln>
          <a:effectLst/>
        </p:spPr>
        <p:txBody>
          <a:bodyPr vert="horz" wrap="square" lIns="93287" tIns="46464" rIns="93287" bIns="46464" numCol="1" anchor="b" anchorCtr="0" compatLnSpc="1">
            <a:prstTxWarp prst="textNoShape">
              <a:avLst/>
            </a:prstTxWarp>
          </a:bodyPr>
          <a:lstStyle>
            <a:lvl1pPr eaLnBrk="1" hangingPunct="1">
              <a:lnSpc>
                <a:spcPct val="93000"/>
              </a:lnSpc>
              <a:spcBef>
                <a:spcPct val="0"/>
              </a:spcBef>
              <a:buClr>
                <a:srgbClr val="000000"/>
              </a:buClr>
              <a:tabLst>
                <a:tab pos="0" algn="l"/>
                <a:tab pos="447905" algn="l"/>
                <a:tab pos="897397" algn="l"/>
                <a:tab pos="1346891" algn="l"/>
                <a:tab pos="1796384" algn="l"/>
                <a:tab pos="2245876" algn="l"/>
                <a:tab pos="2695369" algn="l"/>
                <a:tab pos="3144862" algn="l"/>
                <a:tab pos="3594355" algn="l"/>
                <a:tab pos="4043847" algn="l"/>
                <a:tab pos="4493342" algn="l"/>
                <a:tab pos="4942833" algn="l"/>
                <a:tab pos="5392327" algn="l"/>
                <a:tab pos="5841818" algn="l"/>
                <a:tab pos="6291312" algn="l"/>
                <a:tab pos="6740805" algn="l"/>
                <a:tab pos="7190297" algn="l"/>
                <a:tab pos="7639790" algn="l"/>
                <a:tab pos="8089285" algn="l"/>
                <a:tab pos="8538776" algn="l"/>
                <a:tab pos="8988270" algn="l"/>
              </a:tabLst>
              <a:defRPr sz="1200" b="0">
                <a:solidFill>
                  <a:srgbClr val="000000"/>
                </a:solidFill>
                <a:latin typeface="Arial" charset="0"/>
                <a:ea typeface="+mn-ea"/>
              </a:defRPr>
            </a:lvl1pPr>
          </a:lstStyle>
          <a:p>
            <a:pPr>
              <a:defRPr/>
            </a:pPr>
            <a:endParaRPr lang="en-US"/>
          </a:p>
        </p:txBody>
      </p:sp>
      <p:sp>
        <p:nvSpPr>
          <p:cNvPr id="3082" name="Rectangle 10"/>
          <p:cNvSpPr>
            <a:spLocks noGrp="1" noChangeArrowheads="1"/>
          </p:cNvSpPr>
          <p:nvPr>
            <p:ph type="sldNum"/>
          </p:nvPr>
        </p:nvSpPr>
        <p:spPr bwMode="auto">
          <a:xfrm>
            <a:off x="3851488" y="9429355"/>
            <a:ext cx="2939835" cy="494107"/>
          </a:xfrm>
          <a:prstGeom prst="rect">
            <a:avLst/>
          </a:prstGeom>
          <a:noFill/>
          <a:ln w="9525">
            <a:noFill/>
            <a:round/>
            <a:headEnd/>
            <a:tailEnd/>
          </a:ln>
          <a:effectLst/>
        </p:spPr>
        <p:txBody>
          <a:bodyPr vert="horz" wrap="square" lIns="93287" tIns="46464" rIns="93287" bIns="46464" numCol="1" anchor="b" anchorCtr="0" compatLnSpc="1">
            <a:prstTxWarp prst="textNoShape">
              <a:avLst/>
            </a:prstTxWarp>
          </a:bodyPr>
          <a:lstStyle>
            <a:lvl1pPr algn="r" eaLnBrk="1" hangingPunct="1">
              <a:lnSpc>
                <a:spcPct val="93000"/>
              </a:lnSpc>
              <a:spcBef>
                <a:spcPct val="0"/>
              </a:spcBef>
              <a:buClr>
                <a:srgbClr val="000000"/>
              </a:buClr>
              <a:tabLst>
                <a:tab pos="0" algn="l"/>
                <a:tab pos="447905" algn="l"/>
                <a:tab pos="897397" algn="l"/>
                <a:tab pos="1346891" algn="l"/>
                <a:tab pos="1796384" algn="l"/>
                <a:tab pos="2245876" algn="l"/>
                <a:tab pos="2695369" algn="l"/>
                <a:tab pos="3144862" algn="l"/>
                <a:tab pos="3594355" algn="l"/>
                <a:tab pos="4043847" algn="l"/>
                <a:tab pos="4493342" algn="l"/>
                <a:tab pos="4942833" algn="l"/>
                <a:tab pos="5392327" algn="l"/>
                <a:tab pos="5841818" algn="l"/>
                <a:tab pos="6291312" algn="l"/>
                <a:tab pos="6740805" algn="l"/>
                <a:tab pos="7190297" algn="l"/>
                <a:tab pos="7639790" algn="l"/>
                <a:tab pos="8089285" algn="l"/>
                <a:tab pos="8538776" algn="l"/>
                <a:tab pos="8988270" algn="l"/>
              </a:tabLst>
              <a:defRPr sz="1200" b="0">
                <a:solidFill>
                  <a:srgbClr val="000000"/>
                </a:solidFill>
                <a:latin typeface="Arial" charset="0"/>
                <a:ea typeface="+mn-ea"/>
              </a:defRPr>
            </a:lvl1pPr>
          </a:lstStyle>
          <a:p>
            <a:pPr>
              <a:defRPr/>
            </a:pPr>
            <a:fld id="{0F057653-BABD-4562-B40E-2F7E901EF03B}" type="slidenum">
              <a:rPr lang="en-GB"/>
              <a:pPr>
                <a:defRPr/>
              </a:pPr>
              <a:t>‹#›</a:t>
            </a:fld>
            <a:endParaRPr lang="en-GB"/>
          </a:p>
        </p:txBody>
      </p:sp>
    </p:spTree>
    <p:extLst>
      <p:ext uri="{BB962C8B-B14F-4D97-AF65-F5344CB8AC3E}">
        <p14:creationId xmlns:p14="http://schemas.microsoft.com/office/powerpoint/2010/main" val="420373852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Arial" charset="0"/>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Arial" charset="0"/>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Arial" charset="0"/>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Arial" charset="0"/>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idx="10"/>
          </p:nvPr>
        </p:nvSpPr>
        <p:spPr/>
        <p:txBody>
          <a:bodyPr/>
          <a:lstStyle/>
          <a:p>
            <a:pPr>
              <a:defRPr/>
            </a:pPr>
            <a:fld id="{0F057653-BABD-4562-B40E-2F7E901EF03B}" type="slidenum">
              <a:rPr lang="en-GB" smtClean="0"/>
              <a:pPr>
                <a:defRPr/>
              </a:pPr>
              <a:t>1</a:t>
            </a:fld>
            <a:endParaRPr lang="en-GB"/>
          </a:p>
        </p:txBody>
      </p:sp>
    </p:spTree>
    <p:extLst>
      <p:ext uri="{BB962C8B-B14F-4D97-AF65-F5344CB8AC3E}">
        <p14:creationId xmlns:p14="http://schemas.microsoft.com/office/powerpoint/2010/main" val="1248003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ltLang="en-US" dirty="0"/>
          </a:p>
        </p:txBody>
      </p:sp>
      <p:sp>
        <p:nvSpPr>
          <p:cNvPr id="37892" name="Slide Number Placeholder 3"/>
          <p:cNvSpPr>
            <a:spLocks noGrp="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Font typeface="Times New Roman" pitchFamily="18" charset="0"/>
              <a:tabLst>
                <a:tab pos="0" algn="l"/>
                <a:tab pos="447905" algn="l"/>
                <a:tab pos="897397" algn="l"/>
                <a:tab pos="1346891" algn="l"/>
                <a:tab pos="1796384" algn="l"/>
                <a:tab pos="2245876" algn="l"/>
                <a:tab pos="2695369" algn="l"/>
                <a:tab pos="3144862" algn="l"/>
                <a:tab pos="3594355" algn="l"/>
                <a:tab pos="4043847" algn="l"/>
                <a:tab pos="4493342" algn="l"/>
                <a:tab pos="4942833" algn="l"/>
                <a:tab pos="5392327" algn="l"/>
                <a:tab pos="5841818" algn="l"/>
                <a:tab pos="6291312" algn="l"/>
                <a:tab pos="6740805" algn="l"/>
                <a:tab pos="7190297" algn="l"/>
                <a:tab pos="7639790" algn="l"/>
                <a:tab pos="8089285" algn="l"/>
                <a:tab pos="8538776" algn="l"/>
                <a:tab pos="8988270" algn="l"/>
              </a:tabLst>
              <a:defRPr sz="1200">
                <a:solidFill>
                  <a:srgbClr val="000000"/>
                </a:solidFill>
                <a:latin typeface="Times New Roman" pitchFamily="18" charset="0"/>
                <a:cs typeface="Arial" charset="0"/>
              </a:defRPr>
            </a:lvl1pPr>
            <a:lvl2pPr marL="743330" indent="-285895">
              <a:spcBef>
                <a:spcPct val="30000"/>
              </a:spcBef>
              <a:buClr>
                <a:srgbClr val="000000"/>
              </a:buClr>
              <a:buFont typeface="Times New Roman" pitchFamily="18" charset="0"/>
              <a:tabLst>
                <a:tab pos="0" algn="l"/>
                <a:tab pos="447905" algn="l"/>
                <a:tab pos="897397" algn="l"/>
                <a:tab pos="1346891" algn="l"/>
                <a:tab pos="1796384" algn="l"/>
                <a:tab pos="2245876" algn="l"/>
                <a:tab pos="2695369" algn="l"/>
                <a:tab pos="3144862" algn="l"/>
                <a:tab pos="3594355" algn="l"/>
                <a:tab pos="4043847" algn="l"/>
                <a:tab pos="4493342" algn="l"/>
                <a:tab pos="4942833" algn="l"/>
                <a:tab pos="5392327" algn="l"/>
                <a:tab pos="5841818" algn="l"/>
                <a:tab pos="6291312" algn="l"/>
                <a:tab pos="6740805" algn="l"/>
                <a:tab pos="7190297" algn="l"/>
                <a:tab pos="7639790" algn="l"/>
                <a:tab pos="8089285" algn="l"/>
                <a:tab pos="8538776" algn="l"/>
                <a:tab pos="8988270" algn="l"/>
              </a:tabLst>
              <a:defRPr sz="1200">
                <a:solidFill>
                  <a:srgbClr val="000000"/>
                </a:solidFill>
                <a:latin typeface="Times New Roman" pitchFamily="18" charset="0"/>
                <a:cs typeface="Arial" charset="0"/>
              </a:defRPr>
            </a:lvl2pPr>
            <a:lvl3pPr marL="1143586" indent="-228717">
              <a:spcBef>
                <a:spcPct val="30000"/>
              </a:spcBef>
              <a:buClr>
                <a:srgbClr val="000000"/>
              </a:buClr>
              <a:buFont typeface="Times New Roman" pitchFamily="18" charset="0"/>
              <a:tabLst>
                <a:tab pos="0" algn="l"/>
                <a:tab pos="447905" algn="l"/>
                <a:tab pos="897397" algn="l"/>
                <a:tab pos="1346891" algn="l"/>
                <a:tab pos="1796384" algn="l"/>
                <a:tab pos="2245876" algn="l"/>
                <a:tab pos="2695369" algn="l"/>
                <a:tab pos="3144862" algn="l"/>
                <a:tab pos="3594355" algn="l"/>
                <a:tab pos="4043847" algn="l"/>
                <a:tab pos="4493342" algn="l"/>
                <a:tab pos="4942833" algn="l"/>
                <a:tab pos="5392327" algn="l"/>
                <a:tab pos="5841818" algn="l"/>
                <a:tab pos="6291312" algn="l"/>
                <a:tab pos="6740805" algn="l"/>
                <a:tab pos="7190297" algn="l"/>
                <a:tab pos="7639790" algn="l"/>
                <a:tab pos="8089285" algn="l"/>
                <a:tab pos="8538776" algn="l"/>
                <a:tab pos="8988270" algn="l"/>
              </a:tabLst>
              <a:defRPr sz="1200">
                <a:solidFill>
                  <a:srgbClr val="000000"/>
                </a:solidFill>
                <a:latin typeface="Times New Roman" pitchFamily="18" charset="0"/>
                <a:cs typeface="Arial" charset="0"/>
              </a:defRPr>
            </a:lvl3pPr>
            <a:lvl4pPr marL="1601020" indent="-228717">
              <a:spcBef>
                <a:spcPct val="30000"/>
              </a:spcBef>
              <a:buClr>
                <a:srgbClr val="000000"/>
              </a:buClr>
              <a:buFont typeface="Times New Roman" pitchFamily="18" charset="0"/>
              <a:tabLst>
                <a:tab pos="0" algn="l"/>
                <a:tab pos="447905" algn="l"/>
                <a:tab pos="897397" algn="l"/>
                <a:tab pos="1346891" algn="l"/>
                <a:tab pos="1796384" algn="l"/>
                <a:tab pos="2245876" algn="l"/>
                <a:tab pos="2695369" algn="l"/>
                <a:tab pos="3144862" algn="l"/>
                <a:tab pos="3594355" algn="l"/>
                <a:tab pos="4043847" algn="l"/>
                <a:tab pos="4493342" algn="l"/>
                <a:tab pos="4942833" algn="l"/>
                <a:tab pos="5392327" algn="l"/>
                <a:tab pos="5841818" algn="l"/>
                <a:tab pos="6291312" algn="l"/>
                <a:tab pos="6740805" algn="l"/>
                <a:tab pos="7190297" algn="l"/>
                <a:tab pos="7639790" algn="l"/>
                <a:tab pos="8089285" algn="l"/>
                <a:tab pos="8538776" algn="l"/>
                <a:tab pos="8988270" algn="l"/>
              </a:tabLst>
              <a:defRPr sz="1200">
                <a:solidFill>
                  <a:srgbClr val="000000"/>
                </a:solidFill>
                <a:latin typeface="Times New Roman" pitchFamily="18" charset="0"/>
                <a:cs typeface="Arial" charset="0"/>
              </a:defRPr>
            </a:lvl4pPr>
            <a:lvl5pPr marL="2058456" indent="-228717">
              <a:spcBef>
                <a:spcPct val="30000"/>
              </a:spcBef>
              <a:buClr>
                <a:srgbClr val="000000"/>
              </a:buClr>
              <a:buFont typeface="Times New Roman" pitchFamily="18" charset="0"/>
              <a:tabLst>
                <a:tab pos="0" algn="l"/>
                <a:tab pos="447905" algn="l"/>
                <a:tab pos="897397" algn="l"/>
                <a:tab pos="1346891" algn="l"/>
                <a:tab pos="1796384" algn="l"/>
                <a:tab pos="2245876" algn="l"/>
                <a:tab pos="2695369" algn="l"/>
                <a:tab pos="3144862" algn="l"/>
                <a:tab pos="3594355" algn="l"/>
                <a:tab pos="4043847" algn="l"/>
                <a:tab pos="4493342" algn="l"/>
                <a:tab pos="4942833" algn="l"/>
                <a:tab pos="5392327" algn="l"/>
                <a:tab pos="5841818" algn="l"/>
                <a:tab pos="6291312" algn="l"/>
                <a:tab pos="6740805" algn="l"/>
                <a:tab pos="7190297" algn="l"/>
                <a:tab pos="7639790" algn="l"/>
                <a:tab pos="8089285" algn="l"/>
                <a:tab pos="8538776" algn="l"/>
                <a:tab pos="8988270" algn="l"/>
              </a:tabLst>
              <a:defRPr sz="1200">
                <a:solidFill>
                  <a:srgbClr val="000000"/>
                </a:solidFill>
                <a:latin typeface="Times New Roman" pitchFamily="18" charset="0"/>
                <a:cs typeface="Arial" charset="0"/>
              </a:defRPr>
            </a:lvl5pPr>
            <a:lvl6pPr marL="2515890" indent="-228717" defTabSz="457434" eaLnBrk="0" fontAlgn="base" hangingPunct="0">
              <a:spcBef>
                <a:spcPct val="30000"/>
              </a:spcBef>
              <a:spcAft>
                <a:spcPct val="0"/>
              </a:spcAft>
              <a:buClr>
                <a:srgbClr val="000000"/>
              </a:buClr>
              <a:buSzPct val="100000"/>
              <a:buFont typeface="Times New Roman" pitchFamily="18" charset="0"/>
              <a:tabLst>
                <a:tab pos="0" algn="l"/>
                <a:tab pos="447905" algn="l"/>
                <a:tab pos="897397" algn="l"/>
                <a:tab pos="1346891" algn="l"/>
                <a:tab pos="1796384" algn="l"/>
                <a:tab pos="2245876" algn="l"/>
                <a:tab pos="2695369" algn="l"/>
                <a:tab pos="3144862" algn="l"/>
                <a:tab pos="3594355" algn="l"/>
                <a:tab pos="4043847" algn="l"/>
                <a:tab pos="4493342" algn="l"/>
                <a:tab pos="4942833" algn="l"/>
                <a:tab pos="5392327" algn="l"/>
                <a:tab pos="5841818" algn="l"/>
                <a:tab pos="6291312" algn="l"/>
                <a:tab pos="6740805" algn="l"/>
                <a:tab pos="7190297" algn="l"/>
                <a:tab pos="7639790" algn="l"/>
                <a:tab pos="8089285" algn="l"/>
                <a:tab pos="8538776" algn="l"/>
                <a:tab pos="8988270" algn="l"/>
              </a:tabLst>
              <a:defRPr sz="1200">
                <a:solidFill>
                  <a:srgbClr val="000000"/>
                </a:solidFill>
                <a:latin typeface="Times New Roman" pitchFamily="18" charset="0"/>
                <a:cs typeface="Arial" charset="0"/>
              </a:defRPr>
            </a:lvl6pPr>
            <a:lvl7pPr marL="2973324" indent="-228717" defTabSz="457434" eaLnBrk="0" fontAlgn="base" hangingPunct="0">
              <a:spcBef>
                <a:spcPct val="30000"/>
              </a:spcBef>
              <a:spcAft>
                <a:spcPct val="0"/>
              </a:spcAft>
              <a:buClr>
                <a:srgbClr val="000000"/>
              </a:buClr>
              <a:buSzPct val="100000"/>
              <a:buFont typeface="Times New Roman" pitchFamily="18" charset="0"/>
              <a:tabLst>
                <a:tab pos="0" algn="l"/>
                <a:tab pos="447905" algn="l"/>
                <a:tab pos="897397" algn="l"/>
                <a:tab pos="1346891" algn="l"/>
                <a:tab pos="1796384" algn="l"/>
                <a:tab pos="2245876" algn="l"/>
                <a:tab pos="2695369" algn="l"/>
                <a:tab pos="3144862" algn="l"/>
                <a:tab pos="3594355" algn="l"/>
                <a:tab pos="4043847" algn="l"/>
                <a:tab pos="4493342" algn="l"/>
                <a:tab pos="4942833" algn="l"/>
                <a:tab pos="5392327" algn="l"/>
                <a:tab pos="5841818" algn="l"/>
                <a:tab pos="6291312" algn="l"/>
                <a:tab pos="6740805" algn="l"/>
                <a:tab pos="7190297" algn="l"/>
                <a:tab pos="7639790" algn="l"/>
                <a:tab pos="8089285" algn="l"/>
                <a:tab pos="8538776" algn="l"/>
                <a:tab pos="8988270" algn="l"/>
              </a:tabLst>
              <a:defRPr sz="1200">
                <a:solidFill>
                  <a:srgbClr val="000000"/>
                </a:solidFill>
                <a:latin typeface="Times New Roman" pitchFamily="18" charset="0"/>
                <a:cs typeface="Arial" charset="0"/>
              </a:defRPr>
            </a:lvl7pPr>
            <a:lvl8pPr marL="3430758" indent="-228717" defTabSz="457434" eaLnBrk="0" fontAlgn="base" hangingPunct="0">
              <a:spcBef>
                <a:spcPct val="30000"/>
              </a:spcBef>
              <a:spcAft>
                <a:spcPct val="0"/>
              </a:spcAft>
              <a:buClr>
                <a:srgbClr val="000000"/>
              </a:buClr>
              <a:buSzPct val="100000"/>
              <a:buFont typeface="Times New Roman" pitchFamily="18" charset="0"/>
              <a:tabLst>
                <a:tab pos="0" algn="l"/>
                <a:tab pos="447905" algn="l"/>
                <a:tab pos="897397" algn="l"/>
                <a:tab pos="1346891" algn="l"/>
                <a:tab pos="1796384" algn="l"/>
                <a:tab pos="2245876" algn="l"/>
                <a:tab pos="2695369" algn="l"/>
                <a:tab pos="3144862" algn="l"/>
                <a:tab pos="3594355" algn="l"/>
                <a:tab pos="4043847" algn="l"/>
                <a:tab pos="4493342" algn="l"/>
                <a:tab pos="4942833" algn="l"/>
                <a:tab pos="5392327" algn="l"/>
                <a:tab pos="5841818" algn="l"/>
                <a:tab pos="6291312" algn="l"/>
                <a:tab pos="6740805" algn="l"/>
                <a:tab pos="7190297" algn="l"/>
                <a:tab pos="7639790" algn="l"/>
                <a:tab pos="8089285" algn="l"/>
                <a:tab pos="8538776" algn="l"/>
                <a:tab pos="8988270" algn="l"/>
              </a:tabLst>
              <a:defRPr sz="1200">
                <a:solidFill>
                  <a:srgbClr val="000000"/>
                </a:solidFill>
                <a:latin typeface="Times New Roman" pitchFamily="18" charset="0"/>
                <a:cs typeface="Arial" charset="0"/>
              </a:defRPr>
            </a:lvl8pPr>
            <a:lvl9pPr marL="3888193" indent="-228717" defTabSz="457434" eaLnBrk="0" fontAlgn="base" hangingPunct="0">
              <a:spcBef>
                <a:spcPct val="30000"/>
              </a:spcBef>
              <a:spcAft>
                <a:spcPct val="0"/>
              </a:spcAft>
              <a:buClr>
                <a:srgbClr val="000000"/>
              </a:buClr>
              <a:buSzPct val="100000"/>
              <a:buFont typeface="Times New Roman" pitchFamily="18" charset="0"/>
              <a:tabLst>
                <a:tab pos="0" algn="l"/>
                <a:tab pos="447905" algn="l"/>
                <a:tab pos="897397" algn="l"/>
                <a:tab pos="1346891" algn="l"/>
                <a:tab pos="1796384" algn="l"/>
                <a:tab pos="2245876" algn="l"/>
                <a:tab pos="2695369" algn="l"/>
                <a:tab pos="3144862" algn="l"/>
                <a:tab pos="3594355" algn="l"/>
                <a:tab pos="4043847" algn="l"/>
                <a:tab pos="4493342" algn="l"/>
                <a:tab pos="4942833" algn="l"/>
                <a:tab pos="5392327" algn="l"/>
                <a:tab pos="5841818" algn="l"/>
                <a:tab pos="6291312" algn="l"/>
                <a:tab pos="6740805" algn="l"/>
                <a:tab pos="7190297" algn="l"/>
                <a:tab pos="7639790" algn="l"/>
                <a:tab pos="8089285" algn="l"/>
                <a:tab pos="8538776" algn="l"/>
                <a:tab pos="8988270" algn="l"/>
              </a:tabLst>
              <a:defRPr sz="1200">
                <a:solidFill>
                  <a:srgbClr val="000000"/>
                </a:solidFill>
                <a:latin typeface="Times New Roman" pitchFamily="18" charset="0"/>
                <a:cs typeface="Arial" charset="0"/>
              </a:defRPr>
            </a:lvl9pPr>
          </a:lstStyle>
          <a:p>
            <a:pPr>
              <a:spcBef>
                <a:spcPct val="0"/>
              </a:spcBef>
              <a:buFont typeface="Arial" charset="0"/>
              <a:buNone/>
              <a:defRPr/>
            </a:pPr>
            <a:fld id="{50DE1927-CB21-4C32-A9ED-10EBC5E2C14B}" type="slidenum">
              <a:rPr lang="en-GB" altLang="en-US" smtClean="0">
                <a:latin typeface="Arial" charset="0"/>
              </a:rPr>
              <a:pPr>
                <a:spcBef>
                  <a:spcPct val="0"/>
                </a:spcBef>
                <a:buFont typeface="Arial" charset="0"/>
                <a:buNone/>
                <a:defRPr/>
              </a:pPr>
              <a:t>10</a:t>
            </a:fld>
            <a:endParaRPr lang="en-GB" alt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idx="10"/>
          </p:nvPr>
        </p:nvSpPr>
        <p:spPr/>
        <p:txBody>
          <a:bodyPr/>
          <a:lstStyle/>
          <a:p>
            <a:pPr>
              <a:defRPr/>
            </a:pPr>
            <a:fld id="{0F057653-BABD-4562-B40E-2F7E901EF03B}" type="slidenum">
              <a:rPr lang="en-GB" smtClean="0"/>
              <a:pPr>
                <a:defRPr/>
              </a:pPr>
              <a:t>11</a:t>
            </a:fld>
            <a:endParaRPr lang="en-GB"/>
          </a:p>
        </p:txBody>
      </p:sp>
    </p:spTree>
    <p:extLst>
      <p:ext uri="{BB962C8B-B14F-4D97-AF65-F5344CB8AC3E}">
        <p14:creationId xmlns:p14="http://schemas.microsoft.com/office/powerpoint/2010/main" val="1327477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idx="10"/>
          </p:nvPr>
        </p:nvSpPr>
        <p:spPr/>
        <p:txBody>
          <a:bodyPr/>
          <a:lstStyle/>
          <a:p>
            <a:pPr>
              <a:defRPr/>
            </a:pPr>
            <a:fld id="{0F057653-BABD-4562-B40E-2F7E901EF03B}" type="slidenum">
              <a:rPr lang="en-GB" smtClean="0"/>
              <a:pPr>
                <a:defRPr/>
              </a:pPr>
              <a:t>12</a:t>
            </a:fld>
            <a:endParaRPr lang="en-GB"/>
          </a:p>
        </p:txBody>
      </p:sp>
    </p:spTree>
    <p:extLst>
      <p:ext uri="{BB962C8B-B14F-4D97-AF65-F5344CB8AC3E}">
        <p14:creationId xmlns:p14="http://schemas.microsoft.com/office/powerpoint/2010/main" val="1370799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idx="10"/>
          </p:nvPr>
        </p:nvSpPr>
        <p:spPr/>
        <p:txBody>
          <a:bodyPr/>
          <a:lstStyle/>
          <a:p>
            <a:pPr>
              <a:defRPr/>
            </a:pPr>
            <a:fld id="{0F057653-BABD-4562-B40E-2F7E901EF03B}" type="slidenum">
              <a:rPr lang="en-GB" smtClean="0"/>
              <a:pPr>
                <a:defRPr/>
              </a:pPr>
              <a:t>13</a:t>
            </a:fld>
            <a:endParaRPr lang="en-GB"/>
          </a:p>
        </p:txBody>
      </p:sp>
    </p:spTree>
    <p:extLst>
      <p:ext uri="{BB962C8B-B14F-4D97-AF65-F5344CB8AC3E}">
        <p14:creationId xmlns:p14="http://schemas.microsoft.com/office/powerpoint/2010/main" val="2249363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idx="10"/>
          </p:nvPr>
        </p:nvSpPr>
        <p:spPr/>
        <p:txBody>
          <a:bodyPr/>
          <a:lstStyle/>
          <a:p>
            <a:pPr>
              <a:defRPr/>
            </a:pPr>
            <a:fld id="{0F057653-BABD-4562-B40E-2F7E901EF03B}" type="slidenum">
              <a:rPr lang="en-GB" smtClean="0"/>
              <a:pPr>
                <a:defRPr/>
              </a:pPr>
              <a:t>14</a:t>
            </a:fld>
            <a:endParaRPr lang="en-GB"/>
          </a:p>
        </p:txBody>
      </p:sp>
    </p:spTree>
    <p:extLst>
      <p:ext uri="{BB962C8B-B14F-4D97-AF65-F5344CB8AC3E}">
        <p14:creationId xmlns:p14="http://schemas.microsoft.com/office/powerpoint/2010/main" val="3927317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idx="10"/>
          </p:nvPr>
        </p:nvSpPr>
        <p:spPr/>
        <p:txBody>
          <a:bodyPr/>
          <a:lstStyle/>
          <a:p>
            <a:pPr>
              <a:defRPr/>
            </a:pPr>
            <a:fld id="{0F057653-BABD-4562-B40E-2F7E901EF03B}" type="slidenum">
              <a:rPr lang="en-GB" smtClean="0"/>
              <a:pPr>
                <a:defRPr/>
              </a:pPr>
              <a:t>15</a:t>
            </a:fld>
            <a:endParaRPr lang="en-GB"/>
          </a:p>
        </p:txBody>
      </p:sp>
    </p:spTree>
    <p:extLst>
      <p:ext uri="{BB962C8B-B14F-4D97-AF65-F5344CB8AC3E}">
        <p14:creationId xmlns:p14="http://schemas.microsoft.com/office/powerpoint/2010/main" val="2448182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idx="10"/>
          </p:nvPr>
        </p:nvSpPr>
        <p:spPr/>
        <p:txBody>
          <a:bodyPr/>
          <a:lstStyle/>
          <a:p>
            <a:pPr>
              <a:defRPr/>
            </a:pPr>
            <a:fld id="{0F057653-BABD-4562-B40E-2F7E901EF03B}" type="slidenum">
              <a:rPr lang="en-GB" smtClean="0"/>
              <a:pPr>
                <a:defRPr/>
              </a:pPr>
              <a:t>16</a:t>
            </a:fld>
            <a:endParaRPr lang="en-GB"/>
          </a:p>
        </p:txBody>
      </p:sp>
    </p:spTree>
    <p:extLst>
      <p:ext uri="{BB962C8B-B14F-4D97-AF65-F5344CB8AC3E}">
        <p14:creationId xmlns:p14="http://schemas.microsoft.com/office/powerpoint/2010/main" val="1347517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idx="10"/>
          </p:nvPr>
        </p:nvSpPr>
        <p:spPr/>
        <p:txBody>
          <a:bodyPr/>
          <a:lstStyle/>
          <a:p>
            <a:pPr>
              <a:defRPr/>
            </a:pPr>
            <a:fld id="{0F057653-BABD-4562-B40E-2F7E901EF03B}" type="slidenum">
              <a:rPr lang="en-GB" smtClean="0"/>
              <a:pPr>
                <a:defRPr/>
              </a:pPr>
              <a:t>17</a:t>
            </a:fld>
            <a:endParaRPr lang="en-GB"/>
          </a:p>
        </p:txBody>
      </p:sp>
    </p:spTree>
    <p:extLst>
      <p:ext uri="{BB962C8B-B14F-4D97-AF65-F5344CB8AC3E}">
        <p14:creationId xmlns:p14="http://schemas.microsoft.com/office/powerpoint/2010/main" val="4095011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idx="10"/>
          </p:nvPr>
        </p:nvSpPr>
        <p:spPr/>
        <p:txBody>
          <a:bodyPr/>
          <a:lstStyle/>
          <a:p>
            <a:pPr>
              <a:defRPr/>
            </a:pPr>
            <a:fld id="{0F057653-BABD-4562-B40E-2F7E901EF03B}" type="slidenum">
              <a:rPr lang="en-GB" smtClean="0"/>
              <a:pPr>
                <a:defRPr/>
              </a:pPr>
              <a:t>18</a:t>
            </a:fld>
            <a:endParaRPr lang="en-GB"/>
          </a:p>
        </p:txBody>
      </p:sp>
    </p:spTree>
    <p:extLst>
      <p:ext uri="{BB962C8B-B14F-4D97-AF65-F5344CB8AC3E}">
        <p14:creationId xmlns:p14="http://schemas.microsoft.com/office/powerpoint/2010/main" val="568581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idx="10"/>
          </p:nvPr>
        </p:nvSpPr>
        <p:spPr/>
        <p:txBody>
          <a:bodyPr/>
          <a:lstStyle/>
          <a:p>
            <a:pPr>
              <a:defRPr/>
            </a:pPr>
            <a:fld id="{0F057653-BABD-4562-B40E-2F7E901EF03B}" type="slidenum">
              <a:rPr lang="en-GB" smtClean="0"/>
              <a:pPr>
                <a:defRPr/>
              </a:pPr>
              <a:t>19</a:t>
            </a:fld>
            <a:endParaRPr lang="en-GB"/>
          </a:p>
        </p:txBody>
      </p:sp>
    </p:spTree>
    <p:extLst>
      <p:ext uri="{BB962C8B-B14F-4D97-AF65-F5344CB8AC3E}">
        <p14:creationId xmlns:p14="http://schemas.microsoft.com/office/powerpoint/2010/main" val="1466585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defRPr/>
            </a:pPr>
            <a:endParaRPr lang="fr-FR" dirty="0"/>
          </a:p>
        </p:txBody>
      </p:sp>
      <p:sp>
        <p:nvSpPr>
          <p:cNvPr id="4" name="Slide Number Placeholder 3"/>
          <p:cNvSpPr>
            <a:spLocks noGrp="1"/>
          </p:cNvSpPr>
          <p:nvPr>
            <p:ph type="sldNum" idx="10"/>
          </p:nvPr>
        </p:nvSpPr>
        <p:spPr/>
        <p:txBody>
          <a:bodyPr/>
          <a:lstStyle/>
          <a:p>
            <a:pPr>
              <a:defRPr/>
            </a:pPr>
            <a:fld id="{0F057653-BABD-4562-B40E-2F7E901EF03B}" type="slidenum">
              <a:rPr lang="en-GB" smtClean="0"/>
              <a:pPr>
                <a:defRPr/>
              </a:pPr>
              <a:t>2</a:t>
            </a:fld>
            <a:endParaRPr lang="en-GB"/>
          </a:p>
        </p:txBody>
      </p:sp>
    </p:spTree>
    <p:extLst>
      <p:ext uri="{BB962C8B-B14F-4D97-AF65-F5344CB8AC3E}">
        <p14:creationId xmlns:p14="http://schemas.microsoft.com/office/powerpoint/2010/main" val="1284490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idx="10"/>
          </p:nvPr>
        </p:nvSpPr>
        <p:spPr/>
        <p:txBody>
          <a:bodyPr/>
          <a:lstStyle/>
          <a:p>
            <a:pPr>
              <a:defRPr/>
            </a:pPr>
            <a:fld id="{0F057653-BABD-4562-B40E-2F7E901EF03B}" type="slidenum">
              <a:rPr lang="en-GB" smtClean="0"/>
              <a:pPr>
                <a:defRPr/>
              </a:pPr>
              <a:t>20</a:t>
            </a:fld>
            <a:endParaRPr lang="en-GB"/>
          </a:p>
        </p:txBody>
      </p:sp>
    </p:spTree>
    <p:extLst>
      <p:ext uri="{BB962C8B-B14F-4D97-AF65-F5344CB8AC3E}">
        <p14:creationId xmlns:p14="http://schemas.microsoft.com/office/powerpoint/2010/main" val="1475740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idx="10"/>
          </p:nvPr>
        </p:nvSpPr>
        <p:spPr/>
        <p:txBody>
          <a:bodyPr/>
          <a:lstStyle/>
          <a:p>
            <a:pPr>
              <a:defRPr/>
            </a:pPr>
            <a:fld id="{0F057653-BABD-4562-B40E-2F7E901EF03B}" type="slidenum">
              <a:rPr lang="en-GB" smtClean="0"/>
              <a:pPr>
                <a:defRPr/>
              </a:pPr>
              <a:t>21</a:t>
            </a:fld>
            <a:endParaRPr lang="en-GB"/>
          </a:p>
        </p:txBody>
      </p:sp>
    </p:spTree>
    <p:extLst>
      <p:ext uri="{BB962C8B-B14F-4D97-AF65-F5344CB8AC3E}">
        <p14:creationId xmlns:p14="http://schemas.microsoft.com/office/powerpoint/2010/main" val="3345581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idx="10"/>
          </p:nvPr>
        </p:nvSpPr>
        <p:spPr/>
        <p:txBody>
          <a:bodyPr/>
          <a:lstStyle/>
          <a:p>
            <a:pPr>
              <a:defRPr/>
            </a:pPr>
            <a:fld id="{0F057653-BABD-4562-B40E-2F7E901EF03B}" type="slidenum">
              <a:rPr lang="en-GB" smtClean="0"/>
              <a:pPr>
                <a:defRPr/>
              </a:pPr>
              <a:t>22</a:t>
            </a:fld>
            <a:endParaRPr lang="en-GB"/>
          </a:p>
        </p:txBody>
      </p:sp>
    </p:spTree>
    <p:extLst>
      <p:ext uri="{BB962C8B-B14F-4D97-AF65-F5344CB8AC3E}">
        <p14:creationId xmlns:p14="http://schemas.microsoft.com/office/powerpoint/2010/main" val="25361606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0F057653-BABD-4562-B40E-2F7E901EF03B}" type="slidenum">
              <a:rPr lang="en-GB" smtClean="0"/>
              <a:pPr>
                <a:defRPr/>
              </a:pPr>
              <a:t>28</a:t>
            </a:fld>
            <a:endParaRPr lang="en-GB"/>
          </a:p>
        </p:txBody>
      </p:sp>
    </p:spTree>
    <p:extLst>
      <p:ext uri="{BB962C8B-B14F-4D97-AF65-F5344CB8AC3E}">
        <p14:creationId xmlns:p14="http://schemas.microsoft.com/office/powerpoint/2010/main" val="1278643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A2FFFB-83E6-454E-9842-5013CDF30879}" type="slidenum">
              <a:rPr lang="fr-FR" altLang="en-US"/>
              <a:pPr/>
              <a:t>29</a:t>
            </a:fld>
            <a:endParaRPr lang="fr-FR" altLang="en-US"/>
          </a:p>
        </p:txBody>
      </p:sp>
      <p:sp>
        <p:nvSpPr>
          <p:cNvPr id="671746" name="Rectangle 2"/>
          <p:cNvSpPr>
            <a:spLocks noGrp="1" noRot="1" noChangeAspect="1" noChangeArrowheads="1" noTextEdit="1"/>
          </p:cNvSpPr>
          <p:nvPr>
            <p:ph type="sldImg"/>
          </p:nvPr>
        </p:nvSpPr>
        <p:spPr>
          <a:ln/>
        </p:spPr>
      </p:sp>
      <p:sp>
        <p:nvSpPr>
          <p:cNvPr id="6717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38988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idx="10"/>
          </p:nvPr>
        </p:nvSpPr>
        <p:spPr/>
        <p:txBody>
          <a:bodyPr/>
          <a:lstStyle/>
          <a:p>
            <a:pPr>
              <a:defRPr/>
            </a:pPr>
            <a:fld id="{0F057653-BABD-4562-B40E-2F7E901EF03B}" type="slidenum">
              <a:rPr lang="en-GB" smtClean="0"/>
              <a:pPr>
                <a:defRPr/>
              </a:pPr>
              <a:t>30</a:t>
            </a:fld>
            <a:endParaRPr lang="en-GB"/>
          </a:p>
        </p:txBody>
      </p:sp>
    </p:spTree>
    <p:extLst>
      <p:ext uri="{BB962C8B-B14F-4D97-AF65-F5344CB8AC3E}">
        <p14:creationId xmlns:p14="http://schemas.microsoft.com/office/powerpoint/2010/main" val="2788180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idx="10"/>
          </p:nvPr>
        </p:nvSpPr>
        <p:spPr/>
        <p:txBody>
          <a:bodyPr/>
          <a:lstStyle/>
          <a:p>
            <a:pPr>
              <a:defRPr/>
            </a:pPr>
            <a:fld id="{0F057653-BABD-4562-B40E-2F7E901EF03B}" type="slidenum">
              <a:rPr lang="en-GB" smtClean="0"/>
              <a:pPr>
                <a:defRPr/>
              </a:pPr>
              <a:t>3</a:t>
            </a:fld>
            <a:endParaRPr lang="en-GB"/>
          </a:p>
        </p:txBody>
      </p:sp>
    </p:spTree>
    <p:extLst>
      <p:ext uri="{BB962C8B-B14F-4D97-AF65-F5344CB8AC3E}">
        <p14:creationId xmlns:p14="http://schemas.microsoft.com/office/powerpoint/2010/main" val="4125060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0"/>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Font typeface="Times New Roman" pitchFamily="18" charset="0"/>
              <a:tabLst>
                <a:tab pos="0" algn="l"/>
                <a:tab pos="447905" algn="l"/>
                <a:tab pos="897397" algn="l"/>
                <a:tab pos="1346891" algn="l"/>
                <a:tab pos="1796384" algn="l"/>
                <a:tab pos="2245876" algn="l"/>
                <a:tab pos="2695369" algn="l"/>
                <a:tab pos="3144862" algn="l"/>
                <a:tab pos="3594355" algn="l"/>
                <a:tab pos="4043847" algn="l"/>
                <a:tab pos="4493342" algn="l"/>
                <a:tab pos="4942833" algn="l"/>
                <a:tab pos="5392327" algn="l"/>
                <a:tab pos="5841818" algn="l"/>
                <a:tab pos="6291312" algn="l"/>
                <a:tab pos="6740805" algn="l"/>
                <a:tab pos="7190297" algn="l"/>
                <a:tab pos="7639790" algn="l"/>
                <a:tab pos="8089285" algn="l"/>
                <a:tab pos="8538776" algn="l"/>
                <a:tab pos="8988270" algn="l"/>
              </a:tabLst>
              <a:defRPr sz="1200">
                <a:solidFill>
                  <a:srgbClr val="000000"/>
                </a:solidFill>
                <a:latin typeface="Times New Roman" pitchFamily="18" charset="0"/>
                <a:cs typeface="Arial" charset="0"/>
              </a:defRPr>
            </a:lvl1pPr>
            <a:lvl2pPr marL="743330" indent="-285895">
              <a:spcBef>
                <a:spcPct val="30000"/>
              </a:spcBef>
              <a:buClr>
                <a:srgbClr val="000000"/>
              </a:buClr>
              <a:buFont typeface="Times New Roman" pitchFamily="18" charset="0"/>
              <a:tabLst>
                <a:tab pos="0" algn="l"/>
                <a:tab pos="447905" algn="l"/>
                <a:tab pos="897397" algn="l"/>
                <a:tab pos="1346891" algn="l"/>
                <a:tab pos="1796384" algn="l"/>
                <a:tab pos="2245876" algn="l"/>
                <a:tab pos="2695369" algn="l"/>
                <a:tab pos="3144862" algn="l"/>
                <a:tab pos="3594355" algn="l"/>
                <a:tab pos="4043847" algn="l"/>
                <a:tab pos="4493342" algn="l"/>
                <a:tab pos="4942833" algn="l"/>
                <a:tab pos="5392327" algn="l"/>
                <a:tab pos="5841818" algn="l"/>
                <a:tab pos="6291312" algn="l"/>
                <a:tab pos="6740805" algn="l"/>
                <a:tab pos="7190297" algn="l"/>
                <a:tab pos="7639790" algn="l"/>
                <a:tab pos="8089285" algn="l"/>
                <a:tab pos="8538776" algn="l"/>
                <a:tab pos="8988270" algn="l"/>
              </a:tabLst>
              <a:defRPr sz="1200">
                <a:solidFill>
                  <a:srgbClr val="000000"/>
                </a:solidFill>
                <a:latin typeface="Times New Roman" pitchFamily="18" charset="0"/>
                <a:cs typeface="Arial" charset="0"/>
              </a:defRPr>
            </a:lvl2pPr>
            <a:lvl3pPr marL="1143586" indent="-228717">
              <a:spcBef>
                <a:spcPct val="30000"/>
              </a:spcBef>
              <a:buClr>
                <a:srgbClr val="000000"/>
              </a:buClr>
              <a:buFont typeface="Times New Roman" pitchFamily="18" charset="0"/>
              <a:tabLst>
                <a:tab pos="0" algn="l"/>
                <a:tab pos="447905" algn="l"/>
                <a:tab pos="897397" algn="l"/>
                <a:tab pos="1346891" algn="l"/>
                <a:tab pos="1796384" algn="l"/>
                <a:tab pos="2245876" algn="l"/>
                <a:tab pos="2695369" algn="l"/>
                <a:tab pos="3144862" algn="l"/>
                <a:tab pos="3594355" algn="l"/>
                <a:tab pos="4043847" algn="l"/>
                <a:tab pos="4493342" algn="l"/>
                <a:tab pos="4942833" algn="l"/>
                <a:tab pos="5392327" algn="l"/>
                <a:tab pos="5841818" algn="l"/>
                <a:tab pos="6291312" algn="l"/>
                <a:tab pos="6740805" algn="l"/>
                <a:tab pos="7190297" algn="l"/>
                <a:tab pos="7639790" algn="l"/>
                <a:tab pos="8089285" algn="l"/>
                <a:tab pos="8538776" algn="l"/>
                <a:tab pos="8988270" algn="l"/>
              </a:tabLst>
              <a:defRPr sz="1200">
                <a:solidFill>
                  <a:srgbClr val="000000"/>
                </a:solidFill>
                <a:latin typeface="Times New Roman" pitchFamily="18" charset="0"/>
                <a:cs typeface="Arial" charset="0"/>
              </a:defRPr>
            </a:lvl3pPr>
            <a:lvl4pPr marL="1601020" indent="-228717">
              <a:spcBef>
                <a:spcPct val="30000"/>
              </a:spcBef>
              <a:buClr>
                <a:srgbClr val="000000"/>
              </a:buClr>
              <a:buFont typeface="Times New Roman" pitchFamily="18" charset="0"/>
              <a:tabLst>
                <a:tab pos="0" algn="l"/>
                <a:tab pos="447905" algn="l"/>
                <a:tab pos="897397" algn="l"/>
                <a:tab pos="1346891" algn="l"/>
                <a:tab pos="1796384" algn="l"/>
                <a:tab pos="2245876" algn="l"/>
                <a:tab pos="2695369" algn="l"/>
                <a:tab pos="3144862" algn="l"/>
                <a:tab pos="3594355" algn="l"/>
                <a:tab pos="4043847" algn="l"/>
                <a:tab pos="4493342" algn="l"/>
                <a:tab pos="4942833" algn="l"/>
                <a:tab pos="5392327" algn="l"/>
                <a:tab pos="5841818" algn="l"/>
                <a:tab pos="6291312" algn="l"/>
                <a:tab pos="6740805" algn="l"/>
                <a:tab pos="7190297" algn="l"/>
                <a:tab pos="7639790" algn="l"/>
                <a:tab pos="8089285" algn="l"/>
                <a:tab pos="8538776" algn="l"/>
                <a:tab pos="8988270" algn="l"/>
              </a:tabLst>
              <a:defRPr sz="1200">
                <a:solidFill>
                  <a:srgbClr val="000000"/>
                </a:solidFill>
                <a:latin typeface="Times New Roman" pitchFamily="18" charset="0"/>
                <a:cs typeface="Arial" charset="0"/>
              </a:defRPr>
            </a:lvl4pPr>
            <a:lvl5pPr marL="2058456" indent="-228717">
              <a:spcBef>
                <a:spcPct val="30000"/>
              </a:spcBef>
              <a:buClr>
                <a:srgbClr val="000000"/>
              </a:buClr>
              <a:buFont typeface="Times New Roman" pitchFamily="18" charset="0"/>
              <a:tabLst>
                <a:tab pos="0" algn="l"/>
                <a:tab pos="447905" algn="l"/>
                <a:tab pos="897397" algn="l"/>
                <a:tab pos="1346891" algn="l"/>
                <a:tab pos="1796384" algn="l"/>
                <a:tab pos="2245876" algn="l"/>
                <a:tab pos="2695369" algn="l"/>
                <a:tab pos="3144862" algn="l"/>
                <a:tab pos="3594355" algn="l"/>
                <a:tab pos="4043847" algn="l"/>
                <a:tab pos="4493342" algn="l"/>
                <a:tab pos="4942833" algn="l"/>
                <a:tab pos="5392327" algn="l"/>
                <a:tab pos="5841818" algn="l"/>
                <a:tab pos="6291312" algn="l"/>
                <a:tab pos="6740805" algn="l"/>
                <a:tab pos="7190297" algn="l"/>
                <a:tab pos="7639790" algn="l"/>
                <a:tab pos="8089285" algn="l"/>
                <a:tab pos="8538776" algn="l"/>
                <a:tab pos="8988270" algn="l"/>
              </a:tabLst>
              <a:defRPr sz="1200">
                <a:solidFill>
                  <a:srgbClr val="000000"/>
                </a:solidFill>
                <a:latin typeface="Times New Roman" pitchFamily="18" charset="0"/>
                <a:cs typeface="Arial" charset="0"/>
              </a:defRPr>
            </a:lvl5pPr>
            <a:lvl6pPr marL="2515890" indent="-228717" defTabSz="457434" eaLnBrk="0" fontAlgn="base" hangingPunct="0">
              <a:spcBef>
                <a:spcPct val="30000"/>
              </a:spcBef>
              <a:spcAft>
                <a:spcPct val="0"/>
              </a:spcAft>
              <a:buClr>
                <a:srgbClr val="000000"/>
              </a:buClr>
              <a:buSzPct val="100000"/>
              <a:buFont typeface="Times New Roman" pitchFamily="18" charset="0"/>
              <a:tabLst>
                <a:tab pos="0" algn="l"/>
                <a:tab pos="447905" algn="l"/>
                <a:tab pos="897397" algn="l"/>
                <a:tab pos="1346891" algn="l"/>
                <a:tab pos="1796384" algn="l"/>
                <a:tab pos="2245876" algn="l"/>
                <a:tab pos="2695369" algn="l"/>
                <a:tab pos="3144862" algn="l"/>
                <a:tab pos="3594355" algn="l"/>
                <a:tab pos="4043847" algn="l"/>
                <a:tab pos="4493342" algn="l"/>
                <a:tab pos="4942833" algn="l"/>
                <a:tab pos="5392327" algn="l"/>
                <a:tab pos="5841818" algn="l"/>
                <a:tab pos="6291312" algn="l"/>
                <a:tab pos="6740805" algn="l"/>
                <a:tab pos="7190297" algn="l"/>
                <a:tab pos="7639790" algn="l"/>
                <a:tab pos="8089285" algn="l"/>
                <a:tab pos="8538776" algn="l"/>
                <a:tab pos="8988270" algn="l"/>
              </a:tabLst>
              <a:defRPr sz="1200">
                <a:solidFill>
                  <a:srgbClr val="000000"/>
                </a:solidFill>
                <a:latin typeface="Times New Roman" pitchFamily="18" charset="0"/>
                <a:cs typeface="Arial" charset="0"/>
              </a:defRPr>
            </a:lvl6pPr>
            <a:lvl7pPr marL="2973324" indent="-228717" defTabSz="457434" eaLnBrk="0" fontAlgn="base" hangingPunct="0">
              <a:spcBef>
                <a:spcPct val="30000"/>
              </a:spcBef>
              <a:spcAft>
                <a:spcPct val="0"/>
              </a:spcAft>
              <a:buClr>
                <a:srgbClr val="000000"/>
              </a:buClr>
              <a:buSzPct val="100000"/>
              <a:buFont typeface="Times New Roman" pitchFamily="18" charset="0"/>
              <a:tabLst>
                <a:tab pos="0" algn="l"/>
                <a:tab pos="447905" algn="l"/>
                <a:tab pos="897397" algn="l"/>
                <a:tab pos="1346891" algn="l"/>
                <a:tab pos="1796384" algn="l"/>
                <a:tab pos="2245876" algn="l"/>
                <a:tab pos="2695369" algn="l"/>
                <a:tab pos="3144862" algn="l"/>
                <a:tab pos="3594355" algn="l"/>
                <a:tab pos="4043847" algn="l"/>
                <a:tab pos="4493342" algn="l"/>
                <a:tab pos="4942833" algn="l"/>
                <a:tab pos="5392327" algn="l"/>
                <a:tab pos="5841818" algn="l"/>
                <a:tab pos="6291312" algn="l"/>
                <a:tab pos="6740805" algn="l"/>
                <a:tab pos="7190297" algn="l"/>
                <a:tab pos="7639790" algn="l"/>
                <a:tab pos="8089285" algn="l"/>
                <a:tab pos="8538776" algn="l"/>
                <a:tab pos="8988270" algn="l"/>
              </a:tabLst>
              <a:defRPr sz="1200">
                <a:solidFill>
                  <a:srgbClr val="000000"/>
                </a:solidFill>
                <a:latin typeface="Times New Roman" pitchFamily="18" charset="0"/>
                <a:cs typeface="Arial" charset="0"/>
              </a:defRPr>
            </a:lvl7pPr>
            <a:lvl8pPr marL="3430758" indent="-228717" defTabSz="457434" eaLnBrk="0" fontAlgn="base" hangingPunct="0">
              <a:spcBef>
                <a:spcPct val="30000"/>
              </a:spcBef>
              <a:spcAft>
                <a:spcPct val="0"/>
              </a:spcAft>
              <a:buClr>
                <a:srgbClr val="000000"/>
              </a:buClr>
              <a:buSzPct val="100000"/>
              <a:buFont typeface="Times New Roman" pitchFamily="18" charset="0"/>
              <a:tabLst>
                <a:tab pos="0" algn="l"/>
                <a:tab pos="447905" algn="l"/>
                <a:tab pos="897397" algn="l"/>
                <a:tab pos="1346891" algn="l"/>
                <a:tab pos="1796384" algn="l"/>
                <a:tab pos="2245876" algn="l"/>
                <a:tab pos="2695369" algn="l"/>
                <a:tab pos="3144862" algn="l"/>
                <a:tab pos="3594355" algn="l"/>
                <a:tab pos="4043847" algn="l"/>
                <a:tab pos="4493342" algn="l"/>
                <a:tab pos="4942833" algn="l"/>
                <a:tab pos="5392327" algn="l"/>
                <a:tab pos="5841818" algn="l"/>
                <a:tab pos="6291312" algn="l"/>
                <a:tab pos="6740805" algn="l"/>
                <a:tab pos="7190297" algn="l"/>
                <a:tab pos="7639790" algn="l"/>
                <a:tab pos="8089285" algn="l"/>
                <a:tab pos="8538776" algn="l"/>
                <a:tab pos="8988270" algn="l"/>
              </a:tabLst>
              <a:defRPr sz="1200">
                <a:solidFill>
                  <a:srgbClr val="000000"/>
                </a:solidFill>
                <a:latin typeface="Times New Roman" pitchFamily="18" charset="0"/>
                <a:cs typeface="Arial" charset="0"/>
              </a:defRPr>
            </a:lvl8pPr>
            <a:lvl9pPr marL="3888193" indent="-228717" defTabSz="457434" eaLnBrk="0" fontAlgn="base" hangingPunct="0">
              <a:spcBef>
                <a:spcPct val="30000"/>
              </a:spcBef>
              <a:spcAft>
                <a:spcPct val="0"/>
              </a:spcAft>
              <a:buClr>
                <a:srgbClr val="000000"/>
              </a:buClr>
              <a:buSzPct val="100000"/>
              <a:buFont typeface="Times New Roman" pitchFamily="18" charset="0"/>
              <a:tabLst>
                <a:tab pos="0" algn="l"/>
                <a:tab pos="447905" algn="l"/>
                <a:tab pos="897397" algn="l"/>
                <a:tab pos="1346891" algn="l"/>
                <a:tab pos="1796384" algn="l"/>
                <a:tab pos="2245876" algn="l"/>
                <a:tab pos="2695369" algn="l"/>
                <a:tab pos="3144862" algn="l"/>
                <a:tab pos="3594355" algn="l"/>
                <a:tab pos="4043847" algn="l"/>
                <a:tab pos="4493342" algn="l"/>
                <a:tab pos="4942833" algn="l"/>
                <a:tab pos="5392327" algn="l"/>
                <a:tab pos="5841818" algn="l"/>
                <a:tab pos="6291312" algn="l"/>
                <a:tab pos="6740805" algn="l"/>
                <a:tab pos="7190297" algn="l"/>
                <a:tab pos="7639790" algn="l"/>
                <a:tab pos="8089285" algn="l"/>
                <a:tab pos="8538776" algn="l"/>
                <a:tab pos="8988270" algn="l"/>
              </a:tabLst>
              <a:defRPr sz="1200">
                <a:solidFill>
                  <a:srgbClr val="000000"/>
                </a:solidFill>
                <a:latin typeface="Times New Roman" pitchFamily="18" charset="0"/>
                <a:cs typeface="Arial" charset="0"/>
              </a:defRPr>
            </a:lvl9pPr>
          </a:lstStyle>
          <a:p>
            <a:pPr>
              <a:spcBef>
                <a:spcPct val="0"/>
              </a:spcBef>
              <a:buFont typeface="Arial" charset="0"/>
              <a:buNone/>
              <a:defRPr/>
            </a:pPr>
            <a:fld id="{804D782A-A1AC-4C22-8BF1-E0688CB2B750}" type="slidenum">
              <a:rPr lang="en-GB" altLang="en-US" smtClean="0">
                <a:latin typeface="Arial" charset="0"/>
              </a:rPr>
              <a:pPr>
                <a:spcBef>
                  <a:spcPct val="0"/>
                </a:spcBef>
                <a:buFont typeface="Arial" charset="0"/>
                <a:buNone/>
                <a:defRPr/>
              </a:pPr>
              <a:t>4</a:t>
            </a:fld>
            <a:endParaRPr lang="en-GB" altLang="en-US">
              <a:latin typeface="Arial" charset="0"/>
            </a:endParaRPr>
          </a:p>
        </p:txBody>
      </p:sp>
      <p:sp>
        <p:nvSpPr>
          <p:cNvPr id="25603" name="Text Box 1"/>
          <p:cNvSpPr txBox="1">
            <a:spLocks noChangeArrowheads="1"/>
          </p:cNvSpPr>
          <p:nvPr/>
        </p:nvSpPr>
        <p:spPr bwMode="auto">
          <a:xfrm>
            <a:off x="1145123" y="743544"/>
            <a:ext cx="4509018" cy="3724078"/>
          </a:xfrm>
          <a:prstGeom prst="rect">
            <a:avLst/>
          </a:prstGeom>
          <a:solidFill>
            <a:srgbClr val="FFFFFF"/>
          </a:solidFill>
          <a:ln w="9360">
            <a:solidFill>
              <a:srgbClr val="000000"/>
            </a:solidFill>
            <a:miter lim="800000"/>
            <a:headEnd/>
            <a:tailEnd/>
          </a:ln>
        </p:spPr>
        <p:txBody>
          <a:bodyPr wrap="none" lIns="91486" tIns="45743" rIns="91486" bIns="45743" anchor="ctr"/>
          <a:lstStyle>
            <a:lvl1pPr>
              <a:spcBef>
                <a:spcPct val="30000"/>
              </a:spcBef>
              <a:buClr>
                <a:srgbClr val="000000"/>
              </a:buClr>
              <a:buFont typeface="Times New Roman" pitchFamily="18" charset="0"/>
              <a:defRPr sz="1200">
                <a:solidFill>
                  <a:srgbClr val="000000"/>
                </a:solidFill>
                <a:latin typeface="Times New Roman" pitchFamily="18" charset="0"/>
                <a:cs typeface="Arial" charset="0"/>
              </a:defRPr>
            </a:lvl1pPr>
            <a:lvl2pPr marL="742950" indent="-285750">
              <a:spcBef>
                <a:spcPct val="30000"/>
              </a:spcBef>
              <a:buClr>
                <a:srgbClr val="000000"/>
              </a:buClr>
              <a:buFont typeface="Times New Roman" pitchFamily="18" charset="0"/>
              <a:defRPr sz="1200">
                <a:solidFill>
                  <a:srgbClr val="000000"/>
                </a:solidFill>
                <a:latin typeface="Times New Roman" pitchFamily="18" charset="0"/>
                <a:cs typeface="Arial" charset="0"/>
              </a:defRPr>
            </a:lvl2pPr>
            <a:lvl3pPr marL="1143000" indent="-228600">
              <a:spcBef>
                <a:spcPct val="30000"/>
              </a:spcBef>
              <a:buClr>
                <a:srgbClr val="000000"/>
              </a:buClr>
              <a:buFont typeface="Times New Roman" pitchFamily="18" charset="0"/>
              <a:defRPr sz="1200">
                <a:solidFill>
                  <a:srgbClr val="000000"/>
                </a:solidFill>
                <a:latin typeface="Times New Roman" pitchFamily="18" charset="0"/>
                <a:cs typeface="Arial" charset="0"/>
              </a:defRPr>
            </a:lvl3pPr>
            <a:lvl4pPr marL="1600200" indent="-228600">
              <a:spcBef>
                <a:spcPct val="30000"/>
              </a:spcBef>
              <a:buClr>
                <a:srgbClr val="000000"/>
              </a:buClr>
              <a:buFont typeface="Times New Roman" pitchFamily="18" charset="0"/>
              <a:defRPr sz="1200">
                <a:solidFill>
                  <a:srgbClr val="000000"/>
                </a:solidFill>
                <a:latin typeface="Times New Roman" pitchFamily="18" charset="0"/>
                <a:cs typeface="Arial" charset="0"/>
              </a:defRPr>
            </a:lvl4pPr>
            <a:lvl5pPr marL="2057400" indent="-228600">
              <a:spcBef>
                <a:spcPct val="30000"/>
              </a:spcBef>
              <a:buClr>
                <a:srgbClr val="000000"/>
              </a:buClr>
              <a:buFont typeface="Times New Roman" pitchFamily="18" charset="0"/>
              <a:defRPr sz="1200">
                <a:solidFill>
                  <a:srgbClr val="000000"/>
                </a:solidFill>
                <a:latin typeface="Times New Roman" pitchFamily="18" charset="0"/>
                <a:cs typeface="Arial"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cs typeface="Arial"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cs typeface="Arial"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cs typeface="Arial"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cs typeface="Arial" charset="0"/>
              </a:defRPr>
            </a:lvl9pPr>
          </a:lstStyle>
          <a:p>
            <a:pPr>
              <a:lnSpc>
                <a:spcPct val="100000"/>
              </a:lnSpc>
              <a:spcBef>
                <a:spcPct val="0"/>
              </a:spcBef>
              <a:buClrTx/>
              <a:buSzTx/>
              <a:buFontTx/>
              <a:buNone/>
            </a:pPr>
            <a:endParaRPr lang="en-US" altLang="en-US" sz="1800" b="0">
              <a:solidFill>
                <a:schemeClr val="tx1"/>
              </a:solidFill>
              <a:latin typeface="Arial" charset="0"/>
            </a:endParaRPr>
          </a:p>
        </p:txBody>
      </p:sp>
      <p:sp>
        <p:nvSpPr>
          <p:cNvPr id="25604" name="Text Box 2"/>
          <p:cNvSpPr>
            <a:spLocks noGrp="1" noChangeArrowheads="1"/>
          </p:cNvSpPr>
          <p:nvPr>
            <p:ph type="body"/>
          </p:nvPr>
        </p:nvSpPr>
        <p:spPr>
          <a:xfrm>
            <a:off x="679768" y="4717061"/>
            <a:ext cx="5438140" cy="44676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3287" tIns="46464" rIns="93287" bIns="46464"/>
          <a:lstStyle/>
          <a:p>
            <a:pPr eaLnBrk="1" hangingPunct="1">
              <a:lnSpc>
                <a:spcPct val="93000"/>
              </a:lnSpc>
              <a:spcBef>
                <a:spcPts val="451"/>
              </a:spcBef>
              <a:tabLst>
                <a:tab pos="0" algn="l"/>
                <a:tab pos="447905" algn="l"/>
                <a:tab pos="897397" algn="l"/>
                <a:tab pos="1346891" algn="l"/>
                <a:tab pos="1796384" algn="l"/>
                <a:tab pos="2245876" algn="l"/>
                <a:tab pos="2695369" algn="l"/>
                <a:tab pos="3144862" algn="l"/>
                <a:tab pos="3594355" algn="l"/>
                <a:tab pos="4043847" algn="l"/>
                <a:tab pos="4493342" algn="l"/>
                <a:tab pos="4942833" algn="l"/>
                <a:tab pos="5392327" algn="l"/>
                <a:tab pos="5841818" algn="l"/>
                <a:tab pos="6291312" algn="l"/>
                <a:tab pos="6740805" algn="l"/>
                <a:tab pos="7190297" algn="l"/>
                <a:tab pos="7639790" algn="l"/>
                <a:tab pos="8089285" algn="l"/>
                <a:tab pos="8538776" algn="l"/>
                <a:tab pos="8988270" algn="l"/>
              </a:tabLst>
            </a:pPr>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idx="10"/>
          </p:nvPr>
        </p:nvSpPr>
        <p:spPr/>
        <p:txBody>
          <a:bodyPr/>
          <a:lstStyle/>
          <a:p>
            <a:pPr>
              <a:defRPr/>
            </a:pPr>
            <a:fld id="{0F057653-BABD-4562-B40E-2F7E901EF03B}" type="slidenum">
              <a:rPr lang="en-GB" smtClean="0"/>
              <a:pPr>
                <a:defRPr/>
              </a:pPr>
              <a:t>5</a:t>
            </a:fld>
            <a:endParaRPr lang="en-GB"/>
          </a:p>
        </p:txBody>
      </p:sp>
    </p:spTree>
    <p:extLst>
      <p:ext uri="{BB962C8B-B14F-4D97-AF65-F5344CB8AC3E}">
        <p14:creationId xmlns:p14="http://schemas.microsoft.com/office/powerpoint/2010/main" val="3310326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538" indent="-171538">
              <a:buFont typeface="Arial" panose="020B0604020202020204" pitchFamily="34" charset="0"/>
              <a:buChar char="•"/>
            </a:pPr>
            <a:endParaRPr lang="fr-FR" dirty="0"/>
          </a:p>
        </p:txBody>
      </p:sp>
      <p:sp>
        <p:nvSpPr>
          <p:cNvPr id="4" name="Slide Number Placeholder 3"/>
          <p:cNvSpPr>
            <a:spLocks noGrp="1"/>
          </p:cNvSpPr>
          <p:nvPr>
            <p:ph type="sldNum" idx="10"/>
          </p:nvPr>
        </p:nvSpPr>
        <p:spPr/>
        <p:txBody>
          <a:bodyPr/>
          <a:lstStyle/>
          <a:p>
            <a:pPr>
              <a:defRPr/>
            </a:pPr>
            <a:fld id="{0F057653-BABD-4562-B40E-2F7E901EF03B}" type="slidenum">
              <a:rPr lang="en-GB" smtClean="0"/>
              <a:pPr>
                <a:defRPr/>
              </a:pPr>
              <a:t>6</a:t>
            </a:fld>
            <a:endParaRPr lang="en-GB"/>
          </a:p>
        </p:txBody>
      </p:sp>
    </p:spTree>
    <p:extLst>
      <p:ext uri="{BB962C8B-B14F-4D97-AF65-F5344CB8AC3E}">
        <p14:creationId xmlns:p14="http://schemas.microsoft.com/office/powerpoint/2010/main" val="1807526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idx="10"/>
          </p:nvPr>
        </p:nvSpPr>
        <p:spPr/>
        <p:txBody>
          <a:bodyPr/>
          <a:lstStyle/>
          <a:p>
            <a:pPr>
              <a:defRPr/>
            </a:pPr>
            <a:fld id="{0F057653-BABD-4562-B40E-2F7E901EF03B}" type="slidenum">
              <a:rPr lang="en-GB" smtClean="0"/>
              <a:pPr>
                <a:defRPr/>
              </a:pPr>
              <a:t>7</a:t>
            </a:fld>
            <a:endParaRPr lang="en-GB"/>
          </a:p>
        </p:txBody>
      </p:sp>
    </p:spTree>
    <p:extLst>
      <p:ext uri="{BB962C8B-B14F-4D97-AF65-F5344CB8AC3E}">
        <p14:creationId xmlns:p14="http://schemas.microsoft.com/office/powerpoint/2010/main" val="3373991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145123" y="743546"/>
            <a:ext cx="4509018" cy="3725668"/>
          </a:xfrm>
          <a:prstGeom prst="rect">
            <a:avLst/>
          </a:prstGeom>
          <a:solidFill>
            <a:srgbClr val="FFFFFF"/>
          </a:solidFill>
          <a:ln w="9360">
            <a:solidFill>
              <a:srgbClr val="000000"/>
            </a:solidFill>
            <a:miter lim="800000"/>
            <a:headEnd/>
            <a:tailEnd/>
          </a:ln>
        </p:spPr>
        <p:txBody>
          <a:bodyPr wrap="none" lIns="91486" tIns="45743" rIns="91486" bIns="45743" anchor="ctr"/>
          <a:lstStyle>
            <a:lvl1pPr>
              <a:spcBef>
                <a:spcPct val="30000"/>
              </a:spcBef>
              <a:buClr>
                <a:srgbClr val="000000"/>
              </a:buClr>
              <a:buFont typeface="Times New Roman" pitchFamily="18" charset="0"/>
              <a:defRPr sz="1200">
                <a:solidFill>
                  <a:srgbClr val="000000"/>
                </a:solidFill>
                <a:latin typeface="Times New Roman" pitchFamily="18" charset="0"/>
                <a:cs typeface="Arial" charset="0"/>
              </a:defRPr>
            </a:lvl1pPr>
            <a:lvl2pPr marL="742950" indent="-285750">
              <a:spcBef>
                <a:spcPct val="30000"/>
              </a:spcBef>
              <a:buClr>
                <a:srgbClr val="000000"/>
              </a:buClr>
              <a:buFont typeface="Times New Roman" pitchFamily="18" charset="0"/>
              <a:defRPr sz="1200">
                <a:solidFill>
                  <a:srgbClr val="000000"/>
                </a:solidFill>
                <a:latin typeface="Times New Roman" pitchFamily="18" charset="0"/>
                <a:cs typeface="Arial" charset="0"/>
              </a:defRPr>
            </a:lvl2pPr>
            <a:lvl3pPr marL="1143000" indent="-228600">
              <a:spcBef>
                <a:spcPct val="30000"/>
              </a:spcBef>
              <a:buClr>
                <a:srgbClr val="000000"/>
              </a:buClr>
              <a:buFont typeface="Times New Roman" pitchFamily="18" charset="0"/>
              <a:defRPr sz="1200">
                <a:solidFill>
                  <a:srgbClr val="000000"/>
                </a:solidFill>
                <a:latin typeface="Times New Roman" pitchFamily="18" charset="0"/>
                <a:cs typeface="Arial" charset="0"/>
              </a:defRPr>
            </a:lvl3pPr>
            <a:lvl4pPr marL="1600200" indent="-228600">
              <a:spcBef>
                <a:spcPct val="30000"/>
              </a:spcBef>
              <a:buClr>
                <a:srgbClr val="000000"/>
              </a:buClr>
              <a:buFont typeface="Times New Roman" pitchFamily="18" charset="0"/>
              <a:defRPr sz="1200">
                <a:solidFill>
                  <a:srgbClr val="000000"/>
                </a:solidFill>
                <a:latin typeface="Times New Roman" pitchFamily="18" charset="0"/>
                <a:cs typeface="Arial" charset="0"/>
              </a:defRPr>
            </a:lvl4pPr>
            <a:lvl5pPr marL="2057400" indent="-228600">
              <a:spcBef>
                <a:spcPct val="30000"/>
              </a:spcBef>
              <a:buClr>
                <a:srgbClr val="000000"/>
              </a:buClr>
              <a:buFont typeface="Times New Roman" pitchFamily="18" charset="0"/>
              <a:defRPr sz="1200">
                <a:solidFill>
                  <a:srgbClr val="000000"/>
                </a:solidFill>
                <a:latin typeface="Times New Roman" pitchFamily="18" charset="0"/>
                <a:cs typeface="Arial"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cs typeface="Arial"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cs typeface="Arial"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cs typeface="Arial"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cs typeface="Arial" charset="0"/>
              </a:defRPr>
            </a:lvl9pPr>
          </a:lstStyle>
          <a:p>
            <a:pPr algn="just" eaLnBrk="1" hangingPunct="1">
              <a:lnSpc>
                <a:spcPct val="81000"/>
              </a:lnSpc>
              <a:spcBef>
                <a:spcPct val="0"/>
              </a:spcBef>
              <a:buFont typeface="Arial" charset="0"/>
              <a:buNone/>
            </a:pPr>
            <a:endParaRPr lang="en-US" altLang="en-US" sz="3200">
              <a:solidFill>
                <a:schemeClr val="accent2"/>
              </a:solidFill>
              <a:latin typeface="Arial" charset="0"/>
            </a:endParaRPr>
          </a:p>
        </p:txBody>
      </p:sp>
      <p:sp>
        <p:nvSpPr>
          <p:cNvPr id="33795" name="Text Box 3"/>
          <p:cNvSpPr>
            <a:spLocks noGrp="1" noChangeArrowheads="1"/>
          </p:cNvSpPr>
          <p:nvPr>
            <p:ph type="body"/>
          </p:nvPr>
        </p:nvSpPr>
        <p:spPr>
          <a:xfrm>
            <a:off x="679768" y="4717061"/>
            <a:ext cx="5438140" cy="44676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49494" eaLnBrk="1" hangingPunct="1">
              <a:lnSpc>
                <a:spcPct val="95000"/>
              </a:lnSpc>
              <a:spcBef>
                <a:spcPts val="451"/>
              </a:spcBef>
              <a:tabLst>
                <a:tab pos="0" algn="l"/>
                <a:tab pos="447905" algn="l"/>
                <a:tab pos="897397" algn="l"/>
                <a:tab pos="1346891" algn="l"/>
                <a:tab pos="1796384" algn="l"/>
                <a:tab pos="2245876" algn="l"/>
                <a:tab pos="2695369" algn="l"/>
                <a:tab pos="3144862" algn="l"/>
                <a:tab pos="3594355" algn="l"/>
                <a:tab pos="4043847" algn="l"/>
                <a:tab pos="4493342" algn="l"/>
                <a:tab pos="4942833" algn="l"/>
                <a:tab pos="5392327" algn="l"/>
                <a:tab pos="5841818" algn="l"/>
                <a:tab pos="6291312" algn="l"/>
                <a:tab pos="6740805" algn="l"/>
                <a:tab pos="7190297" algn="l"/>
                <a:tab pos="7639790" algn="l"/>
                <a:tab pos="8089285" algn="l"/>
                <a:tab pos="8538776" algn="l"/>
                <a:tab pos="8988270" algn="l"/>
              </a:tabLst>
            </a:pPr>
            <a:endParaRPr lang="en-GB"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idx="10"/>
          </p:nvPr>
        </p:nvSpPr>
        <p:spPr/>
        <p:txBody>
          <a:bodyPr/>
          <a:lstStyle/>
          <a:p>
            <a:pPr>
              <a:defRPr/>
            </a:pPr>
            <a:fld id="{0F057653-BABD-4562-B40E-2F7E901EF03B}" type="slidenum">
              <a:rPr lang="en-GB" smtClean="0"/>
              <a:pPr>
                <a:defRPr/>
              </a:pPr>
              <a:t>9</a:t>
            </a:fld>
            <a:endParaRPr lang="en-GB"/>
          </a:p>
        </p:txBody>
      </p:sp>
    </p:spTree>
    <p:extLst>
      <p:ext uri="{BB962C8B-B14F-4D97-AF65-F5344CB8AC3E}">
        <p14:creationId xmlns:p14="http://schemas.microsoft.com/office/powerpoint/2010/main" val="2570717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93315310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949374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3238" y="0"/>
            <a:ext cx="2284412" cy="57324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0838" cy="5732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3980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9137650" cy="5732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420094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73F60D6C-B68A-4728-8D8C-5D15A7819726}" type="datetimeFigureOut">
              <a:rPr lang="en-US"/>
              <a:pPr>
                <a:defRPr/>
              </a:pPr>
              <a:t>2/15/2022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77E543-98C9-4F2B-86AD-3B46096C4BB1}" type="slidenum">
              <a:rPr lang="en-US"/>
              <a:pPr>
                <a:defRPr/>
              </a:pPr>
              <a:t>‹#›</a:t>
            </a:fld>
            <a:endParaRPr lang="en-US"/>
          </a:p>
        </p:txBody>
      </p:sp>
    </p:spTree>
    <p:extLst>
      <p:ext uri="{BB962C8B-B14F-4D97-AF65-F5344CB8AC3E}">
        <p14:creationId xmlns:p14="http://schemas.microsoft.com/office/powerpoint/2010/main" val="602127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742D01A-1485-4832-9CB7-CF6DC865F1A5}" type="datetimeFigureOut">
              <a:rPr lang="en-US"/>
              <a:pPr>
                <a:defRPr/>
              </a:pPr>
              <a:t>2/15/2022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D1A1F7-3B1F-42EB-97B0-A5DCE5E3B316}" type="slidenum">
              <a:rPr lang="en-US"/>
              <a:pPr>
                <a:defRPr/>
              </a:pPr>
              <a:t>‹#›</a:t>
            </a:fld>
            <a:endParaRPr lang="en-US"/>
          </a:p>
        </p:txBody>
      </p:sp>
    </p:spTree>
    <p:extLst>
      <p:ext uri="{BB962C8B-B14F-4D97-AF65-F5344CB8AC3E}">
        <p14:creationId xmlns:p14="http://schemas.microsoft.com/office/powerpoint/2010/main" val="2262949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A9A162F-B581-4254-818D-2BC6E7B1F771}" type="datetimeFigureOut">
              <a:rPr lang="en-US"/>
              <a:pPr>
                <a:defRPr/>
              </a:pPr>
              <a:t>2/15/2022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7F8AA7-327C-426C-8F27-04AE4F8CCDB9}" type="slidenum">
              <a:rPr lang="en-US"/>
              <a:pPr>
                <a:defRPr/>
              </a:pPr>
              <a:t>‹#›</a:t>
            </a:fld>
            <a:endParaRPr lang="en-US"/>
          </a:p>
        </p:txBody>
      </p:sp>
    </p:spTree>
    <p:extLst>
      <p:ext uri="{BB962C8B-B14F-4D97-AF65-F5344CB8AC3E}">
        <p14:creationId xmlns:p14="http://schemas.microsoft.com/office/powerpoint/2010/main" val="3424987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7811E050-CAF9-45A9-B868-C64A76C27806}" type="datetimeFigureOut">
              <a:rPr lang="en-US"/>
              <a:pPr>
                <a:defRPr/>
              </a:pPr>
              <a:t>2/15/2022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C956AA-C8F6-44E9-95CF-3815937EF3ED}" type="slidenum">
              <a:rPr lang="en-US"/>
              <a:pPr>
                <a:defRPr/>
              </a:pPr>
              <a:t>‹#›</a:t>
            </a:fld>
            <a:endParaRPr lang="en-US"/>
          </a:p>
        </p:txBody>
      </p:sp>
    </p:spTree>
    <p:extLst>
      <p:ext uri="{BB962C8B-B14F-4D97-AF65-F5344CB8AC3E}">
        <p14:creationId xmlns:p14="http://schemas.microsoft.com/office/powerpoint/2010/main" val="3341282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3E759F90-80F5-4624-B509-DAE54392DEBB}" type="datetimeFigureOut">
              <a:rPr lang="en-US"/>
              <a:pPr>
                <a:defRPr/>
              </a:pPr>
              <a:t>2/15/2022</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48C0EA2-DA64-471D-9CD6-58D6870BDB33}" type="slidenum">
              <a:rPr lang="en-US"/>
              <a:pPr>
                <a:defRPr/>
              </a:pPr>
              <a:t>‹#›</a:t>
            </a:fld>
            <a:endParaRPr lang="en-US"/>
          </a:p>
        </p:txBody>
      </p:sp>
    </p:spTree>
    <p:extLst>
      <p:ext uri="{BB962C8B-B14F-4D97-AF65-F5344CB8AC3E}">
        <p14:creationId xmlns:p14="http://schemas.microsoft.com/office/powerpoint/2010/main" val="3049497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ED82FC76-1201-4D6B-B184-373D4DABE547}" type="datetimeFigureOut">
              <a:rPr lang="en-US"/>
              <a:pPr>
                <a:defRPr/>
              </a:pPr>
              <a:t>2/15/2022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6830A18-274F-4174-88CA-862B1ABFCF14}" type="slidenum">
              <a:rPr lang="en-US"/>
              <a:pPr>
                <a:defRPr/>
              </a:pPr>
              <a:t>‹#›</a:t>
            </a:fld>
            <a:endParaRPr lang="en-US"/>
          </a:p>
        </p:txBody>
      </p:sp>
    </p:spTree>
    <p:extLst>
      <p:ext uri="{BB962C8B-B14F-4D97-AF65-F5344CB8AC3E}">
        <p14:creationId xmlns:p14="http://schemas.microsoft.com/office/powerpoint/2010/main" val="17887086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01F4FB1-DF67-4699-8ED0-9F61CB9946A6}" type="datetimeFigureOut">
              <a:rPr lang="en-US"/>
              <a:pPr>
                <a:defRPr/>
              </a:pPr>
              <a:t>2/15/2022</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75D2F1E-D7A0-4177-A67E-0C678CF8F6ED}" type="slidenum">
              <a:rPr lang="en-US"/>
              <a:pPr>
                <a:defRPr/>
              </a:pPr>
              <a:t>‹#›</a:t>
            </a:fld>
            <a:endParaRPr lang="en-US"/>
          </a:p>
        </p:txBody>
      </p:sp>
    </p:spTree>
    <p:extLst>
      <p:ext uri="{BB962C8B-B14F-4D97-AF65-F5344CB8AC3E}">
        <p14:creationId xmlns:p14="http://schemas.microsoft.com/office/powerpoint/2010/main" val="2860942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147039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56538E8-480A-4EC7-A37D-12623368CD83}" type="datetimeFigureOut">
              <a:rPr lang="en-US"/>
              <a:pPr>
                <a:defRPr/>
              </a:pPr>
              <a:t>2/15/2022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D298F4-9FA0-4F55-AF38-82D9BEF68C01}" type="slidenum">
              <a:rPr lang="en-US"/>
              <a:pPr>
                <a:defRPr/>
              </a:pPr>
              <a:t>‹#›</a:t>
            </a:fld>
            <a:endParaRPr lang="en-US"/>
          </a:p>
        </p:txBody>
      </p:sp>
    </p:spTree>
    <p:extLst>
      <p:ext uri="{BB962C8B-B14F-4D97-AF65-F5344CB8AC3E}">
        <p14:creationId xmlns:p14="http://schemas.microsoft.com/office/powerpoint/2010/main" val="132088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09AD047-86A0-4E81-8442-7985FB1F1CA4}" type="datetimeFigureOut">
              <a:rPr lang="en-US"/>
              <a:pPr>
                <a:defRPr/>
              </a:pPr>
              <a:t>2/15/2022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A8B820-399C-44FA-B263-7FEF4CDFA17E}" type="slidenum">
              <a:rPr lang="en-US"/>
              <a:pPr>
                <a:defRPr/>
              </a:pPr>
              <a:t>‹#›</a:t>
            </a:fld>
            <a:endParaRPr lang="en-US"/>
          </a:p>
        </p:txBody>
      </p:sp>
    </p:spTree>
    <p:extLst>
      <p:ext uri="{BB962C8B-B14F-4D97-AF65-F5344CB8AC3E}">
        <p14:creationId xmlns:p14="http://schemas.microsoft.com/office/powerpoint/2010/main" val="222002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2095929-15C8-40AC-897A-E62389673152}" type="datetimeFigureOut">
              <a:rPr lang="en-US"/>
              <a:pPr>
                <a:defRPr/>
              </a:pPr>
              <a:t>2/15/2022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729DE2-120C-41DF-865C-B74F22BD1F50}" type="slidenum">
              <a:rPr lang="en-US"/>
              <a:pPr>
                <a:defRPr/>
              </a:pPr>
              <a:t>‹#›</a:t>
            </a:fld>
            <a:endParaRPr lang="en-US"/>
          </a:p>
        </p:txBody>
      </p:sp>
    </p:spTree>
    <p:extLst>
      <p:ext uri="{BB962C8B-B14F-4D97-AF65-F5344CB8AC3E}">
        <p14:creationId xmlns:p14="http://schemas.microsoft.com/office/powerpoint/2010/main" val="3770887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83C332F-FE52-4597-88B2-B93FA29625F9}" type="datetimeFigureOut">
              <a:rPr lang="en-US"/>
              <a:pPr>
                <a:defRPr/>
              </a:pPr>
              <a:t>2/15/2022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0E1475-B58E-4A85-A341-B754B104D47C}" type="slidenum">
              <a:rPr lang="en-US"/>
              <a:pPr>
                <a:defRPr/>
              </a:pPr>
              <a:t>‹#›</a:t>
            </a:fld>
            <a:endParaRPr lang="en-US"/>
          </a:p>
        </p:txBody>
      </p:sp>
    </p:spTree>
    <p:extLst>
      <p:ext uri="{BB962C8B-B14F-4D97-AF65-F5344CB8AC3E}">
        <p14:creationId xmlns:p14="http://schemas.microsoft.com/office/powerpoint/2010/main" val="3791789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6670914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6561275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22199328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71600"/>
            <a:ext cx="40005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2500" y="1371600"/>
            <a:ext cx="40005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8340369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30871824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3394807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650252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18563066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10757944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4141883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5251807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52400"/>
            <a:ext cx="21336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152400"/>
            <a:ext cx="62484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10856182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34400" cy="914400"/>
          </a:xfrm>
        </p:spPr>
        <p:txBody>
          <a:bodyPr/>
          <a:lstStyle/>
          <a:p>
            <a:r>
              <a:rPr lang="en-US"/>
              <a:t>Click to edit Master title style</a:t>
            </a:r>
          </a:p>
        </p:txBody>
      </p:sp>
      <p:sp>
        <p:nvSpPr>
          <p:cNvPr id="3" name="Content Placeholder 2"/>
          <p:cNvSpPr>
            <a:spLocks noGrp="1"/>
          </p:cNvSpPr>
          <p:nvPr>
            <p:ph sz="half" idx="1"/>
          </p:nvPr>
        </p:nvSpPr>
        <p:spPr>
          <a:xfrm>
            <a:off x="609600" y="1371600"/>
            <a:ext cx="40005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62500" y="1371600"/>
            <a:ext cx="40005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0" y="6553200"/>
            <a:ext cx="1676400" cy="304800"/>
          </a:xfrm>
        </p:spPr>
        <p:txBody>
          <a:bodyPr/>
          <a:lstStyle>
            <a:lvl1pPr>
              <a:defRPr/>
            </a:lvl1pPr>
          </a:lstStyle>
          <a:p>
            <a:endParaRPr lang="en-GB" altLang="en-US"/>
          </a:p>
        </p:txBody>
      </p:sp>
      <p:sp>
        <p:nvSpPr>
          <p:cNvPr id="6" name="Footer Placeholder 5"/>
          <p:cNvSpPr>
            <a:spLocks noGrp="1"/>
          </p:cNvSpPr>
          <p:nvPr>
            <p:ph type="ftr" sz="quarter" idx="11"/>
          </p:nvPr>
        </p:nvSpPr>
        <p:spPr>
          <a:xfrm>
            <a:off x="1676400" y="6553200"/>
            <a:ext cx="6400800" cy="304800"/>
          </a:xfrm>
        </p:spPr>
        <p:txBody>
          <a:bodyPr/>
          <a:lstStyle>
            <a:lvl1pPr>
              <a:defRPr/>
            </a:lvl1pPr>
          </a:lstStyle>
          <a:p>
            <a:endParaRPr lang="en-GB" altLang="en-US"/>
          </a:p>
        </p:txBody>
      </p:sp>
    </p:spTree>
    <p:extLst>
      <p:ext uri="{BB962C8B-B14F-4D97-AF65-F5344CB8AC3E}">
        <p14:creationId xmlns:p14="http://schemas.microsoft.com/office/powerpoint/2010/main" val="38068218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34400" cy="914400"/>
          </a:xfrm>
        </p:spPr>
        <p:txBody>
          <a:bodyPr/>
          <a:lstStyle/>
          <a:p>
            <a:r>
              <a:rPr lang="en-US"/>
              <a:t>Click to edit Master title style</a:t>
            </a:r>
          </a:p>
        </p:txBody>
      </p:sp>
      <p:sp>
        <p:nvSpPr>
          <p:cNvPr id="3" name="Text Placeholder 2"/>
          <p:cNvSpPr>
            <a:spLocks noGrp="1"/>
          </p:cNvSpPr>
          <p:nvPr>
            <p:ph type="body" sz="half" idx="1"/>
          </p:nvPr>
        </p:nvSpPr>
        <p:spPr>
          <a:xfrm>
            <a:off x="609600" y="1371600"/>
            <a:ext cx="40005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2500" y="1371600"/>
            <a:ext cx="40005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0" y="6553200"/>
            <a:ext cx="1676400" cy="304800"/>
          </a:xfrm>
        </p:spPr>
        <p:txBody>
          <a:bodyPr/>
          <a:lstStyle>
            <a:lvl1pPr>
              <a:defRPr/>
            </a:lvl1pPr>
          </a:lstStyle>
          <a:p>
            <a:endParaRPr lang="en-GB" altLang="en-US"/>
          </a:p>
        </p:txBody>
      </p:sp>
      <p:sp>
        <p:nvSpPr>
          <p:cNvPr id="6" name="Footer Placeholder 5"/>
          <p:cNvSpPr>
            <a:spLocks noGrp="1"/>
          </p:cNvSpPr>
          <p:nvPr>
            <p:ph type="ftr" sz="quarter" idx="11"/>
          </p:nvPr>
        </p:nvSpPr>
        <p:spPr>
          <a:xfrm>
            <a:off x="1676400" y="6553200"/>
            <a:ext cx="6400800" cy="304800"/>
          </a:xfrm>
        </p:spPr>
        <p:txBody>
          <a:bodyPr/>
          <a:lstStyle>
            <a:lvl1pPr>
              <a:defRPr/>
            </a:lvl1pPr>
          </a:lstStyle>
          <a:p>
            <a:endParaRPr lang="en-GB" altLang="en-US"/>
          </a:p>
        </p:txBody>
      </p:sp>
    </p:spTree>
    <p:extLst>
      <p:ext uri="{BB962C8B-B14F-4D97-AF65-F5344CB8AC3E}">
        <p14:creationId xmlns:p14="http://schemas.microsoft.com/office/powerpoint/2010/main" val="108829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35150" y="1125538"/>
            <a:ext cx="2368550" cy="4606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56100" y="1125538"/>
            <a:ext cx="2370138" cy="4606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468668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519158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0580922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428834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1708190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0" tIns="0" rIns="0" bIns="0"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4063418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1.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ransition/>
  <p:txStyles>
    <p:titleStyle>
      <a:lvl1pPr marL="717550" indent="-717550" algn="l" defTabSz="457200" rtl="0" eaLnBrk="0" fontAlgn="base" hangingPunct="0">
        <a:lnSpc>
          <a:spcPct val="81000"/>
        </a:lnSpc>
        <a:spcBef>
          <a:spcPct val="0"/>
        </a:spcBef>
        <a:spcAft>
          <a:spcPct val="0"/>
        </a:spcAft>
        <a:buClr>
          <a:srgbClr val="000000"/>
        </a:buClr>
        <a:buSzPct val="100000"/>
        <a:buFont typeface="Arial" charset="0"/>
        <a:defRPr sz="3200" b="1">
          <a:solidFill>
            <a:srgbClr val="000000"/>
          </a:solidFill>
          <a:latin typeface="+mj-lt"/>
          <a:ea typeface="+mj-ea"/>
          <a:cs typeface="+mj-cs"/>
        </a:defRPr>
      </a:lvl1pPr>
      <a:lvl2pPr marL="717550" indent="-717550" algn="l" defTabSz="457200" rtl="0" eaLnBrk="0" fontAlgn="base" hangingPunct="0">
        <a:lnSpc>
          <a:spcPct val="81000"/>
        </a:lnSpc>
        <a:spcBef>
          <a:spcPct val="0"/>
        </a:spcBef>
        <a:spcAft>
          <a:spcPct val="0"/>
        </a:spcAft>
        <a:buClr>
          <a:srgbClr val="000000"/>
        </a:buClr>
        <a:buSzPct val="100000"/>
        <a:buFont typeface="Arial" charset="0"/>
        <a:defRPr sz="3200" b="1">
          <a:solidFill>
            <a:srgbClr val="000000"/>
          </a:solidFill>
          <a:latin typeface="Arial" charset="0"/>
          <a:ea typeface="Lucida Sans Unicode" pitchFamily="34" charset="0"/>
          <a:cs typeface="Lucida Sans Unicode" pitchFamily="34" charset="0"/>
        </a:defRPr>
      </a:lvl2pPr>
      <a:lvl3pPr marL="717550" indent="-717550" algn="l" defTabSz="457200" rtl="0" eaLnBrk="0" fontAlgn="base" hangingPunct="0">
        <a:lnSpc>
          <a:spcPct val="81000"/>
        </a:lnSpc>
        <a:spcBef>
          <a:spcPct val="0"/>
        </a:spcBef>
        <a:spcAft>
          <a:spcPct val="0"/>
        </a:spcAft>
        <a:buClr>
          <a:srgbClr val="000000"/>
        </a:buClr>
        <a:buSzPct val="100000"/>
        <a:buFont typeface="Arial" charset="0"/>
        <a:defRPr sz="3200" b="1">
          <a:solidFill>
            <a:srgbClr val="000000"/>
          </a:solidFill>
          <a:latin typeface="Arial" charset="0"/>
          <a:ea typeface="Lucida Sans Unicode" pitchFamily="34" charset="0"/>
          <a:cs typeface="Lucida Sans Unicode" pitchFamily="34" charset="0"/>
        </a:defRPr>
      </a:lvl3pPr>
      <a:lvl4pPr marL="717550" indent="-717550" algn="l" defTabSz="457200" rtl="0" eaLnBrk="0" fontAlgn="base" hangingPunct="0">
        <a:lnSpc>
          <a:spcPct val="81000"/>
        </a:lnSpc>
        <a:spcBef>
          <a:spcPct val="0"/>
        </a:spcBef>
        <a:spcAft>
          <a:spcPct val="0"/>
        </a:spcAft>
        <a:buClr>
          <a:srgbClr val="000000"/>
        </a:buClr>
        <a:buSzPct val="100000"/>
        <a:buFont typeface="Arial" charset="0"/>
        <a:defRPr sz="3200" b="1">
          <a:solidFill>
            <a:srgbClr val="000000"/>
          </a:solidFill>
          <a:latin typeface="Arial" charset="0"/>
          <a:ea typeface="Lucida Sans Unicode" pitchFamily="34" charset="0"/>
          <a:cs typeface="Lucida Sans Unicode" pitchFamily="34" charset="0"/>
        </a:defRPr>
      </a:lvl4pPr>
      <a:lvl5pPr marL="717550" indent="-717550" algn="l" defTabSz="457200" rtl="0" eaLnBrk="0" fontAlgn="base" hangingPunct="0">
        <a:lnSpc>
          <a:spcPct val="81000"/>
        </a:lnSpc>
        <a:spcBef>
          <a:spcPct val="0"/>
        </a:spcBef>
        <a:spcAft>
          <a:spcPct val="0"/>
        </a:spcAft>
        <a:buClr>
          <a:srgbClr val="000000"/>
        </a:buClr>
        <a:buSzPct val="100000"/>
        <a:buFont typeface="Arial" charset="0"/>
        <a:defRPr sz="3200" b="1">
          <a:solidFill>
            <a:srgbClr val="000000"/>
          </a:solidFill>
          <a:latin typeface="Arial" charset="0"/>
          <a:ea typeface="Lucida Sans Unicode" pitchFamily="34" charset="0"/>
          <a:cs typeface="Lucida Sans Unicode" pitchFamily="34" charset="0"/>
        </a:defRPr>
      </a:lvl5pPr>
      <a:lvl6pPr marL="1174750" indent="-717550" algn="l" defTabSz="457200" rtl="0" fontAlgn="base">
        <a:lnSpc>
          <a:spcPct val="81000"/>
        </a:lnSpc>
        <a:spcBef>
          <a:spcPct val="0"/>
        </a:spcBef>
        <a:spcAft>
          <a:spcPct val="0"/>
        </a:spcAft>
        <a:buClr>
          <a:srgbClr val="000000"/>
        </a:buClr>
        <a:buSzPct val="100000"/>
        <a:buFont typeface="Arial" charset="0"/>
        <a:defRPr sz="3200" b="1">
          <a:solidFill>
            <a:srgbClr val="000000"/>
          </a:solidFill>
          <a:latin typeface="Arial" charset="0"/>
          <a:ea typeface="Lucida Sans Unicode" pitchFamily="34" charset="0"/>
          <a:cs typeface="Lucida Sans Unicode" pitchFamily="34" charset="0"/>
        </a:defRPr>
      </a:lvl6pPr>
      <a:lvl7pPr marL="1631950" indent="-717550" algn="l" defTabSz="457200" rtl="0" fontAlgn="base">
        <a:lnSpc>
          <a:spcPct val="81000"/>
        </a:lnSpc>
        <a:spcBef>
          <a:spcPct val="0"/>
        </a:spcBef>
        <a:spcAft>
          <a:spcPct val="0"/>
        </a:spcAft>
        <a:buClr>
          <a:srgbClr val="000000"/>
        </a:buClr>
        <a:buSzPct val="100000"/>
        <a:buFont typeface="Arial" charset="0"/>
        <a:defRPr sz="3200" b="1">
          <a:solidFill>
            <a:srgbClr val="000000"/>
          </a:solidFill>
          <a:latin typeface="Arial" charset="0"/>
          <a:ea typeface="Lucida Sans Unicode" pitchFamily="34" charset="0"/>
          <a:cs typeface="Lucida Sans Unicode" pitchFamily="34" charset="0"/>
        </a:defRPr>
      </a:lvl7pPr>
      <a:lvl8pPr marL="2089150" indent="-717550" algn="l" defTabSz="457200" rtl="0" fontAlgn="base">
        <a:lnSpc>
          <a:spcPct val="81000"/>
        </a:lnSpc>
        <a:spcBef>
          <a:spcPct val="0"/>
        </a:spcBef>
        <a:spcAft>
          <a:spcPct val="0"/>
        </a:spcAft>
        <a:buClr>
          <a:srgbClr val="000000"/>
        </a:buClr>
        <a:buSzPct val="100000"/>
        <a:buFont typeface="Arial" charset="0"/>
        <a:defRPr sz="3200" b="1">
          <a:solidFill>
            <a:srgbClr val="000000"/>
          </a:solidFill>
          <a:latin typeface="Arial" charset="0"/>
          <a:ea typeface="Lucida Sans Unicode" pitchFamily="34" charset="0"/>
          <a:cs typeface="Lucida Sans Unicode" pitchFamily="34" charset="0"/>
        </a:defRPr>
      </a:lvl8pPr>
      <a:lvl9pPr marL="2546350" indent="-717550" algn="l" defTabSz="457200" rtl="0" fontAlgn="base">
        <a:lnSpc>
          <a:spcPct val="81000"/>
        </a:lnSpc>
        <a:spcBef>
          <a:spcPct val="0"/>
        </a:spcBef>
        <a:spcAft>
          <a:spcPct val="0"/>
        </a:spcAft>
        <a:buClr>
          <a:srgbClr val="000000"/>
        </a:buClr>
        <a:buSzPct val="100000"/>
        <a:buFont typeface="Arial" charset="0"/>
        <a:defRPr sz="3200" b="1">
          <a:solidFill>
            <a:srgbClr val="000000"/>
          </a:solidFill>
          <a:latin typeface="Arial" charset="0"/>
          <a:ea typeface="Lucida Sans Unicode" pitchFamily="34" charset="0"/>
          <a:cs typeface="Lucida Sans Unicode" pitchFamily="34" charset="0"/>
        </a:defRPr>
      </a:lvl9pPr>
    </p:titleStyle>
    <p:bodyStyle>
      <a:lvl1pPr marL="336550" indent="-336550" algn="l" defTabSz="457200" rtl="0" eaLnBrk="0" fontAlgn="base" hangingPunct="0">
        <a:lnSpc>
          <a:spcPct val="81000"/>
        </a:lnSpc>
        <a:spcBef>
          <a:spcPts val="600"/>
        </a:spcBef>
        <a:spcAft>
          <a:spcPct val="0"/>
        </a:spcAft>
        <a:buClr>
          <a:srgbClr val="990000"/>
        </a:buClr>
        <a:buSzPct val="100000"/>
        <a:buFont typeface="Arial" charset="0"/>
        <a:buChar char="•"/>
        <a:defRPr sz="2400">
          <a:solidFill>
            <a:srgbClr val="990000"/>
          </a:solidFill>
          <a:latin typeface="Verdana" pitchFamily="34" charset="0"/>
          <a:ea typeface="+mn-ea"/>
          <a:cs typeface="+mn-cs"/>
        </a:defRPr>
      </a:lvl1pPr>
      <a:lvl2pPr marL="736600" indent="-279400" algn="l" defTabSz="457200" rtl="0" eaLnBrk="0" fontAlgn="base" hangingPunct="0">
        <a:lnSpc>
          <a:spcPct val="81000"/>
        </a:lnSpc>
        <a:spcBef>
          <a:spcPts val="700"/>
        </a:spcBef>
        <a:spcAft>
          <a:spcPct val="0"/>
        </a:spcAft>
        <a:buClr>
          <a:srgbClr val="008080"/>
        </a:buClr>
        <a:buSzPct val="100000"/>
        <a:buFont typeface="Arial" charset="0"/>
        <a:buChar char="–"/>
        <a:defRPr sz="2800">
          <a:solidFill>
            <a:srgbClr val="008080"/>
          </a:solidFill>
          <a:latin typeface="Verdana" pitchFamily="34" charset="0"/>
          <a:ea typeface="+mn-ea"/>
          <a:cs typeface="+mn-cs"/>
        </a:defRPr>
      </a:lvl2pPr>
      <a:lvl3pPr marL="1143000" indent="-228600" algn="l" defTabSz="457200" rtl="0" eaLnBrk="0" fontAlgn="base" hangingPunct="0">
        <a:lnSpc>
          <a:spcPct val="81000"/>
        </a:lnSpc>
        <a:spcBef>
          <a:spcPts val="600"/>
        </a:spcBef>
        <a:spcAft>
          <a:spcPct val="0"/>
        </a:spcAft>
        <a:buClr>
          <a:srgbClr val="008080"/>
        </a:buClr>
        <a:buSzPct val="100000"/>
        <a:buFont typeface="Arial" charset="0"/>
        <a:buChar char="•"/>
        <a:defRPr sz="2400">
          <a:solidFill>
            <a:srgbClr val="008080"/>
          </a:solidFill>
          <a:latin typeface="Verdana" pitchFamily="34" charset="0"/>
          <a:ea typeface="+mn-ea"/>
          <a:cs typeface="+mn-cs"/>
        </a:defRPr>
      </a:lvl3pPr>
      <a:lvl4pPr marL="1600200" indent="-228600" algn="l" defTabSz="457200" rtl="0" eaLnBrk="0" fontAlgn="base" hangingPunct="0">
        <a:lnSpc>
          <a:spcPct val="81000"/>
        </a:lnSpc>
        <a:spcBef>
          <a:spcPts val="500"/>
        </a:spcBef>
        <a:spcAft>
          <a:spcPct val="0"/>
        </a:spcAft>
        <a:buClr>
          <a:srgbClr val="008080"/>
        </a:buClr>
        <a:buSzPct val="100000"/>
        <a:buFont typeface="Arial" charset="0"/>
        <a:buChar char="–"/>
        <a:defRPr sz="2000">
          <a:solidFill>
            <a:srgbClr val="008080"/>
          </a:solidFill>
          <a:latin typeface="Verdana" pitchFamily="34" charset="0"/>
          <a:ea typeface="+mn-ea"/>
          <a:cs typeface="+mn-cs"/>
        </a:defRPr>
      </a:lvl4pPr>
      <a:lvl5pPr marL="2057400" indent="-228600" algn="l" defTabSz="457200" rtl="0" eaLnBrk="0" fontAlgn="base" hangingPunct="0">
        <a:lnSpc>
          <a:spcPct val="81000"/>
        </a:lnSpc>
        <a:spcBef>
          <a:spcPts val="500"/>
        </a:spcBef>
        <a:spcAft>
          <a:spcPct val="0"/>
        </a:spcAft>
        <a:buClr>
          <a:srgbClr val="008080"/>
        </a:buClr>
        <a:buSzPct val="100000"/>
        <a:buFont typeface="Arial" charset="0"/>
        <a:buChar char="»"/>
        <a:defRPr sz="2000">
          <a:solidFill>
            <a:srgbClr val="008080"/>
          </a:solidFill>
          <a:latin typeface="Verdana" pitchFamily="34" charset="0"/>
          <a:ea typeface="+mn-ea"/>
          <a:cs typeface="+mn-cs"/>
        </a:defRPr>
      </a:lvl5pPr>
      <a:lvl6pPr marL="2514600" indent="-228600" algn="l" defTabSz="457200" rtl="0" fontAlgn="base">
        <a:lnSpc>
          <a:spcPct val="81000"/>
        </a:lnSpc>
        <a:spcBef>
          <a:spcPts val="500"/>
        </a:spcBef>
        <a:spcAft>
          <a:spcPct val="0"/>
        </a:spcAft>
        <a:buClr>
          <a:srgbClr val="008080"/>
        </a:buClr>
        <a:buSzPct val="100000"/>
        <a:buFont typeface="Arial" charset="0"/>
        <a:buChar char="»"/>
        <a:defRPr sz="2000">
          <a:solidFill>
            <a:srgbClr val="008080"/>
          </a:solidFill>
          <a:latin typeface="+mn-lt"/>
          <a:ea typeface="+mn-ea"/>
          <a:cs typeface="+mn-cs"/>
        </a:defRPr>
      </a:lvl6pPr>
      <a:lvl7pPr marL="2971800" indent="-228600" algn="l" defTabSz="457200" rtl="0" fontAlgn="base">
        <a:lnSpc>
          <a:spcPct val="81000"/>
        </a:lnSpc>
        <a:spcBef>
          <a:spcPts val="500"/>
        </a:spcBef>
        <a:spcAft>
          <a:spcPct val="0"/>
        </a:spcAft>
        <a:buClr>
          <a:srgbClr val="008080"/>
        </a:buClr>
        <a:buSzPct val="100000"/>
        <a:buFont typeface="Arial" charset="0"/>
        <a:buChar char="»"/>
        <a:defRPr sz="2000">
          <a:solidFill>
            <a:srgbClr val="008080"/>
          </a:solidFill>
          <a:latin typeface="+mn-lt"/>
          <a:ea typeface="+mn-ea"/>
          <a:cs typeface="+mn-cs"/>
        </a:defRPr>
      </a:lvl7pPr>
      <a:lvl8pPr marL="3429000" indent="-228600" algn="l" defTabSz="457200" rtl="0" fontAlgn="base">
        <a:lnSpc>
          <a:spcPct val="81000"/>
        </a:lnSpc>
        <a:spcBef>
          <a:spcPts val="500"/>
        </a:spcBef>
        <a:spcAft>
          <a:spcPct val="0"/>
        </a:spcAft>
        <a:buClr>
          <a:srgbClr val="008080"/>
        </a:buClr>
        <a:buSzPct val="100000"/>
        <a:buFont typeface="Arial" charset="0"/>
        <a:buChar char="»"/>
        <a:defRPr sz="2000">
          <a:solidFill>
            <a:srgbClr val="008080"/>
          </a:solidFill>
          <a:latin typeface="+mn-lt"/>
          <a:ea typeface="+mn-ea"/>
          <a:cs typeface="+mn-cs"/>
        </a:defRPr>
      </a:lvl8pPr>
      <a:lvl9pPr marL="3886200" indent="-228600" algn="l" defTabSz="457200" rtl="0" fontAlgn="base">
        <a:lnSpc>
          <a:spcPct val="81000"/>
        </a:lnSpc>
        <a:spcBef>
          <a:spcPts val="500"/>
        </a:spcBef>
        <a:spcAft>
          <a:spcPct val="0"/>
        </a:spcAft>
        <a:buClr>
          <a:srgbClr val="008080"/>
        </a:buClr>
        <a:buSzPct val="100000"/>
        <a:buFont typeface="Arial" charset="0"/>
        <a:buChar char="»"/>
        <a:defRPr sz="2000">
          <a:solidFill>
            <a:srgbClr val="00808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81000"/>
              </a:lnSpc>
              <a:spcBef>
                <a:spcPct val="0"/>
              </a:spcBef>
              <a:buClr>
                <a:srgbClr val="000000"/>
              </a:buClr>
              <a:defRPr sz="1400">
                <a:latin typeface="Arial" charset="0"/>
                <a:ea typeface="+mn-ea"/>
              </a:defRPr>
            </a:lvl1pPr>
          </a:lstStyle>
          <a:p>
            <a:pPr>
              <a:defRPr/>
            </a:pPr>
            <a:fld id="{86424F2E-5A54-4ADA-BC5B-2AB80F2E1177}" type="datetimeFigureOut">
              <a:rPr lang="en-US"/>
              <a:pPr>
                <a:defRPr/>
              </a:pPr>
              <a:t>2/15/2022</a:t>
            </a:fld>
            <a:endParaRPr lang="en-US"/>
          </a:p>
        </p:txBody>
      </p:sp>
      <p:sp>
        <p:nvSpPr>
          <p:cNvPr id="1003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81000"/>
              </a:lnSpc>
              <a:spcBef>
                <a:spcPct val="0"/>
              </a:spcBef>
              <a:buClr>
                <a:srgbClr val="000000"/>
              </a:buClr>
              <a:defRPr sz="1400">
                <a:latin typeface="Arial" charset="0"/>
                <a:ea typeface="+mn-ea"/>
              </a:defRPr>
            </a:lvl1pPr>
          </a:lstStyle>
          <a:p>
            <a:pPr>
              <a:defRPr/>
            </a:pPr>
            <a:endParaRPr lang="en-US"/>
          </a:p>
        </p:txBody>
      </p:sp>
      <p:sp>
        <p:nvSpPr>
          <p:cNvPr id="1003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81000"/>
              </a:lnSpc>
              <a:spcBef>
                <a:spcPct val="0"/>
              </a:spcBef>
              <a:buClr>
                <a:srgbClr val="000000"/>
              </a:buClr>
              <a:defRPr sz="1400">
                <a:latin typeface="Arial" charset="0"/>
                <a:ea typeface="+mn-ea"/>
              </a:defRPr>
            </a:lvl1pPr>
          </a:lstStyle>
          <a:p>
            <a:pPr>
              <a:defRPr/>
            </a:pPr>
            <a:fld id="{38562E97-0726-4DFB-A708-9B3124BC70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bwMode="auto">
          <a:xfrm>
            <a:off x="381000" y="152400"/>
            <a:ext cx="853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en-US"/>
              <a:t>XX</a:t>
            </a:r>
          </a:p>
        </p:txBody>
      </p:sp>
      <p:sp>
        <p:nvSpPr>
          <p:cNvPr id="531459" name="Rectangle 3"/>
          <p:cNvSpPr>
            <a:spLocks noGrp="1" noChangeArrowheads="1"/>
          </p:cNvSpPr>
          <p:nvPr>
            <p:ph type="body" idx="1"/>
          </p:nvPr>
        </p:nvSpPr>
        <p:spPr bwMode="auto">
          <a:xfrm>
            <a:off x="609600" y="1371600"/>
            <a:ext cx="8153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531460" name="Rectangle 4"/>
          <p:cNvSpPr>
            <a:spLocks noGrp="1" noChangeArrowheads="1"/>
          </p:cNvSpPr>
          <p:nvPr>
            <p:ph type="dt" sz="half" idx="2"/>
          </p:nvPr>
        </p:nvSpPr>
        <p:spPr bwMode="auto">
          <a:xfrm>
            <a:off x="0" y="6553200"/>
            <a:ext cx="1676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1">
                <a:solidFill>
                  <a:srgbClr val="003399"/>
                </a:solidFill>
                <a:latin typeface="+mn-lt"/>
              </a:defRPr>
            </a:lvl1pPr>
          </a:lstStyle>
          <a:p>
            <a:pPr defTabSz="914400">
              <a:lnSpc>
                <a:spcPct val="100000"/>
              </a:lnSpc>
              <a:spcBef>
                <a:spcPct val="0"/>
              </a:spcBef>
              <a:buClrTx/>
              <a:buSzTx/>
              <a:buFontTx/>
              <a:buNone/>
            </a:pPr>
            <a:endParaRPr lang="en-GB" altLang="en-US"/>
          </a:p>
        </p:txBody>
      </p:sp>
      <p:sp>
        <p:nvSpPr>
          <p:cNvPr id="531461" name="Rectangle 5"/>
          <p:cNvSpPr>
            <a:spLocks noGrp="1" noChangeArrowheads="1"/>
          </p:cNvSpPr>
          <p:nvPr>
            <p:ph type="ftr" sz="quarter" idx="3"/>
          </p:nvPr>
        </p:nvSpPr>
        <p:spPr bwMode="auto">
          <a:xfrm>
            <a:off x="1676400" y="6553200"/>
            <a:ext cx="6400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1">
                <a:solidFill>
                  <a:srgbClr val="003399"/>
                </a:solidFill>
                <a:latin typeface="+mn-lt"/>
              </a:defRPr>
            </a:lvl1pPr>
          </a:lstStyle>
          <a:p>
            <a:pPr defTabSz="914400">
              <a:lnSpc>
                <a:spcPct val="100000"/>
              </a:lnSpc>
              <a:spcBef>
                <a:spcPct val="0"/>
              </a:spcBef>
              <a:buClrTx/>
              <a:buSzTx/>
              <a:buFontTx/>
              <a:buNone/>
            </a:pPr>
            <a:endParaRPr lang="en-GB" altLang="en-US"/>
          </a:p>
        </p:txBody>
      </p:sp>
    </p:spTree>
    <p:extLst>
      <p:ext uri="{BB962C8B-B14F-4D97-AF65-F5344CB8AC3E}">
        <p14:creationId xmlns:p14="http://schemas.microsoft.com/office/powerpoint/2010/main" val="182079972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txStyles>
    <p:titleStyle>
      <a:lvl1pPr algn="ctr" rtl="0" fontAlgn="base">
        <a:spcBef>
          <a:spcPct val="0"/>
        </a:spcBef>
        <a:spcAft>
          <a:spcPct val="0"/>
        </a:spcAft>
        <a:defRPr sz="3200" b="1">
          <a:solidFill>
            <a:srgbClr val="003399"/>
          </a:solidFill>
          <a:latin typeface="+mj-lt"/>
          <a:ea typeface="+mj-ea"/>
          <a:cs typeface="+mj-cs"/>
        </a:defRPr>
      </a:lvl1pPr>
      <a:lvl2pPr algn="ctr" rtl="0" fontAlgn="base">
        <a:spcBef>
          <a:spcPct val="0"/>
        </a:spcBef>
        <a:spcAft>
          <a:spcPct val="0"/>
        </a:spcAft>
        <a:defRPr sz="3200" b="1">
          <a:solidFill>
            <a:srgbClr val="003399"/>
          </a:solidFill>
          <a:latin typeface="Verdana" pitchFamily="34" charset="0"/>
        </a:defRPr>
      </a:lvl2pPr>
      <a:lvl3pPr algn="ctr" rtl="0" fontAlgn="base">
        <a:spcBef>
          <a:spcPct val="0"/>
        </a:spcBef>
        <a:spcAft>
          <a:spcPct val="0"/>
        </a:spcAft>
        <a:defRPr sz="3200" b="1">
          <a:solidFill>
            <a:srgbClr val="003399"/>
          </a:solidFill>
          <a:latin typeface="Verdana" pitchFamily="34" charset="0"/>
        </a:defRPr>
      </a:lvl3pPr>
      <a:lvl4pPr algn="ctr" rtl="0" fontAlgn="base">
        <a:spcBef>
          <a:spcPct val="0"/>
        </a:spcBef>
        <a:spcAft>
          <a:spcPct val="0"/>
        </a:spcAft>
        <a:defRPr sz="3200" b="1">
          <a:solidFill>
            <a:srgbClr val="003399"/>
          </a:solidFill>
          <a:latin typeface="Verdana" pitchFamily="34" charset="0"/>
        </a:defRPr>
      </a:lvl4pPr>
      <a:lvl5pPr algn="ctr" rtl="0" fontAlgn="base">
        <a:spcBef>
          <a:spcPct val="0"/>
        </a:spcBef>
        <a:spcAft>
          <a:spcPct val="0"/>
        </a:spcAft>
        <a:defRPr sz="3200" b="1">
          <a:solidFill>
            <a:srgbClr val="003399"/>
          </a:solidFill>
          <a:latin typeface="Verdana" pitchFamily="34" charset="0"/>
        </a:defRPr>
      </a:lvl5pPr>
      <a:lvl6pPr marL="457200" algn="ctr" rtl="0" fontAlgn="base">
        <a:spcBef>
          <a:spcPct val="0"/>
        </a:spcBef>
        <a:spcAft>
          <a:spcPct val="0"/>
        </a:spcAft>
        <a:defRPr sz="3200" b="1">
          <a:solidFill>
            <a:srgbClr val="003399"/>
          </a:solidFill>
          <a:latin typeface="Verdana" pitchFamily="34" charset="0"/>
        </a:defRPr>
      </a:lvl6pPr>
      <a:lvl7pPr marL="914400" algn="ctr" rtl="0" fontAlgn="base">
        <a:spcBef>
          <a:spcPct val="0"/>
        </a:spcBef>
        <a:spcAft>
          <a:spcPct val="0"/>
        </a:spcAft>
        <a:defRPr sz="3200" b="1">
          <a:solidFill>
            <a:srgbClr val="003399"/>
          </a:solidFill>
          <a:latin typeface="Verdana" pitchFamily="34" charset="0"/>
        </a:defRPr>
      </a:lvl7pPr>
      <a:lvl8pPr marL="1371600" algn="ctr" rtl="0" fontAlgn="base">
        <a:spcBef>
          <a:spcPct val="0"/>
        </a:spcBef>
        <a:spcAft>
          <a:spcPct val="0"/>
        </a:spcAft>
        <a:defRPr sz="3200" b="1">
          <a:solidFill>
            <a:srgbClr val="003399"/>
          </a:solidFill>
          <a:latin typeface="Verdana" pitchFamily="34" charset="0"/>
        </a:defRPr>
      </a:lvl8pPr>
      <a:lvl9pPr marL="1828800" algn="ctr" rtl="0" fontAlgn="base">
        <a:spcBef>
          <a:spcPct val="0"/>
        </a:spcBef>
        <a:spcAft>
          <a:spcPct val="0"/>
        </a:spcAft>
        <a:defRPr sz="3200" b="1">
          <a:solidFill>
            <a:srgbClr val="003399"/>
          </a:solidFill>
          <a:latin typeface="Verdana" pitchFamily="34" charset="0"/>
        </a:defRPr>
      </a:lvl9pPr>
    </p:titleStyle>
    <p:bodyStyle>
      <a:lvl1pPr marL="342900" indent="-342900" algn="l" rtl="0" fontAlgn="base">
        <a:spcBef>
          <a:spcPct val="20000"/>
        </a:spcBef>
        <a:spcAft>
          <a:spcPct val="0"/>
        </a:spcAft>
        <a:buChar char="•"/>
        <a:defRPr sz="2800">
          <a:solidFill>
            <a:srgbClr val="008080"/>
          </a:solidFill>
          <a:latin typeface="+mn-lt"/>
          <a:ea typeface="+mn-ea"/>
          <a:cs typeface="+mn-cs"/>
        </a:defRPr>
      </a:lvl1pPr>
      <a:lvl2pPr marL="742950" indent="-285750" algn="l" rtl="0" fontAlgn="base">
        <a:spcBef>
          <a:spcPct val="20000"/>
        </a:spcBef>
        <a:spcAft>
          <a:spcPct val="0"/>
        </a:spcAft>
        <a:buChar char="–"/>
        <a:defRPr sz="2800">
          <a:solidFill>
            <a:srgbClr val="008080"/>
          </a:solidFill>
          <a:latin typeface="+mn-lt"/>
        </a:defRPr>
      </a:lvl2pPr>
      <a:lvl3pPr marL="1143000" indent="-228600" algn="l" rtl="0" fontAlgn="base">
        <a:spcBef>
          <a:spcPct val="20000"/>
        </a:spcBef>
        <a:spcAft>
          <a:spcPct val="0"/>
        </a:spcAft>
        <a:buChar char="•"/>
        <a:defRPr sz="2400">
          <a:solidFill>
            <a:srgbClr val="008080"/>
          </a:solidFill>
          <a:latin typeface="+mn-lt"/>
        </a:defRPr>
      </a:lvl3pPr>
      <a:lvl4pPr marL="1600200" indent="-228600" algn="l" rtl="0" fontAlgn="base">
        <a:spcBef>
          <a:spcPct val="20000"/>
        </a:spcBef>
        <a:spcAft>
          <a:spcPct val="0"/>
        </a:spcAft>
        <a:buChar char="–"/>
        <a:defRPr sz="2000">
          <a:solidFill>
            <a:srgbClr val="008080"/>
          </a:solidFill>
          <a:latin typeface="+mn-lt"/>
        </a:defRPr>
      </a:lvl4pPr>
      <a:lvl5pPr marL="2057400" indent="-228600" algn="l" rtl="0" fontAlgn="base">
        <a:spcBef>
          <a:spcPct val="20000"/>
        </a:spcBef>
        <a:spcAft>
          <a:spcPct val="0"/>
        </a:spcAft>
        <a:buChar char="»"/>
        <a:defRPr sz="2000">
          <a:solidFill>
            <a:srgbClr val="008080"/>
          </a:solidFill>
          <a:latin typeface="+mn-lt"/>
        </a:defRPr>
      </a:lvl5pPr>
      <a:lvl6pPr marL="2514600" indent="-228600" algn="l" rtl="0" fontAlgn="base">
        <a:spcBef>
          <a:spcPct val="20000"/>
        </a:spcBef>
        <a:spcAft>
          <a:spcPct val="0"/>
        </a:spcAft>
        <a:buChar char="»"/>
        <a:defRPr sz="2000">
          <a:solidFill>
            <a:srgbClr val="008080"/>
          </a:solidFill>
          <a:latin typeface="+mn-lt"/>
        </a:defRPr>
      </a:lvl6pPr>
      <a:lvl7pPr marL="2971800" indent="-228600" algn="l" rtl="0" fontAlgn="base">
        <a:spcBef>
          <a:spcPct val="20000"/>
        </a:spcBef>
        <a:spcAft>
          <a:spcPct val="0"/>
        </a:spcAft>
        <a:buChar char="»"/>
        <a:defRPr sz="2000">
          <a:solidFill>
            <a:srgbClr val="008080"/>
          </a:solidFill>
          <a:latin typeface="+mn-lt"/>
        </a:defRPr>
      </a:lvl7pPr>
      <a:lvl8pPr marL="3429000" indent="-228600" algn="l" rtl="0" fontAlgn="base">
        <a:spcBef>
          <a:spcPct val="20000"/>
        </a:spcBef>
        <a:spcAft>
          <a:spcPct val="0"/>
        </a:spcAft>
        <a:buChar char="»"/>
        <a:defRPr sz="2000">
          <a:solidFill>
            <a:srgbClr val="008080"/>
          </a:solidFill>
          <a:latin typeface="+mn-lt"/>
        </a:defRPr>
      </a:lvl8pPr>
      <a:lvl9pPr marL="3886200" indent="-228600" algn="l" rtl="0" fontAlgn="base">
        <a:spcBef>
          <a:spcPct val="20000"/>
        </a:spcBef>
        <a:spcAft>
          <a:spcPct val="0"/>
        </a:spcAft>
        <a:buChar char="»"/>
        <a:defRPr sz="2000">
          <a:solidFill>
            <a:srgbClr val="00808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hyperlink" Target="mailto:b.blanchard@unesco.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mailto:b.blanchard@unesco.o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png"/><Relationship Id="rId7"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5.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hyperlink" Target="mailto:b.blanchard@unesco.or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mailto:logo@unesco.or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 name="Picture 2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200103"/>
            <a:ext cx="3240394" cy="6457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052" name="Group 5"/>
          <p:cNvGrpSpPr>
            <a:grpSpLocks/>
          </p:cNvGrpSpPr>
          <p:nvPr/>
        </p:nvGrpSpPr>
        <p:grpSpPr bwMode="auto">
          <a:xfrm>
            <a:off x="1835150" y="1130300"/>
            <a:ext cx="5616575" cy="4530725"/>
            <a:chOff x="0" y="0"/>
            <a:chExt cx="5760" cy="4320"/>
          </a:xfrm>
        </p:grpSpPr>
        <p:pic>
          <p:nvPicPr>
            <p:cNvPr id="2055" name="Picture 6" descr="dolomi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 y="2784"/>
              <a:ext cx="1920"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6" name="Group 7"/>
            <p:cNvGrpSpPr>
              <a:grpSpLocks/>
            </p:cNvGrpSpPr>
            <p:nvPr/>
          </p:nvGrpSpPr>
          <p:grpSpPr bwMode="auto">
            <a:xfrm>
              <a:off x="0" y="0"/>
              <a:ext cx="5760" cy="4320"/>
              <a:chOff x="0" y="0"/>
              <a:chExt cx="5760" cy="4320"/>
            </a:xfrm>
          </p:grpSpPr>
          <p:pic>
            <p:nvPicPr>
              <p:cNvPr id="2057" name="Picture 8" descr="taj mah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016" cy="1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9" descr="cair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344"/>
                <a:ext cx="2016" cy="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0" descr="great B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784"/>
                <a:ext cx="2016"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1" descr="kamtchatk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16" y="0"/>
                <a:ext cx="1824" cy="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2" descr="chambor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16" y="1344"/>
                <a:ext cx="1872" cy="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3" descr="bruxell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40" y="0"/>
                <a:ext cx="1920" cy="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4" descr="athene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68" y="2784"/>
                <a:ext cx="1920"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5" descr="médina"/>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40" y="1344"/>
                <a:ext cx="192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053" name="Text Box 2"/>
          <p:cNvSpPr txBox="1">
            <a:spLocks noChangeArrowheads="1"/>
          </p:cNvSpPr>
          <p:nvPr/>
        </p:nvSpPr>
        <p:spPr bwMode="auto">
          <a:xfrm>
            <a:off x="2274631" y="60261"/>
            <a:ext cx="4594737" cy="102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78000" tIns="180000" rIns="90000" bIns="180000"/>
          <a:lstStyle>
            <a:lvl1pPr marL="717550" indent="-717550">
              <a:tabLst>
                <a:tab pos="717550"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 pos="9701213" algn="l"/>
              </a:tabLst>
              <a:defRPr sz="3200" b="1">
                <a:solidFill>
                  <a:schemeClr val="accent2"/>
                </a:solidFill>
                <a:latin typeface="Verdana" pitchFamily="34" charset="0"/>
                <a:ea typeface="Lucida Sans Unicode" pitchFamily="34" charset="0"/>
                <a:cs typeface="Lucida Sans Unicode" pitchFamily="34" charset="0"/>
              </a:defRPr>
            </a:lvl1pPr>
            <a:lvl2pPr marL="742950" indent="-285750">
              <a:tabLst>
                <a:tab pos="717550"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 pos="9701213" algn="l"/>
              </a:tabLst>
              <a:defRPr sz="3200" b="1">
                <a:solidFill>
                  <a:schemeClr val="accent2"/>
                </a:solidFill>
                <a:latin typeface="Verdana" pitchFamily="34" charset="0"/>
                <a:ea typeface="Lucida Sans Unicode" pitchFamily="34" charset="0"/>
                <a:cs typeface="Lucida Sans Unicode" pitchFamily="34" charset="0"/>
              </a:defRPr>
            </a:lvl2pPr>
            <a:lvl3pPr marL="1143000" indent="-228600">
              <a:tabLst>
                <a:tab pos="717550"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 pos="9701213" algn="l"/>
              </a:tabLst>
              <a:defRPr sz="3200" b="1">
                <a:solidFill>
                  <a:schemeClr val="accent2"/>
                </a:solidFill>
                <a:latin typeface="Verdana" pitchFamily="34" charset="0"/>
                <a:ea typeface="Lucida Sans Unicode" pitchFamily="34" charset="0"/>
                <a:cs typeface="Lucida Sans Unicode" pitchFamily="34" charset="0"/>
              </a:defRPr>
            </a:lvl3pPr>
            <a:lvl4pPr marL="1600200" indent="-228600">
              <a:tabLst>
                <a:tab pos="717550"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 pos="9701213" algn="l"/>
              </a:tabLst>
              <a:defRPr sz="3200" b="1">
                <a:solidFill>
                  <a:schemeClr val="accent2"/>
                </a:solidFill>
                <a:latin typeface="Verdana" pitchFamily="34" charset="0"/>
                <a:ea typeface="Lucida Sans Unicode" pitchFamily="34" charset="0"/>
                <a:cs typeface="Lucida Sans Unicode" pitchFamily="34" charset="0"/>
              </a:defRPr>
            </a:lvl4pPr>
            <a:lvl5pPr marL="2057400" indent="-228600">
              <a:tabLst>
                <a:tab pos="717550"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 pos="9701213" algn="l"/>
              </a:tabLst>
              <a:defRPr sz="3200" b="1">
                <a:solidFill>
                  <a:schemeClr val="accent2"/>
                </a:solidFill>
                <a:latin typeface="Verdana" pitchFamily="34" charset="0"/>
                <a:ea typeface="Lucida Sans Unicode" pitchFamily="34" charset="0"/>
                <a:cs typeface="Lucida Sans Unicode" pitchFamily="34" charset="0"/>
              </a:defRPr>
            </a:lvl5pPr>
            <a:lvl6pPr marL="2514600" indent="-228600" defTabSz="457200" eaLnBrk="0" fontAlgn="base" hangingPunct="0">
              <a:lnSpc>
                <a:spcPct val="80000"/>
              </a:lnSpc>
              <a:spcBef>
                <a:spcPts val="600"/>
              </a:spcBef>
              <a:spcAft>
                <a:spcPct val="0"/>
              </a:spcAft>
              <a:buClr>
                <a:srgbClr val="990000"/>
              </a:buClr>
              <a:buSzPct val="100000"/>
              <a:buFont typeface="Arial" charset="0"/>
              <a:tabLst>
                <a:tab pos="717550"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 pos="9701213" algn="l"/>
              </a:tabLst>
              <a:defRPr sz="3200" b="1">
                <a:solidFill>
                  <a:schemeClr val="accent2"/>
                </a:solidFill>
                <a:latin typeface="Verdana" pitchFamily="34" charset="0"/>
                <a:ea typeface="Lucida Sans Unicode" pitchFamily="34" charset="0"/>
                <a:cs typeface="Lucida Sans Unicode" pitchFamily="34" charset="0"/>
              </a:defRPr>
            </a:lvl6pPr>
            <a:lvl7pPr marL="2971800" indent="-228600" defTabSz="457200" eaLnBrk="0" fontAlgn="base" hangingPunct="0">
              <a:lnSpc>
                <a:spcPct val="80000"/>
              </a:lnSpc>
              <a:spcBef>
                <a:spcPts val="600"/>
              </a:spcBef>
              <a:spcAft>
                <a:spcPct val="0"/>
              </a:spcAft>
              <a:buClr>
                <a:srgbClr val="990000"/>
              </a:buClr>
              <a:buSzPct val="100000"/>
              <a:buFont typeface="Arial" charset="0"/>
              <a:tabLst>
                <a:tab pos="717550"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 pos="9701213" algn="l"/>
              </a:tabLst>
              <a:defRPr sz="3200" b="1">
                <a:solidFill>
                  <a:schemeClr val="accent2"/>
                </a:solidFill>
                <a:latin typeface="Verdana" pitchFamily="34" charset="0"/>
                <a:ea typeface="Lucida Sans Unicode" pitchFamily="34" charset="0"/>
                <a:cs typeface="Lucida Sans Unicode" pitchFamily="34" charset="0"/>
              </a:defRPr>
            </a:lvl7pPr>
            <a:lvl8pPr marL="3429000" indent="-228600" defTabSz="457200" eaLnBrk="0" fontAlgn="base" hangingPunct="0">
              <a:lnSpc>
                <a:spcPct val="80000"/>
              </a:lnSpc>
              <a:spcBef>
                <a:spcPts val="600"/>
              </a:spcBef>
              <a:spcAft>
                <a:spcPct val="0"/>
              </a:spcAft>
              <a:buClr>
                <a:srgbClr val="990000"/>
              </a:buClr>
              <a:buSzPct val="100000"/>
              <a:buFont typeface="Arial" charset="0"/>
              <a:tabLst>
                <a:tab pos="717550"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 pos="9701213" algn="l"/>
              </a:tabLst>
              <a:defRPr sz="3200" b="1">
                <a:solidFill>
                  <a:schemeClr val="accent2"/>
                </a:solidFill>
                <a:latin typeface="Verdana" pitchFamily="34" charset="0"/>
                <a:ea typeface="Lucida Sans Unicode" pitchFamily="34" charset="0"/>
                <a:cs typeface="Lucida Sans Unicode" pitchFamily="34" charset="0"/>
              </a:defRPr>
            </a:lvl8pPr>
            <a:lvl9pPr marL="3886200" indent="-228600" defTabSz="457200" eaLnBrk="0" fontAlgn="base" hangingPunct="0">
              <a:lnSpc>
                <a:spcPct val="80000"/>
              </a:lnSpc>
              <a:spcBef>
                <a:spcPts val="600"/>
              </a:spcBef>
              <a:spcAft>
                <a:spcPct val="0"/>
              </a:spcAft>
              <a:buClr>
                <a:srgbClr val="990000"/>
              </a:buClr>
              <a:buSzPct val="100000"/>
              <a:buFont typeface="Arial" charset="0"/>
              <a:tabLst>
                <a:tab pos="717550"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 pos="9701213" algn="l"/>
              </a:tabLst>
              <a:defRPr sz="3200" b="1">
                <a:solidFill>
                  <a:schemeClr val="accent2"/>
                </a:solidFill>
                <a:latin typeface="Verdana" pitchFamily="34" charset="0"/>
                <a:ea typeface="Lucida Sans Unicode" pitchFamily="34" charset="0"/>
                <a:cs typeface="Lucida Sans Unicode" pitchFamily="34" charset="0"/>
              </a:defRPr>
            </a:lvl9pPr>
          </a:lstStyle>
          <a:p>
            <a:pPr algn="ctr" eaLnBrk="1" hangingPunct="1">
              <a:lnSpc>
                <a:spcPct val="95000"/>
              </a:lnSpc>
              <a:spcBef>
                <a:spcPct val="0"/>
              </a:spcBef>
              <a:buClr>
                <a:srgbClr val="000000"/>
              </a:buClr>
            </a:pPr>
            <a:r>
              <a:rPr lang="fr-FR" altLang="en-US" sz="2800" dirty="0">
                <a:solidFill>
                  <a:srgbClr val="7030A0"/>
                </a:solidFill>
                <a:latin typeface="Arial Narrow" panose="020B0606020202030204" pitchFamily="34" charset="0"/>
                <a:ea typeface="MS PGothic" pitchFamily="34" charset="-128"/>
              </a:rPr>
              <a:t>World Heritage </a:t>
            </a:r>
            <a:r>
              <a:rPr lang="fr-FR" altLang="en-US" sz="2800" dirty="0" err="1">
                <a:solidFill>
                  <a:srgbClr val="7030A0"/>
                </a:solidFill>
                <a:latin typeface="Arial Narrow" panose="020B0606020202030204" pitchFamily="34" charset="0"/>
                <a:ea typeface="MS PGothic" pitchFamily="34" charset="-128"/>
              </a:rPr>
              <a:t>Emblems</a:t>
            </a:r>
            <a:r>
              <a:rPr lang="fr-FR" altLang="en-US" sz="2800" dirty="0">
                <a:solidFill>
                  <a:srgbClr val="7030A0"/>
                </a:solidFill>
                <a:latin typeface="Arial Narrow" panose="020B0606020202030204" pitchFamily="34" charset="0"/>
                <a:ea typeface="MS PGothic" pitchFamily="34" charset="-128"/>
              </a:rPr>
              <a:t> </a:t>
            </a:r>
          </a:p>
          <a:p>
            <a:pPr algn="ctr" eaLnBrk="1" hangingPunct="1">
              <a:lnSpc>
                <a:spcPct val="95000"/>
              </a:lnSpc>
              <a:spcBef>
                <a:spcPct val="0"/>
              </a:spcBef>
              <a:buClr>
                <a:srgbClr val="000000"/>
              </a:buClr>
            </a:pPr>
            <a:r>
              <a:rPr lang="fr-FR" altLang="en-US" sz="2800" dirty="0">
                <a:solidFill>
                  <a:srgbClr val="7030A0"/>
                </a:solidFill>
                <a:latin typeface="Arial Narrow" panose="020B0606020202030204" pitchFamily="34" charset="0"/>
                <a:ea typeface="MS PGothic" pitchFamily="34" charset="-128"/>
              </a:rPr>
              <a:t>&amp;  </a:t>
            </a:r>
            <a:r>
              <a:rPr lang="fr-FR" altLang="en-US" sz="2800" dirty="0" err="1">
                <a:solidFill>
                  <a:srgbClr val="7030A0"/>
                </a:solidFill>
                <a:latin typeface="Arial Narrow" panose="020B0606020202030204" pitchFamily="34" charset="0"/>
                <a:ea typeface="MS PGothic" pitchFamily="34" charset="-128"/>
              </a:rPr>
              <a:t>Combined</a:t>
            </a:r>
            <a:r>
              <a:rPr lang="fr-FR" altLang="en-US" sz="2800" dirty="0">
                <a:solidFill>
                  <a:srgbClr val="7030A0"/>
                </a:solidFill>
                <a:latin typeface="Arial Narrow" panose="020B0606020202030204" pitchFamily="34" charset="0"/>
                <a:ea typeface="MS PGothic" pitchFamily="34" charset="-128"/>
              </a:rPr>
              <a:t> Logos</a:t>
            </a:r>
            <a:endParaRPr lang="en-GB" altLang="en-US" sz="2800" b="0" dirty="0">
              <a:solidFill>
                <a:srgbClr val="280099"/>
              </a:solidFill>
              <a:latin typeface="Arial Narrow" panose="020B0606020202030204" pitchFamily="34" charset="0"/>
              <a:ea typeface="MS PGothic" pitchFamily="34" charset="-128"/>
            </a:endParaRPr>
          </a:p>
        </p:txBody>
      </p:sp>
      <p:sp>
        <p:nvSpPr>
          <p:cNvPr id="2054" name="Text Box 25"/>
          <p:cNvSpPr txBox="1">
            <a:spLocks noChangeArrowheads="1"/>
          </p:cNvSpPr>
          <p:nvPr/>
        </p:nvSpPr>
        <p:spPr bwMode="auto">
          <a:xfrm>
            <a:off x="3646044" y="5860277"/>
            <a:ext cx="2135200" cy="5983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marL="717550" indent="-717550">
              <a:defRPr sz="3200" b="1">
                <a:solidFill>
                  <a:schemeClr val="accent2"/>
                </a:solidFill>
                <a:latin typeface="Verdana" pitchFamily="34" charset="0"/>
                <a:ea typeface="Lucida Sans Unicode" pitchFamily="34" charset="0"/>
                <a:cs typeface="Lucida Sans Unicode" pitchFamily="34" charset="0"/>
              </a:defRPr>
            </a:lvl1pPr>
            <a:lvl2pPr marL="742950" indent="-285750">
              <a:defRPr sz="3200" b="1">
                <a:solidFill>
                  <a:schemeClr val="accent2"/>
                </a:solidFill>
                <a:latin typeface="Verdana" pitchFamily="34" charset="0"/>
                <a:ea typeface="Lucida Sans Unicode" pitchFamily="34" charset="0"/>
                <a:cs typeface="Lucida Sans Unicode" pitchFamily="34" charset="0"/>
              </a:defRPr>
            </a:lvl2pPr>
            <a:lvl3pPr marL="1143000" indent="-228600">
              <a:defRPr sz="3200" b="1">
                <a:solidFill>
                  <a:schemeClr val="accent2"/>
                </a:solidFill>
                <a:latin typeface="Verdana" pitchFamily="34" charset="0"/>
                <a:ea typeface="Lucida Sans Unicode" pitchFamily="34" charset="0"/>
                <a:cs typeface="Lucida Sans Unicode" pitchFamily="34" charset="0"/>
              </a:defRPr>
            </a:lvl3pPr>
            <a:lvl4pPr marL="1600200" indent="-228600">
              <a:defRPr sz="3200" b="1">
                <a:solidFill>
                  <a:schemeClr val="accent2"/>
                </a:solidFill>
                <a:latin typeface="Verdana" pitchFamily="34" charset="0"/>
                <a:ea typeface="Lucida Sans Unicode" pitchFamily="34" charset="0"/>
                <a:cs typeface="Lucida Sans Unicode" pitchFamily="34" charset="0"/>
              </a:defRPr>
            </a:lvl4pPr>
            <a:lvl5pPr marL="2057400" indent="-228600">
              <a:defRPr sz="3200" b="1">
                <a:solidFill>
                  <a:schemeClr val="accent2"/>
                </a:solidFill>
                <a:latin typeface="Verdana" pitchFamily="34" charset="0"/>
                <a:ea typeface="Lucida Sans Unicode" pitchFamily="34" charset="0"/>
                <a:cs typeface="Lucida Sans Unicode" pitchFamily="34" charset="0"/>
              </a:defRPr>
            </a:lvl5pPr>
            <a:lvl6pPr marL="25146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6pPr>
            <a:lvl7pPr marL="29718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7pPr>
            <a:lvl8pPr marL="34290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8pPr>
            <a:lvl9pPr marL="38862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9pPr>
          </a:lstStyle>
          <a:p>
            <a:pPr algn="ctr" eaLnBrk="1" hangingPunct="1">
              <a:lnSpc>
                <a:spcPct val="81000"/>
              </a:lnSpc>
              <a:spcBef>
                <a:spcPct val="0"/>
              </a:spcBef>
              <a:buClr>
                <a:srgbClr val="000000"/>
              </a:buClr>
            </a:pPr>
            <a:r>
              <a:rPr lang="fr-FR" altLang="en-US" sz="1200" dirty="0">
                <a:solidFill>
                  <a:srgbClr val="280099"/>
                </a:solidFill>
                <a:latin typeface="Arial Narrow" panose="020B0606020202030204" pitchFamily="34" charset="0"/>
                <a:ea typeface="MS PGothic" pitchFamily="34" charset="-128"/>
              </a:rPr>
              <a:t>UNESCO</a:t>
            </a:r>
          </a:p>
          <a:p>
            <a:pPr algn="ctr" eaLnBrk="1" hangingPunct="1">
              <a:lnSpc>
                <a:spcPct val="81000"/>
              </a:lnSpc>
              <a:spcBef>
                <a:spcPct val="0"/>
              </a:spcBef>
              <a:buClr>
                <a:srgbClr val="000000"/>
              </a:buClr>
            </a:pPr>
            <a:r>
              <a:rPr lang="fr-FR" altLang="en-US" sz="1200" dirty="0">
                <a:solidFill>
                  <a:srgbClr val="280099"/>
                </a:solidFill>
                <a:latin typeface="Arial Narrow" panose="020B0606020202030204" pitchFamily="34" charset="0"/>
                <a:ea typeface="MS PGothic" pitchFamily="34" charset="-128"/>
              </a:rPr>
              <a:t>Culture Sector</a:t>
            </a:r>
          </a:p>
          <a:p>
            <a:pPr algn="ctr" eaLnBrk="1" hangingPunct="1">
              <a:lnSpc>
                <a:spcPct val="81000"/>
              </a:lnSpc>
              <a:spcBef>
                <a:spcPct val="0"/>
              </a:spcBef>
              <a:buClr>
                <a:srgbClr val="000000"/>
              </a:buClr>
            </a:pPr>
            <a:r>
              <a:rPr lang="fr-FR" altLang="en-US" sz="1200" dirty="0">
                <a:solidFill>
                  <a:srgbClr val="280099"/>
                </a:solidFill>
                <a:latin typeface="Arial Narrow" panose="020B0606020202030204" pitchFamily="34" charset="0"/>
                <a:ea typeface="MS PGothic" pitchFamily="34" charset="-128"/>
              </a:rPr>
              <a:t>Communication, Cities, Events Unit</a:t>
            </a:r>
          </a:p>
          <a:p>
            <a:pPr algn="ctr" eaLnBrk="1" hangingPunct="1">
              <a:lnSpc>
                <a:spcPct val="81000"/>
              </a:lnSpc>
              <a:spcBef>
                <a:spcPct val="0"/>
              </a:spcBef>
              <a:buClr>
                <a:srgbClr val="000000"/>
              </a:buClr>
            </a:pPr>
            <a:r>
              <a:rPr lang="fr-FR" altLang="en-US" sz="1200" dirty="0">
                <a:solidFill>
                  <a:srgbClr val="280099"/>
                </a:solidFill>
                <a:latin typeface="Arial Narrow" panose="020B0606020202030204" pitchFamily="34" charset="0"/>
                <a:ea typeface="MS PGothic" pitchFamily="34" charset="-128"/>
              </a:rPr>
              <a:t>(CLT/CCE)</a:t>
            </a:r>
            <a:endParaRPr lang="en-US" altLang="en-US" sz="1200" dirty="0">
              <a:solidFill>
                <a:srgbClr val="280099"/>
              </a:solidFill>
              <a:latin typeface="Arial Narrow" panose="020B0606020202030204" pitchFamily="34" charset="0"/>
              <a:ea typeface="MS PGothic" pitchFamily="34" charset="-128"/>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U:\WHC\CEP\PACT\Logo\Graphic standards\WH no text\WHC_without_text_b&amp;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225" y="4221088"/>
            <a:ext cx="1602480" cy="16024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U:\WHC\CEP\PACT\Logo\Graphic standards\Countries\Cambodia\unesco_whc_angkor_e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827584" y="1124744"/>
            <a:ext cx="1394450" cy="13681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8782" y="200102"/>
            <a:ext cx="3240394" cy="6457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1" name="Rectangle 3"/>
          <p:cNvSpPr>
            <a:spLocks noChangeArrowheads="1"/>
          </p:cNvSpPr>
          <p:nvPr/>
        </p:nvSpPr>
        <p:spPr bwMode="auto">
          <a:xfrm>
            <a:off x="3249176" y="476672"/>
            <a:ext cx="4680520" cy="865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a:solidFill>
                  <a:schemeClr val="accent2"/>
                </a:solidFill>
                <a:latin typeface="Verdana" pitchFamily="34" charset="0"/>
                <a:ea typeface="Lucida Sans Unicode" pitchFamily="34" charset="0"/>
                <a:cs typeface="Lucida Sans Unicode" pitchFamily="34" charset="0"/>
              </a:defRPr>
            </a:lvl1pPr>
            <a:lvl2pPr marL="742950" indent="-285750">
              <a:defRPr sz="3200" b="1">
                <a:solidFill>
                  <a:schemeClr val="accent2"/>
                </a:solidFill>
                <a:latin typeface="Verdana" pitchFamily="34" charset="0"/>
                <a:ea typeface="Lucida Sans Unicode" pitchFamily="34" charset="0"/>
                <a:cs typeface="Lucida Sans Unicode" pitchFamily="34" charset="0"/>
              </a:defRPr>
            </a:lvl2pPr>
            <a:lvl3pPr marL="1143000" indent="-228600">
              <a:defRPr sz="3200" b="1">
                <a:solidFill>
                  <a:schemeClr val="accent2"/>
                </a:solidFill>
                <a:latin typeface="Verdana" pitchFamily="34" charset="0"/>
                <a:ea typeface="Lucida Sans Unicode" pitchFamily="34" charset="0"/>
                <a:cs typeface="Lucida Sans Unicode" pitchFamily="34" charset="0"/>
              </a:defRPr>
            </a:lvl3pPr>
            <a:lvl4pPr marL="1600200" indent="-228600">
              <a:defRPr sz="3200" b="1">
                <a:solidFill>
                  <a:schemeClr val="accent2"/>
                </a:solidFill>
                <a:latin typeface="Verdana" pitchFamily="34" charset="0"/>
                <a:ea typeface="Lucida Sans Unicode" pitchFamily="34" charset="0"/>
                <a:cs typeface="Lucida Sans Unicode" pitchFamily="34" charset="0"/>
              </a:defRPr>
            </a:lvl4pPr>
            <a:lvl5pPr marL="2057400" indent="-228600">
              <a:defRPr sz="3200" b="1">
                <a:solidFill>
                  <a:schemeClr val="accent2"/>
                </a:solidFill>
                <a:latin typeface="Verdana" pitchFamily="34" charset="0"/>
                <a:ea typeface="Lucida Sans Unicode" pitchFamily="34" charset="0"/>
                <a:cs typeface="Lucida Sans Unicode" pitchFamily="34" charset="0"/>
              </a:defRPr>
            </a:lvl5pPr>
            <a:lvl6pPr marL="2514600" indent="-2286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6pPr>
            <a:lvl7pPr marL="2971800" indent="-2286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7pPr>
            <a:lvl8pPr marL="3429000" indent="-2286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8pPr>
            <a:lvl9pPr marL="3886200" indent="-2286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9pPr>
          </a:lstStyle>
          <a:p>
            <a:pPr algn="ctr" defTabSz="914400" eaLnBrk="1" hangingPunct="1">
              <a:lnSpc>
                <a:spcPct val="81000"/>
              </a:lnSpc>
              <a:spcBef>
                <a:spcPct val="0"/>
              </a:spcBef>
              <a:buClr>
                <a:srgbClr val="000000"/>
              </a:buClr>
            </a:pPr>
            <a:r>
              <a:rPr lang="fr-FR" altLang="en-US" dirty="0">
                <a:solidFill>
                  <a:srgbClr val="002060"/>
                </a:solidFill>
                <a:latin typeface="Arial Narrow" panose="020B0606020202030204" pitchFamily="34" charset="0"/>
              </a:rPr>
              <a:t>The World Heritage Emblem</a:t>
            </a:r>
          </a:p>
          <a:p>
            <a:pPr algn="ctr" defTabSz="914400" eaLnBrk="1" hangingPunct="1">
              <a:lnSpc>
                <a:spcPct val="81000"/>
              </a:lnSpc>
              <a:spcBef>
                <a:spcPct val="0"/>
              </a:spcBef>
              <a:buClr>
                <a:srgbClr val="000000"/>
              </a:buClr>
            </a:pPr>
            <a:endParaRPr lang="fr-FR" altLang="en-US" sz="1000" dirty="0">
              <a:solidFill>
                <a:srgbClr val="002060"/>
              </a:solidFill>
              <a:latin typeface="Arial Narrow" panose="020B0606020202030204" pitchFamily="34" charset="0"/>
            </a:endParaRPr>
          </a:p>
          <a:p>
            <a:pPr algn="ctr" defTabSz="914400" eaLnBrk="1" hangingPunct="1">
              <a:lnSpc>
                <a:spcPct val="81000"/>
              </a:lnSpc>
              <a:spcBef>
                <a:spcPct val="0"/>
              </a:spcBef>
              <a:buClr>
                <a:srgbClr val="000000"/>
              </a:buClr>
            </a:pPr>
            <a:r>
              <a:rPr lang="fr-FR" altLang="en-US" sz="2000" b="0" dirty="0">
                <a:solidFill>
                  <a:srgbClr val="002060"/>
                </a:solidFill>
                <a:latin typeface="Arial Narrow" panose="020B0606020202030204" pitchFamily="34" charset="0"/>
              </a:rPr>
              <a:t>(</a:t>
            </a:r>
            <a:r>
              <a:rPr lang="fr-FR" altLang="en-US" sz="2000" b="0" dirty="0" err="1">
                <a:solidFill>
                  <a:srgbClr val="002060"/>
                </a:solidFill>
                <a:latin typeface="Arial Narrow" panose="020B0606020202030204" pitchFamily="34" charset="0"/>
              </a:rPr>
              <a:t>alone</a:t>
            </a:r>
            <a:r>
              <a:rPr lang="fr-FR" altLang="en-US" sz="2000" b="0" dirty="0">
                <a:solidFill>
                  <a:srgbClr val="002060"/>
                </a:solidFill>
                <a:latin typeface="Arial Narrow" panose="020B0606020202030204" pitchFamily="34" charset="0"/>
              </a:rPr>
              <a:t>)</a:t>
            </a:r>
          </a:p>
        </p:txBody>
      </p:sp>
      <p:sp>
        <p:nvSpPr>
          <p:cNvPr id="2" name="TextBox 1"/>
          <p:cNvSpPr txBox="1"/>
          <p:nvPr/>
        </p:nvSpPr>
        <p:spPr>
          <a:xfrm>
            <a:off x="3419872" y="1772816"/>
            <a:ext cx="5571295" cy="4761303"/>
          </a:xfrm>
          <a:prstGeom prst="rect">
            <a:avLst/>
          </a:prstGeom>
          <a:noFill/>
        </p:spPr>
        <p:txBody>
          <a:bodyPr wrap="square" rtlCol="0">
            <a:spAutoFit/>
          </a:bodyPr>
          <a:lstStyle/>
          <a:p>
            <a:r>
              <a:rPr lang="fr-FR" sz="2000" dirty="0">
                <a:latin typeface="Arial Narrow" panose="020B0606020202030204" pitchFamily="34" charset="0"/>
              </a:rPr>
              <a:t>Use for: </a:t>
            </a:r>
          </a:p>
          <a:p>
            <a:endParaRPr lang="fr-FR" sz="2000" dirty="0">
              <a:latin typeface="Arial Narrow" panose="020B0606020202030204" pitchFamily="34" charset="0"/>
            </a:endParaRPr>
          </a:p>
          <a:p>
            <a:pPr marL="285750" indent="-285750">
              <a:buClr>
                <a:srgbClr val="0066CC"/>
              </a:buClr>
              <a:buFont typeface="Wingdings" panose="05000000000000000000" pitchFamily="2" charset="2"/>
              <a:buChar char="Ø"/>
            </a:pPr>
            <a:r>
              <a:rPr lang="fr-FR" sz="2000" b="0" dirty="0" err="1">
                <a:latin typeface="Arial Narrow" panose="020B0606020202030204" pitchFamily="34" charset="0"/>
              </a:rPr>
              <a:t>Smaller-scale</a:t>
            </a:r>
            <a:r>
              <a:rPr lang="fr-FR" sz="2000" b="0" dirty="0">
                <a:latin typeface="Arial Narrow" panose="020B0606020202030204" pitchFamily="34" charset="0"/>
              </a:rPr>
              <a:t> communication </a:t>
            </a:r>
            <a:r>
              <a:rPr lang="fr-FR" sz="2000" b="0" dirty="0" err="1">
                <a:latin typeface="Arial Narrow" panose="020B0606020202030204" pitchFamily="34" charset="0"/>
              </a:rPr>
              <a:t>materials</a:t>
            </a:r>
            <a:r>
              <a:rPr lang="fr-FR" sz="2000" b="0" dirty="0">
                <a:latin typeface="Arial Narrow" panose="020B0606020202030204" pitchFamily="34" charset="0"/>
              </a:rPr>
              <a:t> </a:t>
            </a:r>
          </a:p>
          <a:p>
            <a:pPr>
              <a:buClr>
                <a:srgbClr val="0066CC"/>
              </a:buClr>
            </a:pPr>
            <a:r>
              <a:rPr lang="fr-FR" sz="2000" b="0" dirty="0">
                <a:solidFill>
                  <a:srgbClr val="002060"/>
                </a:solidFill>
                <a:latin typeface="Arial Narrow" panose="020B0606020202030204" pitchFamily="34" charset="0"/>
              </a:rPr>
              <a:t>     </a:t>
            </a:r>
            <a:r>
              <a:rPr lang="fr-FR" sz="1600" b="0" dirty="0">
                <a:solidFill>
                  <a:srgbClr val="002060"/>
                </a:solidFill>
                <a:latin typeface="Arial Narrow" panose="020B0606020202030204" pitchFamily="34" charset="0"/>
              </a:rPr>
              <a:t>(e.g.: social media, free stickers, flyers, pins, </a:t>
            </a:r>
            <a:r>
              <a:rPr lang="fr-FR" sz="1600" b="0" dirty="0" err="1">
                <a:solidFill>
                  <a:srgbClr val="002060"/>
                </a:solidFill>
                <a:latin typeface="Arial Narrow" panose="020B0606020202030204" pitchFamily="34" charset="0"/>
              </a:rPr>
              <a:t>usb</a:t>
            </a:r>
            <a:r>
              <a:rPr lang="fr-FR" sz="1600" b="0" dirty="0">
                <a:solidFill>
                  <a:srgbClr val="002060"/>
                </a:solidFill>
                <a:latin typeface="Arial Narrow" panose="020B0606020202030204" pitchFamily="34" charset="0"/>
              </a:rPr>
              <a:t> key, etc.)</a:t>
            </a:r>
          </a:p>
          <a:p>
            <a:pPr>
              <a:buClr>
                <a:srgbClr val="0066CC"/>
              </a:buClr>
            </a:pPr>
            <a:endParaRPr lang="fr-FR" sz="2000" b="0" dirty="0">
              <a:latin typeface="Arial Narrow" panose="020B0606020202030204" pitchFamily="34" charset="0"/>
            </a:endParaRPr>
          </a:p>
          <a:p>
            <a:pPr marL="285750" indent="-285750">
              <a:buClr>
                <a:srgbClr val="0066CC"/>
              </a:buClr>
              <a:buFont typeface="Wingdings" panose="05000000000000000000" pitchFamily="2" charset="2"/>
              <a:buChar char="Ø"/>
            </a:pPr>
            <a:r>
              <a:rPr lang="fr-FR" sz="2000" b="0" dirty="0">
                <a:latin typeface="Arial Narrow" panose="020B0606020202030204" pitchFamily="34" charset="0"/>
              </a:rPr>
              <a:t>Road </a:t>
            </a:r>
            <a:r>
              <a:rPr lang="fr-FR" sz="2000" b="0" dirty="0" err="1">
                <a:latin typeface="Arial Narrow" panose="020B0606020202030204" pitchFamily="34" charset="0"/>
              </a:rPr>
              <a:t>signs</a:t>
            </a:r>
            <a:r>
              <a:rPr lang="fr-FR" sz="2000" b="0" dirty="0">
                <a:latin typeface="Arial Narrow" panose="020B0606020202030204" pitchFamily="34" charset="0"/>
              </a:rPr>
              <a:t> </a:t>
            </a:r>
          </a:p>
          <a:p>
            <a:pPr>
              <a:buClr>
                <a:srgbClr val="0066CC"/>
              </a:buClr>
            </a:pPr>
            <a:r>
              <a:rPr lang="fr-FR" sz="2000" b="0" dirty="0">
                <a:solidFill>
                  <a:srgbClr val="002060"/>
                </a:solidFill>
                <a:latin typeface="Arial Narrow" panose="020B0606020202030204" pitchFamily="34" charset="0"/>
              </a:rPr>
              <a:t>     </a:t>
            </a:r>
            <a:r>
              <a:rPr lang="fr-FR" sz="1600" b="0" dirty="0">
                <a:solidFill>
                  <a:srgbClr val="002060"/>
                </a:solidFill>
                <a:latin typeface="Arial Narrow" panose="020B0606020202030204" pitchFamily="34" charset="0"/>
              </a:rPr>
              <a:t>(e.g.: </a:t>
            </a:r>
            <a:r>
              <a:rPr lang="fr-FR" sz="1600" b="0" dirty="0" err="1">
                <a:solidFill>
                  <a:srgbClr val="002060"/>
                </a:solidFill>
                <a:latin typeface="Arial Narrow" panose="020B0606020202030204" pitchFamily="34" charset="0"/>
              </a:rPr>
              <a:t>signs</a:t>
            </a:r>
            <a:r>
              <a:rPr lang="fr-FR" sz="1600" b="0" dirty="0">
                <a:solidFill>
                  <a:srgbClr val="002060"/>
                </a:solidFill>
                <a:latin typeface="Arial Narrow" panose="020B0606020202030204" pitchFamily="34" charset="0"/>
              </a:rPr>
              <a:t> </a:t>
            </a:r>
            <a:r>
              <a:rPr lang="fr-FR" sz="1600" b="0" dirty="0" err="1">
                <a:solidFill>
                  <a:srgbClr val="002060"/>
                </a:solidFill>
                <a:latin typeface="Arial Narrow" panose="020B0606020202030204" pitchFamily="34" charset="0"/>
              </a:rPr>
              <a:t>indicating</a:t>
            </a:r>
            <a:r>
              <a:rPr lang="fr-FR" sz="1600" b="0" dirty="0">
                <a:solidFill>
                  <a:srgbClr val="002060"/>
                </a:solidFill>
                <a:latin typeface="Arial Narrow" panose="020B0606020202030204" pitchFamily="34" charset="0"/>
              </a:rPr>
              <a:t> </a:t>
            </a:r>
            <a:r>
              <a:rPr lang="fr-FR" sz="1600" b="0" dirty="0" err="1">
                <a:solidFill>
                  <a:srgbClr val="002060"/>
                </a:solidFill>
                <a:latin typeface="Arial Narrow" panose="020B0606020202030204" pitchFamily="34" charset="0"/>
              </a:rPr>
              <a:t>ways</a:t>
            </a:r>
            <a:r>
              <a:rPr lang="fr-FR" sz="1600" b="0" dirty="0">
                <a:solidFill>
                  <a:srgbClr val="002060"/>
                </a:solidFill>
                <a:latin typeface="Arial Narrow" panose="020B0606020202030204" pitchFamily="34" charset="0"/>
              </a:rPr>
              <a:t> to </a:t>
            </a:r>
            <a:r>
              <a:rPr lang="fr-FR" sz="1600" b="0" dirty="0" err="1">
                <a:solidFill>
                  <a:srgbClr val="002060"/>
                </a:solidFill>
                <a:latin typeface="Arial Narrow" panose="020B0606020202030204" pitchFamily="34" charset="0"/>
              </a:rPr>
              <a:t>reach</a:t>
            </a:r>
            <a:r>
              <a:rPr lang="fr-FR" sz="1600" b="0" dirty="0">
                <a:solidFill>
                  <a:srgbClr val="002060"/>
                </a:solidFill>
                <a:latin typeface="Arial Narrow" panose="020B0606020202030204" pitchFamily="34" charset="0"/>
              </a:rPr>
              <a:t> the site)</a:t>
            </a:r>
          </a:p>
          <a:p>
            <a:pPr marL="285750" indent="-285750">
              <a:buClr>
                <a:srgbClr val="0066CC"/>
              </a:buClr>
              <a:buFont typeface="Wingdings" panose="05000000000000000000" pitchFamily="2" charset="2"/>
              <a:buChar char="Ø"/>
            </a:pPr>
            <a:endParaRPr lang="fr-FR" sz="2000" b="0" dirty="0">
              <a:latin typeface="Arial Narrow" panose="020B0606020202030204" pitchFamily="34" charset="0"/>
            </a:endParaRPr>
          </a:p>
          <a:p>
            <a:pPr marL="285750" indent="-285750">
              <a:buClr>
                <a:srgbClr val="0066CC"/>
              </a:buClr>
              <a:buFont typeface="Wingdings" panose="05000000000000000000" pitchFamily="2" charset="2"/>
              <a:buChar char="Ø"/>
            </a:pPr>
            <a:r>
              <a:rPr lang="fr-FR" sz="2000" b="0" dirty="0" err="1">
                <a:latin typeface="Arial Narrow" panose="020B0606020202030204" pitchFamily="34" charset="0"/>
              </a:rPr>
              <a:t>Signs</a:t>
            </a:r>
            <a:r>
              <a:rPr lang="fr-FR" sz="2000" b="0" dirty="0">
                <a:latin typeface="Arial Narrow" panose="020B0606020202030204" pitchFamily="34" charset="0"/>
              </a:rPr>
              <a:t> </a:t>
            </a:r>
            <a:r>
              <a:rPr lang="fr-FR" sz="2000" b="0" dirty="0" err="1">
                <a:latin typeface="Arial Narrow" panose="020B0606020202030204" pitchFamily="34" charset="0"/>
              </a:rPr>
              <a:t>within</a:t>
            </a:r>
            <a:r>
              <a:rPr lang="fr-FR" sz="2000" b="0" dirty="0">
                <a:latin typeface="Arial Narrow" panose="020B0606020202030204" pitchFamily="34" charset="0"/>
              </a:rPr>
              <a:t> the site </a:t>
            </a:r>
          </a:p>
          <a:p>
            <a:pPr>
              <a:buClr>
                <a:srgbClr val="0066CC"/>
              </a:buClr>
            </a:pPr>
            <a:r>
              <a:rPr lang="fr-FR" sz="2000" b="0" dirty="0">
                <a:solidFill>
                  <a:srgbClr val="002060"/>
                </a:solidFill>
                <a:latin typeface="Arial Narrow" panose="020B0606020202030204" pitchFamily="34" charset="0"/>
              </a:rPr>
              <a:t>     </a:t>
            </a:r>
            <a:r>
              <a:rPr lang="fr-FR" sz="1600" b="0" dirty="0">
                <a:solidFill>
                  <a:srgbClr val="002060"/>
                </a:solidFill>
                <a:latin typeface="Arial Narrow" panose="020B0606020202030204" pitchFamily="34" charset="0"/>
              </a:rPr>
              <a:t>(e.g.: information stands, </a:t>
            </a:r>
            <a:r>
              <a:rPr lang="fr-FR" sz="1600" b="0" dirty="0" err="1">
                <a:solidFill>
                  <a:srgbClr val="002060"/>
                </a:solidFill>
                <a:latin typeface="Arial Narrow" panose="020B0606020202030204" pitchFamily="34" charset="0"/>
              </a:rPr>
              <a:t>pathways</a:t>
            </a:r>
            <a:r>
              <a:rPr lang="fr-FR" sz="1600" b="0" dirty="0">
                <a:solidFill>
                  <a:srgbClr val="002060"/>
                </a:solidFill>
                <a:latin typeface="Arial Narrow" panose="020B0606020202030204" pitchFamily="34" charset="0"/>
              </a:rPr>
              <a:t>, </a:t>
            </a:r>
            <a:r>
              <a:rPr lang="fr-FR" sz="1600" b="0" dirty="0" err="1">
                <a:solidFill>
                  <a:srgbClr val="002060"/>
                </a:solidFill>
                <a:latin typeface="Arial Narrow" panose="020B0606020202030204" pitchFamily="34" charset="0"/>
              </a:rPr>
              <a:t>walkways</a:t>
            </a:r>
            <a:r>
              <a:rPr lang="fr-FR" sz="1600" b="0" dirty="0">
                <a:solidFill>
                  <a:srgbClr val="002060"/>
                </a:solidFill>
                <a:latin typeface="Arial Narrow" panose="020B0606020202030204" pitchFamily="34" charset="0"/>
              </a:rPr>
              <a:t>, building </a:t>
            </a:r>
            <a:r>
              <a:rPr lang="fr-FR" sz="1600" b="0" dirty="0" err="1">
                <a:solidFill>
                  <a:srgbClr val="002060"/>
                </a:solidFill>
                <a:latin typeface="Arial Narrow" panose="020B0606020202030204" pitchFamily="34" charset="0"/>
              </a:rPr>
              <a:t>signs</a:t>
            </a:r>
            <a:r>
              <a:rPr lang="fr-FR" sz="1600" b="0" dirty="0">
                <a:solidFill>
                  <a:srgbClr val="002060"/>
                </a:solidFill>
                <a:latin typeface="Arial Narrow" panose="020B0606020202030204" pitchFamily="34" charset="0"/>
              </a:rPr>
              <a:t>, etc.)</a:t>
            </a:r>
          </a:p>
          <a:p>
            <a:pPr marL="285750" indent="-285750">
              <a:buClr>
                <a:srgbClr val="0066CC"/>
              </a:buClr>
              <a:buFont typeface="Wingdings" panose="05000000000000000000" pitchFamily="2" charset="2"/>
              <a:buChar char="Ø"/>
            </a:pPr>
            <a:endParaRPr lang="fr-FR" sz="2000" b="0" dirty="0">
              <a:latin typeface="Arial Narrow" panose="020B0606020202030204" pitchFamily="34" charset="0"/>
            </a:endParaRPr>
          </a:p>
          <a:p>
            <a:pPr marL="285750" indent="-285750">
              <a:buClr>
                <a:srgbClr val="0066CC"/>
              </a:buClr>
              <a:buFont typeface="Wingdings" panose="05000000000000000000" pitchFamily="2" charset="2"/>
              <a:buChar char="Ø"/>
            </a:pPr>
            <a:r>
              <a:rPr lang="fr-FR" sz="2000" b="0" dirty="0">
                <a:latin typeface="Arial Narrow" panose="020B0606020202030204" pitchFamily="34" charset="0"/>
              </a:rPr>
              <a:t>Communication </a:t>
            </a:r>
            <a:r>
              <a:rPr lang="fr-FR" sz="2000" b="0" dirty="0" err="1">
                <a:latin typeface="Arial Narrow" panose="020B0606020202030204" pitchFamily="34" charset="0"/>
              </a:rPr>
              <a:t>materials</a:t>
            </a:r>
            <a:r>
              <a:rPr lang="fr-FR" sz="2000" b="0" dirty="0">
                <a:latin typeface="Arial Narrow" panose="020B0606020202030204" pitchFamily="34" charset="0"/>
              </a:rPr>
              <a:t> for free distribution and for commercial use</a:t>
            </a:r>
            <a:r>
              <a:rPr lang="fr-FR" sz="2000" dirty="0">
                <a:latin typeface="Arial Narrow" panose="020B0606020202030204" pitchFamily="34" charset="0"/>
              </a:rPr>
              <a:t>*</a:t>
            </a:r>
            <a:r>
              <a:rPr lang="fr-FR" sz="2000" b="0" dirty="0">
                <a:latin typeface="Arial Narrow" panose="020B0606020202030204" pitchFamily="34" charset="0"/>
              </a:rPr>
              <a:t> 	</a:t>
            </a:r>
          </a:p>
          <a:p>
            <a:pPr>
              <a:buClr>
                <a:srgbClr val="0066CC"/>
              </a:buClr>
            </a:pPr>
            <a:r>
              <a:rPr lang="fr-FR" sz="2000" b="0" dirty="0">
                <a:solidFill>
                  <a:srgbClr val="002060"/>
                </a:solidFill>
                <a:latin typeface="Arial Narrow" panose="020B0606020202030204" pitchFamily="34" charset="0"/>
              </a:rPr>
              <a:t>     </a:t>
            </a:r>
            <a:r>
              <a:rPr lang="fr-FR" sz="1600" b="0" dirty="0">
                <a:solidFill>
                  <a:srgbClr val="002060"/>
                </a:solidFill>
                <a:latin typeface="Arial Narrow" panose="020B0606020202030204" pitchFamily="34" charset="0"/>
              </a:rPr>
              <a:t>(</a:t>
            </a:r>
            <a:r>
              <a:rPr lang="fr-FR" sz="1600" b="0" dirty="0" err="1">
                <a:solidFill>
                  <a:srgbClr val="002060"/>
                </a:solidFill>
                <a:latin typeface="Arial Narrow" panose="020B0606020202030204" pitchFamily="34" charset="0"/>
              </a:rPr>
              <a:t>any</a:t>
            </a:r>
            <a:r>
              <a:rPr lang="fr-FR" sz="1600" b="0" dirty="0">
                <a:solidFill>
                  <a:srgbClr val="002060"/>
                </a:solidFill>
                <a:latin typeface="Arial Narrow" panose="020B0606020202030204" pitchFamily="34" charset="0"/>
              </a:rPr>
              <a:t> </a:t>
            </a:r>
            <a:r>
              <a:rPr lang="fr-FR" sz="1600" b="0" dirty="0" err="1">
                <a:solidFill>
                  <a:srgbClr val="002060"/>
                </a:solidFill>
                <a:latin typeface="Arial Narrow" panose="020B0606020202030204" pitchFamily="34" charset="0"/>
              </a:rPr>
              <a:t>products</a:t>
            </a:r>
            <a:r>
              <a:rPr lang="fr-FR" sz="1600" b="0" dirty="0">
                <a:solidFill>
                  <a:srgbClr val="002060"/>
                </a:solidFill>
                <a:latin typeface="Arial Narrow" panose="020B0606020202030204" pitchFamily="34" charset="0"/>
              </a:rPr>
              <a:t> or souvenirs for sale – </a:t>
            </a:r>
            <a:r>
              <a:rPr lang="fr-FR" sz="1600" b="0" dirty="0" err="1">
                <a:solidFill>
                  <a:srgbClr val="002060"/>
                </a:solidFill>
                <a:latin typeface="Arial Narrow" panose="020B0606020202030204" pitchFamily="34" charset="0"/>
              </a:rPr>
              <a:t>see</a:t>
            </a:r>
            <a:r>
              <a:rPr lang="fr-FR" sz="1600" b="0" dirty="0">
                <a:solidFill>
                  <a:srgbClr val="002060"/>
                </a:solidFill>
                <a:latin typeface="Arial Narrow" panose="020B0606020202030204" pitchFamily="34" charset="0"/>
              </a:rPr>
              <a:t> slide 12)</a:t>
            </a:r>
          </a:p>
          <a:p>
            <a:endParaRPr lang="en-US" sz="18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a:xfrm>
            <a:off x="1906724" y="163488"/>
            <a:ext cx="5559152" cy="914400"/>
          </a:xfrm>
        </p:spPr>
        <p:txBody>
          <a:bodyPr/>
          <a:lstStyle/>
          <a:p>
            <a:r>
              <a:rPr lang="fr-FR" altLang="en-US" sz="2800" b="0" dirty="0">
                <a:solidFill>
                  <a:srgbClr val="002060"/>
                </a:solidFill>
                <a:latin typeface="Arial Narrow" panose="020B0606020202030204" pitchFamily="34" charset="0"/>
                <a:cs typeface="Arial" panose="020B0604020202020204" pitchFamily="34" charset="0"/>
              </a:rPr>
              <a:t>Use of the </a:t>
            </a:r>
            <a:r>
              <a:rPr lang="fr-FR" altLang="en-US" sz="2800" b="0" dirty="0" err="1">
                <a:solidFill>
                  <a:srgbClr val="002060"/>
                </a:solidFill>
                <a:latin typeface="Arial Narrow" panose="020B0606020202030204" pitchFamily="34" charset="0"/>
                <a:cs typeface="Arial" panose="020B0604020202020204" pitchFamily="34" charset="0"/>
              </a:rPr>
              <a:t>emblem</a:t>
            </a:r>
            <a:br>
              <a:rPr lang="fr-FR" altLang="en-US" sz="2800" b="0" dirty="0">
                <a:latin typeface="Arial Narrow" panose="020B0606020202030204" pitchFamily="34" charset="0"/>
                <a:cs typeface="Arial" panose="020B0604020202020204" pitchFamily="34" charset="0"/>
              </a:rPr>
            </a:br>
            <a:r>
              <a:rPr lang="fr-FR" altLang="en-US" sz="2000" dirty="0" err="1">
                <a:solidFill>
                  <a:srgbClr val="002060"/>
                </a:solidFill>
                <a:latin typeface="Arial Narrow" panose="020B0606020202030204" pitchFamily="34" charset="0"/>
                <a:cs typeface="Arial" panose="020B0604020202020204" pitchFamily="34" charset="0"/>
              </a:rPr>
              <a:t>Excerpt</a:t>
            </a:r>
            <a:r>
              <a:rPr lang="fr-FR" altLang="en-US" sz="2000" dirty="0">
                <a:solidFill>
                  <a:srgbClr val="002060"/>
                </a:solidFill>
                <a:latin typeface="Arial Narrow" panose="020B0606020202030204" pitchFamily="34" charset="0"/>
                <a:cs typeface="Arial" panose="020B0604020202020204" pitchFamily="34" charset="0"/>
              </a:rPr>
              <a:t> </a:t>
            </a:r>
            <a:r>
              <a:rPr lang="fr-FR" altLang="en-US" sz="2000" dirty="0" err="1">
                <a:solidFill>
                  <a:srgbClr val="002060"/>
                </a:solidFill>
                <a:latin typeface="Arial Narrow" panose="020B0606020202030204" pitchFamily="34" charset="0"/>
                <a:cs typeface="Arial" panose="020B0604020202020204" pitchFamily="34" charset="0"/>
              </a:rPr>
              <a:t>from</a:t>
            </a:r>
            <a:r>
              <a:rPr lang="fr-FR" altLang="en-US" sz="2000" dirty="0">
                <a:solidFill>
                  <a:srgbClr val="002060"/>
                </a:solidFill>
                <a:latin typeface="Arial Narrow" panose="020B0606020202030204" pitchFamily="34" charset="0"/>
                <a:cs typeface="Arial" panose="020B0604020202020204" pitchFamily="34" charset="0"/>
              </a:rPr>
              <a:t> the </a:t>
            </a:r>
            <a:r>
              <a:rPr lang="fr-FR" altLang="en-US" sz="2000" i="1" dirty="0" err="1">
                <a:solidFill>
                  <a:srgbClr val="002060"/>
                </a:solidFill>
                <a:latin typeface="Arial Narrow" panose="020B0606020202030204" pitchFamily="34" charset="0"/>
                <a:cs typeface="Arial" panose="020B0604020202020204" pitchFamily="34" charset="0"/>
              </a:rPr>
              <a:t>Operational</a:t>
            </a:r>
            <a:r>
              <a:rPr lang="fr-FR" altLang="en-US" sz="2000" i="1" dirty="0">
                <a:solidFill>
                  <a:srgbClr val="002060"/>
                </a:solidFill>
                <a:latin typeface="Arial Narrow" panose="020B0606020202030204" pitchFamily="34" charset="0"/>
                <a:cs typeface="Arial" panose="020B0604020202020204" pitchFamily="34" charset="0"/>
              </a:rPr>
              <a:t> guidelines</a:t>
            </a:r>
            <a:r>
              <a:rPr lang="fr-FR" altLang="en-US" sz="2000" dirty="0">
                <a:solidFill>
                  <a:srgbClr val="002060"/>
                </a:solidFill>
                <a:latin typeface="Arial Narrow" panose="020B0606020202030204" pitchFamily="34" charset="0"/>
                <a:cs typeface="Arial" panose="020B0604020202020204" pitchFamily="34" charset="0"/>
              </a:rPr>
              <a:t> Chap. VIII</a:t>
            </a:r>
            <a:endParaRPr lang="en-US" altLang="en-US" sz="2000" dirty="0">
              <a:solidFill>
                <a:srgbClr val="002060"/>
              </a:solidFill>
              <a:latin typeface="Arial Narrow" panose="020B0606020202030204" pitchFamily="34" charset="0"/>
              <a:cs typeface="Arial" panose="020B0604020202020204" pitchFamily="34" charset="0"/>
            </a:endParaRPr>
          </a:p>
        </p:txBody>
      </p:sp>
      <p:sp>
        <p:nvSpPr>
          <p:cNvPr id="657411" name="Rectangle 3"/>
          <p:cNvSpPr>
            <a:spLocks noGrp="1" noChangeArrowheads="1"/>
          </p:cNvSpPr>
          <p:nvPr>
            <p:ph type="body" idx="1"/>
          </p:nvPr>
        </p:nvSpPr>
        <p:spPr>
          <a:xfrm>
            <a:off x="683568" y="1700808"/>
            <a:ext cx="8153400" cy="4217640"/>
          </a:xfrm>
        </p:spPr>
        <p:txBody>
          <a:bodyPr/>
          <a:lstStyle/>
          <a:p>
            <a:pPr>
              <a:lnSpc>
                <a:spcPct val="80000"/>
              </a:lnSpc>
              <a:buFontTx/>
              <a:buNone/>
            </a:pPr>
            <a:r>
              <a:rPr lang="fr-FR" altLang="en-US" sz="2000" b="1" dirty="0">
                <a:latin typeface="Arial Narrow" panose="020B0606020202030204" pitchFamily="34" charset="0"/>
              </a:rPr>
              <a:t>VIII.E, 275, a)</a:t>
            </a:r>
            <a:r>
              <a:rPr lang="fr-FR" altLang="en-US" sz="2000" dirty="0">
                <a:latin typeface="Arial Narrow" panose="020B0606020202030204" pitchFamily="34" charset="0"/>
              </a:rPr>
              <a:t>: « </a:t>
            </a:r>
            <a:r>
              <a:rPr lang="en-US" sz="2000" dirty="0">
                <a:latin typeface="Arial Narrow" panose="020B0606020202030204" pitchFamily="34" charset="0"/>
              </a:rPr>
              <a:t>The Emblem should be utilized for all projects substantially associated with the work of the Convention, […] , in order to promote the Convention.</a:t>
            </a:r>
            <a:r>
              <a:rPr lang="fr-FR" sz="2000" dirty="0">
                <a:latin typeface="Arial Narrow" panose="020B0606020202030204" pitchFamily="34" charset="0"/>
              </a:rPr>
              <a:t> »</a:t>
            </a:r>
          </a:p>
          <a:p>
            <a:pPr>
              <a:lnSpc>
                <a:spcPct val="80000"/>
              </a:lnSpc>
              <a:buFontTx/>
              <a:buNone/>
            </a:pPr>
            <a:endParaRPr lang="fr-FR" sz="2000" dirty="0">
              <a:latin typeface="Arial Narrow" panose="020B0606020202030204" pitchFamily="34" charset="0"/>
            </a:endParaRPr>
          </a:p>
          <a:p>
            <a:pPr>
              <a:lnSpc>
                <a:spcPct val="80000"/>
              </a:lnSpc>
              <a:buFontTx/>
              <a:buNone/>
            </a:pPr>
            <a:r>
              <a:rPr lang="fr-FR" sz="2000" b="1" dirty="0">
                <a:latin typeface="Arial Narrow" panose="020B0606020202030204" pitchFamily="34" charset="0"/>
              </a:rPr>
              <a:t>VIII.E, 275, b)</a:t>
            </a:r>
            <a:r>
              <a:rPr lang="fr-FR" sz="2000" dirty="0">
                <a:latin typeface="Arial Narrow" panose="020B0606020202030204" pitchFamily="34" charset="0"/>
              </a:rPr>
              <a:t>:  </a:t>
            </a:r>
            <a:r>
              <a:rPr lang="fr-FR" altLang="en-US" sz="2000" dirty="0">
                <a:latin typeface="Arial Narrow" panose="020B0606020202030204" pitchFamily="34" charset="0"/>
              </a:rPr>
              <a:t>« […] </a:t>
            </a:r>
            <a:r>
              <a:rPr lang="en-US" sz="2000" dirty="0">
                <a:latin typeface="Arial Narrow" panose="020B0606020202030204" pitchFamily="34" charset="0"/>
              </a:rPr>
              <a:t>The main criterion for approval should be the educational, scientific, cultural, or artistic value of the proposed product related to World Heritage principles and values […]</a:t>
            </a:r>
            <a:r>
              <a:rPr lang="fr-FR" altLang="en-US" sz="2400" dirty="0">
                <a:latin typeface="Arial Narrow" panose="020B0606020202030204" pitchFamily="34" charset="0"/>
              </a:rPr>
              <a:t> »</a:t>
            </a:r>
            <a:r>
              <a:rPr lang="en-US" altLang="en-US" sz="2400" dirty="0">
                <a:latin typeface="Arial Narrow" panose="020B0606020202030204" pitchFamily="34" charset="0"/>
              </a:rPr>
              <a:t> </a:t>
            </a:r>
          </a:p>
          <a:p>
            <a:pPr algn="ctr">
              <a:lnSpc>
                <a:spcPct val="80000"/>
              </a:lnSpc>
              <a:buFontTx/>
              <a:buNone/>
            </a:pPr>
            <a:r>
              <a:rPr lang="en-US" altLang="en-US" sz="2000" dirty="0">
                <a:latin typeface="Arial Narrow" panose="020B0606020202030204" pitchFamily="34" charset="0"/>
              </a:rPr>
              <a:t>and</a:t>
            </a:r>
          </a:p>
          <a:p>
            <a:pPr>
              <a:lnSpc>
                <a:spcPct val="80000"/>
              </a:lnSpc>
              <a:buFontTx/>
              <a:buNone/>
            </a:pPr>
            <a:r>
              <a:rPr lang="en-US" altLang="en-US" sz="2000" dirty="0">
                <a:latin typeface="Arial Narrow" panose="020B0606020202030204" pitchFamily="34" charset="0"/>
              </a:rPr>
              <a:t>   « Approval should not routinely be granted to place the Emblem on products that have no, or extremely little, educational value</a:t>
            </a:r>
            <a:r>
              <a:rPr lang="en-US" altLang="en-US" sz="1200" dirty="0">
                <a:latin typeface="Arial Narrow" panose="020B0606020202030204" pitchFamily="34" charset="0"/>
              </a:rPr>
              <a:t>, such as cups, T-shirts, pins, and other tourist souvenirs…</a:t>
            </a:r>
            <a:r>
              <a:rPr lang="en-US" altLang="en-US" sz="2000" dirty="0">
                <a:latin typeface="Arial Narrow" panose="020B0606020202030204" pitchFamily="34" charset="0"/>
              </a:rPr>
              <a:t> »</a:t>
            </a:r>
            <a:endParaRPr lang="fr-FR" altLang="en-US" sz="2000" dirty="0">
              <a:latin typeface="Arial Narrow" panose="020B0606020202030204" pitchFamily="34" charset="0"/>
            </a:endParaRPr>
          </a:p>
          <a:p>
            <a:pPr>
              <a:lnSpc>
                <a:spcPct val="80000"/>
              </a:lnSpc>
              <a:buFontTx/>
              <a:buNone/>
            </a:pPr>
            <a:endParaRPr lang="fr-FR" altLang="en-US" sz="2400" dirty="0">
              <a:latin typeface="Arial Narrow" panose="020B0606020202030204" pitchFamily="34" charset="0"/>
            </a:endParaRPr>
          </a:p>
          <a:p>
            <a:pPr>
              <a:lnSpc>
                <a:spcPct val="80000"/>
              </a:lnSpc>
              <a:buFontTx/>
              <a:buNone/>
            </a:pPr>
            <a:r>
              <a:rPr lang="en-US" altLang="en-US" sz="2000" b="1" dirty="0">
                <a:latin typeface="Arial Narrow" panose="020B0606020202030204" pitchFamily="34" charset="0"/>
              </a:rPr>
              <a:t>VIII.E, 275, d)</a:t>
            </a:r>
            <a:r>
              <a:rPr lang="en-US" altLang="en-US" sz="2000" dirty="0">
                <a:latin typeface="Arial Narrow" panose="020B0606020202030204" pitchFamily="34" charset="0"/>
              </a:rPr>
              <a:t>: « Except when authorized in accordance with these principles it is not legitimate for commercial entities to use the Emblem directly on their own material to show their support for World Heritage […]  »</a:t>
            </a:r>
          </a:p>
          <a:p>
            <a:pPr algn="ctr">
              <a:lnSpc>
                <a:spcPct val="80000"/>
              </a:lnSpc>
              <a:buFontTx/>
              <a:buNone/>
            </a:pPr>
            <a:r>
              <a:rPr lang="fr-FR" altLang="en-US" sz="2000" dirty="0"/>
              <a:t> </a:t>
            </a:r>
            <a:endParaRPr lang="en-US" altLang="en-US" sz="2000" dirty="0"/>
          </a:p>
        </p:txBody>
      </p:sp>
    </p:spTree>
    <p:extLst>
      <p:ext uri="{BB962C8B-B14F-4D97-AF65-F5344CB8AC3E}">
        <p14:creationId xmlns:p14="http://schemas.microsoft.com/office/powerpoint/2010/main" val="2998697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a:xfrm>
            <a:off x="2267744" y="404664"/>
            <a:ext cx="5716968" cy="914400"/>
          </a:xfrm>
        </p:spPr>
        <p:txBody>
          <a:bodyPr/>
          <a:lstStyle/>
          <a:p>
            <a:r>
              <a:rPr lang="fr-FR" altLang="en-US" sz="3600" dirty="0">
                <a:solidFill>
                  <a:srgbClr val="002060"/>
                </a:solidFill>
                <a:latin typeface="Arial Narrow" panose="020B0606020202030204" pitchFamily="34" charset="0"/>
                <a:cs typeface="Arial" panose="020B0604020202020204" pitchFamily="34" charset="0"/>
              </a:rPr>
              <a:t>*</a:t>
            </a:r>
            <a:r>
              <a:rPr lang="fr-FR" altLang="en-US" sz="3600" b="0" dirty="0">
                <a:solidFill>
                  <a:srgbClr val="002060"/>
                </a:solidFill>
                <a:latin typeface="Arial Narrow" panose="020B0606020202030204" pitchFamily="34" charset="0"/>
                <a:cs typeface="Arial" panose="020B0604020202020204" pitchFamily="34" charset="0"/>
              </a:rPr>
              <a:t>Commercial use of the </a:t>
            </a:r>
            <a:r>
              <a:rPr lang="fr-FR" altLang="en-US" sz="3600" b="0" dirty="0" err="1">
                <a:solidFill>
                  <a:srgbClr val="002060"/>
                </a:solidFill>
                <a:latin typeface="Arial Narrow" panose="020B0606020202030204" pitchFamily="34" charset="0"/>
                <a:cs typeface="Arial" panose="020B0604020202020204" pitchFamily="34" charset="0"/>
              </a:rPr>
              <a:t>emblem</a:t>
            </a:r>
            <a:br>
              <a:rPr lang="fr-FR" altLang="en-US" sz="2800" b="0" dirty="0">
                <a:solidFill>
                  <a:srgbClr val="002060"/>
                </a:solidFill>
                <a:latin typeface="Arial Narrow" panose="020B0606020202030204" pitchFamily="34" charset="0"/>
                <a:cs typeface="Arial" panose="020B0604020202020204" pitchFamily="34" charset="0"/>
              </a:rPr>
            </a:br>
            <a:r>
              <a:rPr lang="fr-FR" altLang="en-US" sz="2000" dirty="0" err="1">
                <a:solidFill>
                  <a:srgbClr val="002060"/>
                </a:solidFill>
                <a:latin typeface="Arial Narrow" panose="020B0606020202030204" pitchFamily="34" charset="0"/>
                <a:cs typeface="Arial" panose="020B0604020202020204" pitchFamily="34" charset="0"/>
              </a:rPr>
              <a:t>Excerpt</a:t>
            </a:r>
            <a:r>
              <a:rPr lang="fr-FR" altLang="en-US" sz="2000" dirty="0">
                <a:solidFill>
                  <a:srgbClr val="002060"/>
                </a:solidFill>
                <a:latin typeface="Arial Narrow" panose="020B0606020202030204" pitchFamily="34" charset="0"/>
                <a:cs typeface="Arial" panose="020B0604020202020204" pitchFamily="34" charset="0"/>
              </a:rPr>
              <a:t> </a:t>
            </a:r>
            <a:r>
              <a:rPr lang="fr-FR" altLang="en-US" sz="2000" dirty="0" err="1">
                <a:solidFill>
                  <a:srgbClr val="002060"/>
                </a:solidFill>
                <a:latin typeface="Arial Narrow" panose="020B0606020202030204" pitchFamily="34" charset="0"/>
                <a:cs typeface="Arial" panose="020B0604020202020204" pitchFamily="34" charset="0"/>
              </a:rPr>
              <a:t>from</a:t>
            </a:r>
            <a:r>
              <a:rPr lang="fr-FR" altLang="en-US" sz="2000" dirty="0">
                <a:solidFill>
                  <a:srgbClr val="002060"/>
                </a:solidFill>
                <a:latin typeface="Arial Narrow" panose="020B0606020202030204" pitchFamily="34" charset="0"/>
                <a:cs typeface="Arial" panose="020B0604020202020204" pitchFamily="34" charset="0"/>
              </a:rPr>
              <a:t> the </a:t>
            </a:r>
            <a:r>
              <a:rPr lang="fr-FR" altLang="en-US" sz="2000" i="1" dirty="0" err="1">
                <a:solidFill>
                  <a:srgbClr val="002060"/>
                </a:solidFill>
                <a:latin typeface="Arial Narrow" panose="020B0606020202030204" pitchFamily="34" charset="0"/>
                <a:cs typeface="Arial" panose="020B0604020202020204" pitchFamily="34" charset="0"/>
              </a:rPr>
              <a:t>Operational</a:t>
            </a:r>
            <a:r>
              <a:rPr lang="fr-FR" altLang="en-US" sz="2000" i="1" dirty="0">
                <a:solidFill>
                  <a:srgbClr val="002060"/>
                </a:solidFill>
                <a:latin typeface="Arial Narrow" panose="020B0606020202030204" pitchFamily="34" charset="0"/>
                <a:cs typeface="Arial" panose="020B0604020202020204" pitchFamily="34" charset="0"/>
              </a:rPr>
              <a:t> guidelines</a:t>
            </a:r>
            <a:r>
              <a:rPr lang="fr-FR" altLang="en-US" sz="2000" dirty="0">
                <a:solidFill>
                  <a:srgbClr val="002060"/>
                </a:solidFill>
                <a:latin typeface="Arial Narrow" panose="020B0606020202030204" pitchFamily="34" charset="0"/>
                <a:cs typeface="Arial" panose="020B0604020202020204" pitchFamily="34" charset="0"/>
              </a:rPr>
              <a:t> Chap. VIII</a:t>
            </a:r>
            <a:endParaRPr lang="en-US" altLang="en-US" sz="2000" dirty="0">
              <a:solidFill>
                <a:srgbClr val="002060"/>
              </a:solidFill>
              <a:latin typeface="Arial Narrow" panose="020B0606020202030204" pitchFamily="34" charset="0"/>
              <a:cs typeface="Arial" panose="020B0604020202020204" pitchFamily="34" charset="0"/>
            </a:endParaRPr>
          </a:p>
        </p:txBody>
      </p:sp>
      <p:sp>
        <p:nvSpPr>
          <p:cNvPr id="657411" name="Rectangle 3"/>
          <p:cNvSpPr>
            <a:spLocks noGrp="1" noChangeArrowheads="1"/>
          </p:cNvSpPr>
          <p:nvPr>
            <p:ph type="body" idx="1"/>
          </p:nvPr>
        </p:nvSpPr>
        <p:spPr>
          <a:xfrm>
            <a:off x="1490994" y="2780928"/>
            <a:ext cx="7270468" cy="3456384"/>
          </a:xfrm>
        </p:spPr>
        <p:txBody>
          <a:bodyPr/>
          <a:lstStyle/>
          <a:p>
            <a:pPr>
              <a:lnSpc>
                <a:spcPct val="80000"/>
              </a:lnSpc>
              <a:buFontTx/>
              <a:buNone/>
            </a:pPr>
            <a:r>
              <a:rPr lang="fr-FR" altLang="en-US" sz="2000" b="1" dirty="0">
                <a:latin typeface="Arial Narrow" panose="020B0606020202030204" pitchFamily="34" charset="0"/>
              </a:rPr>
              <a:t>VIII.E, 275, b)</a:t>
            </a:r>
            <a:r>
              <a:rPr lang="fr-FR" altLang="en-US" sz="2000" dirty="0">
                <a:latin typeface="Arial Narrow" panose="020B0606020202030204" pitchFamily="34" charset="0"/>
              </a:rPr>
              <a:t>: « </a:t>
            </a:r>
            <a:r>
              <a:rPr lang="en-US" sz="2000" dirty="0">
                <a:latin typeface="Arial Narrow" panose="020B0606020202030204" pitchFamily="34" charset="0"/>
              </a:rPr>
              <a:t>A decision to approve use of the Emblem should be linked strongly to the quality and content of the product [</a:t>
            </a:r>
            <a:r>
              <a:rPr lang="fr-FR" sz="2000" dirty="0">
                <a:latin typeface="Arial Narrow" panose="020B0606020202030204" pitchFamily="34" charset="0"/>
              </a:rPr>
              <a:t>…] »</a:t>
            </a:r>
          </a:p>
          <a:p>
            <a:pPr>
              <a:lnSpc>
                <a:spcPct val="80000"/>
              </a:lnSpc>
              <a:buFontTx/>
              <a:buNone/>
            </a:pPr>
            <a:endParaRPr lang="fr-FR" altLang="en-US" sz="2400" dirty="0">
              <a:latin typeface="Arial Narrow" panose="020B0606020202030204" pitchFamily="34" charset="0"/>
            </a:endParaRPr>
          </a:p>
          <a:p>
            <a:pPr>
              <a:lnSpc>
                <a:spcPct val="80000"/>
              </a:lnSpc>
              <a:buFontTx/>
              <a:buNone/>
            </a:pPr>
            <a:r>
              <a:rPr lang="fr-FR" altLang="en-US" sz="2000" b="1" dirty="0">
                <a:latin typeface="Arial Narrow" panose="020B0606020202030204" pitchFamily="34" charset="0"/>
              </a:rPr>
              <a:t>VIII.E, 275, h)</a:t>
            </a:r>
            <a:r>
              <a:rPr lang="fr-FR" altLang="en-US" sz="2000" dirty="0">
                <a:latin typeface="Arial Narrow" panose="020B0606020202030204" pitchFamily="34" charset="0"/>
              </a:rPr>
              <a:t>: « </a:t>
            </a:r>
            <a:r>
              <a:rPr lang="en-US" altLang="en-US" sz="2000" dirty="0">
                <a:latin typeface="Arial Narrow" panose="020B0606020202030204" pitchFamily="34" charset="0"/>
              </a:rPr>
              <a:t>When commercial benefits are anticipated, the Secretariat should ensure that the World Heritage Fund receives a fair share of the revenues and conclude a contract or other agreement […] »</a:t>
            </a:r>
          </a:p>
          <a:p>
            <a:pPr>
              <a:lnSpc>
                <a:spcPct val="80000"/>
              </a:lnSpc>
              <a:buFontTx/>
              <a:buNone/>
            </a:pPr>
            <a:endParaRPr lang="fr-FR" altLang="en-US" sz="2000" dirty="0">
              <a:latin typeface="Arial Narrow" panose="020B0606020202030204" pitchFamily="34" charset="0"/>
            </a:endParaRPr>
          </a:p>
          <a:p>
            <a:pPr algn="ctr">
              <a:lnSpc>
                <a:spcPct val="80000"/>
              </a:lnSpc>
              <a:buFontTx/>
              <a:buNone/>
            </a:pPr>
            <a:r>
              <a:rPr lang="fr-FR" altLang="en-US" sz="2000" dirty="0">
                <a:latin typeface="Arial Narrow" panose="020B0606020202030204" pitchFamily="34" charset="0"/>
              </a:rPr>
              <a:t>And</a:t>
            </a:r>
          </a:p>
          <a:p>
            <a:pPr algn="ctr">
              <a:lnSpc>
                <a:spcPct val="80000"/>
              </a:lnSpc>
              <a:buFontTx/>
              <a:buNone/>
            </a:pPr>
            <a:endParaRPr lang="fr-FR" altLang="en-US" sz="2000" dirty="0">
              <a:latin typeface="Arial Narrow" panose="020B0606020202030204" pitchFamily="34" charset="0"/>
            </a:endParaRPr>
          </a:p>
          <a:p>
            <a:pPr>
              <a:lnSpc>
                <a:spcPct val="80000"/>
              </a:lnSpc>
              <a:buFontTx/>
              <a:buNone/>
            </a:pPr>
            <a:r>
              <a:rPr lang="fr-FR" altLang="en-US" sz="2000" dirty="0">
                <a:latin typeface="Arial Narrow" panose="020B0606020202030204" pitchFamily="34" charset="0"/>
              </a:rPr>
              <a:t>   « </a:t>
            </a:r>
            <a:r>
              <a:rPr lang="en-US" altLang="en-US" sz="2000" dirty="0">
                <a:latin typeface="Arial Narrow" panose="020B0606020202030204" pitchFamily="34" charset="0"/>
              </a:rPr>
              <a:t>National authorities are also called upon to ensure that their properties or the World Heritage Fund receive a fair share of the revenues [</a:t>
            </a:r>
            <a:r>
              <a:rPr lang="fr-FR" altLang="en-US" sz="2000" dirty="0">
                <a:latin typeface="Arial Narrow" panose="020B0606020202030204" pitchFamily="34" charset="0"/>
              </a:rPr>
              <a:t>…]  » </a:t>
            </a:r>
            <a:endParaRPr lang="en-US" altLang="en-US" sz="2000" dirty="0">
              <a:latin typeface="Arial Narrow" panose="020B0606020202030204" pitchFamily="34" charset="0"/>
            </a:endParaRPr>
          </a:p>
        </p:txBody>
      </p:sp>
    </p:spTree>
    <p:extLst>
      <p:ext uri="{BB962C8B-B14F-4D97-AF65-F5344CB8AC3E}">
        <p14:creationId xmlns:p14="http://schemas.microsoft.com/office/powerpoint/2010/main" val="3915486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668250" y="414007"/>
            <a:ext cx="5184576" cy="491225"/>
          </a:xfrm>
          <a:prstGeom prst="rect">
            <a:avLst/>
          </a:prstGeom>
        </p:spPr>
        <p:txBody>
          <a:bodyPr wrap="square">
            <a:spAutoFit/>
          </a:bodyPr>
          <a:lstStyle/>
          <a:p>
            <a:pPr algn="ctr" defTabSz="914400" eaLnBrk="1" hangingPunct="1">
              <a:lnSpc>
                <a:spcPct val="81000"/>
              </a:lnSpc>
              <a:spcBef>
                <a:spcPct val="0"/>
              </a:spcBef>
              <a:buClr>
                <a:srgbClr val="000000"/>
              </a:buClr>
            </a:pPr>
            <a:r>
              <a:rPr lang="fr-FR" altLang="en-US" dirty="0">
                <a:solidFill>
                  <a:srgbClr val="002060"/>
                </a:solidFill>
                <a:latin typeface="Arial Narrow" panose="020B0606020202030204" pitchFamily="34" charset="0"/>
              </a:rPr>
              <a:t>2 – The </a:t>
            </a:r>
            <a:r>
              <a:rPr lang="fr-FR" altLang="en-US" dirty="0" err="1">
                <a:solidFill>
                  <a:srgbClr val="002060"/>
                </a:solidFill>
                <a:latin typeface="Arial Narrow" panose="020B0606020202030204" pitchFamily="34" charset="0"/>
              </a:rPr>
              <a:t>Combined</a:t>
            </a:r>
            <a:r>
              <a:rPr lang="fr-FR" altLang="en-US" dirty="0">
                <a:solidFill>
                  <a:srgbClr val="002060"/>
                </a:solidFill>
                <a:latin typeface="Arial Narrow" panose="020B0606020202030204" pitchFamily="34" charset="0"/>
              </a:rPr>
              <a:t> Logos</a:t>
            </a:r>
          </a:p>
        </p:txBody>
      </p:sp>
      <p:pic>
        <p:nvPicPr>
          <p:cNvPr id="13" name="Picture 2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200103"/>
            <a:ext cx="3240394" cy="6457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6" name="TextBox 1"/>
          <p:cNvSpPr txBox="1">
            <a:spLocks noChangeArrowheads="1"/>
          </p:cNvSpPr>
          <p:nvPr/>
        </p:nvSpPr>
        <p:spPr bwMode="auto">
          <a:xfrm>
            <a:off x="3673525" y="1537576"/>
            <a:ext cx="5001455" cy="220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a:solidFill>
                  <a:schemeClr val="accent2"/>
                </a:solidFill>
                <a:latin typeface="Verdana" pitchFamily="34" charset="0"/>
                <a:ea typeface="Lucida Sans Unicode" pitchFamily="34" charset="0"/>
                <a:cs typeface="Lucida Sans Unicode" pitchFamily="34" charset="0"/>
              </a:defRPr>
            </a:lvl1pPr>
            <a:lvl2pPr marL="742950" indent="-285750">
              <a:defRPr sz="3200" b="1">
                <a:solidFill>
                  <a:schemeClr val="accent2"/>
                </a:solidFill>
                <a:latin typeface="Verdana" pitchFamily="34" charset="0"/>
                <a:ea typeface="Lucida Sans Unicode" pitchFamily="34" charset="0"/>
                <a:cs typeface="Lucida Sans Unicode" pitchFamily="34" charset="0"/>
              </a:defRPr>
            </a:lvl2pPr>
            <a:lvl3pPr marL="1143000" indent="-228600">
              <a:defRPr sz="3200" b="1">
                <a:solidFill>
                  <a:schemeClr val="accent2"/>
                </a:solidFill>
                <a:latin typeface="Verdana" pitchFamily="34" charset="0"/>
                <a:ea typeface="Lucida Sans Unicode" pitchFamily="34" charset="0"/>
                <a:cs typeface="Lucida Sans Unicode" pitchFamily="34" charset="0"/>
              </a:defRPr>
            </a:lvl3pPr>
            <a:lvl4pPr marL="1600200" indent="-228600">
              <a:defRPr sz="3200" b="1">
                <a:solidFill>
                  <a:schemeClr val="accent2"/>
                </a:solidFill>
                <a:latin typeface="Verdana" pitchFamily="34" charset="0"/>
                <a:ea typeface="Lucida Sans Unicode" pitchFamily="34" charset="0"/>
                <a:cs typeface="Lucida Sans Unicode" pitchFamily="34" charset="0"/>
              </a:defRPr>
            </a:lvl4pPr>
            <a:lvl5pPr marL="2057400" indent="-228600">
              <a:defRPr sz="3200" b="1">
                <a:solidFill>
                  <a:schemeClr val="accent2"/>
                </a:solidFill>
                <a:latin typeface="Verdana" pitchFamily="34" charset="0"/>
                <a:ea typeface="Lucida Sans Unicode" pitchFamily="34" charset="0"/>
                <a:cs typeface="Lucida Sans Unicode" pitchFamily="34" charset="0"/>
              </a:defRPr>
            </a:lvl5pPr>
            <a:lvl6pPr marL="25146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6pPr>
            <a:lvl7pPr marL="29718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7pPr>
            <a:lvl8pPr marL="34290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8pPr>
            <a:lvl9pPr marL="38862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9pPr>
          </a:lstStyle>
          <a:p>
            <a:r>
              <a:rPr lang="fr-FR" altLang="en-US" sz="2000" dirty="0">
                <a:latin typeface="Arial Narrow" panose="020B0606020202030204" pitchFamily="34" charset="0"/>
              </a:rPr>
              <a:t>UNESCO </a:t>
            </a:r>
            <a:r>
              <a:rPr lang="fr-FR" altLang="en-US" sz="2000" dirty="0" err="1">
                <a:latin typeface="Arial Narrow" panose="020B0606020202030204" pitchFamily="34" charset="0"/>
              </a:rPr>
              <a:t>developped</a:t>
            </a:r>
            <a:r>
              <a:rPr lang="fr-FR" altLang="en-US" sz="2000" dirty="0">
                <a:latin typeface="Arial Narrow" panose="020B0606020202030204" pitchFamily="34" charset="0"/>
              </a:rPr>
              <a:t> </a:t>
            </a:r>
            <a:r>
              <a:rPr lang="fr-FR" altLang="en-US" sz="2000" dirty="0" err="1">
                <a:latin typeface="Arial Narrow" panose="020B0606020202030204" pitchFamily="34" charset="0"/>
              </a:rPr>
              <a:t>several</a:t>
            </a:r>
            <a:r>
              <a:rPr lang="fr-FR" altLang="en-US" sz="2000" dirty="0">
                <a:latin typeface="Arial Narrow" panose="020B0606020202030204" pitchFamily="34" charset="0"/>
              </a:rPr>
              <a:t> logo </a:t>
            </a:r>
            <a:r>
              <a:rPr lang="fr-FR" altLang="en-US" sz="2000" dirty="0" err="1">
                <a:latin typeface="Arial Narrow" panose="020B0606020202030204" pitchFamily="34" charset="0"/>
              </a:rPr>
              <a:t>combining</a:t>
            </a:r>
            <a:r>
              <a:rPr lang="fr-FR" altLang="en-US" sz="2000" dirty="0">
                <a:latin typeface="Arial Narrow" panose="020B0606020202030204" pitchFamily="34" charset="0"/>
              </a:rPr>
              <a:t> :</a:t>
            </a:r>
          </a:p>
          <a:p>
            <a:pPr algn="ctr"/>
            <a:endParaRPr lang="fr-FR" altLang="en-US" sz="2000" dirty="0">
              <a:latin typeface="Arial Narrow" panose="020B0606020202030204" pitchFamily="34" charset="0"/>
            </a:endParaRPr>
          </a:p>
          <a:p>
            <a:pPr marL="342900" indent="-342900">
              <a:buFont typeface="+mj-lt"/>
              <a:buAutoNum type="arabicPeriod"/>
            </a:pPr>
            <a:r>
              <a:rPr lang="fr-FR" altLang="en-US" sz="2000" b="0" dirty="0">
                <a:latin typeface="Arial Narrow" panose="020B0606020202030204" pitchFamily="34" charset="0"/>
              </a:rPr>
              <a:t>The UNESCO temple on the </a:t>
            </a:r>
            <a:r>
              <a:rPr lang="fr-FR" altLang="en-US" sz="2000" b="0" dirty="0" err="1">
                <a:latin typeface="Arial Narrow" panose="020B0606020202030204" pitchFamily="34" charset="0"/>
              </a:rPr>
              <a:t>left</a:t>
            </a:r>
            <a:endParaRPr lang="fr-FR" altLang="en-US" sz="2000" b="0" dirty="0">
              <a:latin typeface="Arial Narrow" panose="020B0606020202030204" pitchFamily="34" charset="0"/>
            </a:endParaRPr>
          </a:p>
          <a:p>
            <a:pPr marL="342900" indent="-342900">
              <a:buFont typeface="+mj-lt"/>
              <a:buAutoNum type="arabicPeriod"/>
            </a:pPr>
            <a:r>
              <a:rPr lang="fr-FR" altLang="en-US" sz="2000" b="0" dirty="0">
                <a:latin typeface="Arial Narrow" panose="020B0606020202030204" pitchFamily="34" charset="0"/>
              </a:rPr>
              <a:t>The </a:t>
            </a:r>
            <a:r>
              <a:rPr lang="fr-FR" altLang="en-US" sz="2000" b="0" dirty="0" err="1">
                <a:latin typeface="Arial Narrow" panose="020B0606020202030204" pitchFamily="34" charset="0"/>
              </a:rPr>
              <a:t>secondary</a:t>
            </a:r>
            <a:r>
              <a:rPr lang="fr-FR" altLang="en-US" sz="2000" b="0" dirty="0">
                <a:latin typeface="Arial Narrow" panose="020B0606020202030204" pitchFamily="34" charset="0"/>
              </a:rPr>
              <a:t> logo (Conventions, programmes, etc.) </a:t>
            </a:r>
          </a:p>
          <a:p>
            <a:pPr marL="342900" indent="-342900">
              <a:buFont typeface="+mj-lt"/>
              <a:buAutoNum type="arabicPeriod"/>
            </a:pPr>
            <a:r>
              <a:rPr lang="fr-FR" altLang="en-US" sz="2000" b="0" dirty="0">
                <a:latin typeface="Arial Narrow" panose="020B0606020202030204" pitchFamily="34" charset="0"/>
              </a:rPr>
              <a:t>The </a:t>
            </a:r>
            <a:r>
              <a:rPr lang="fr-FR" altLang="en-US" sz="2000" b="0" dirty="0" err="1">
                <a:latin typeface="Arial Narrow" panose="020B0606020202030204" pitchFamily="34" charset="0"/>
              </a:rPr>
              <a:t>acronym</a:t>
            </a:r>
            <a:r>
              <a:rPr lang="fr-FR" altLang="en-US" sz="2000" b="0" dirty="0">
                <a:latin typeface="Arial Narrow" panose="020B0606020202030204" pitchFamily="34" charset="0"/>
              </a:rPr>
              <a:t> of the Organization</a:t>
            </a:r>
          </a:p>
          <a:p>
            <a:pPr marL="342900" indent="-342900">
              <a:buFont typeface="+mj-lt"/>
              <a:buAutoNum type="arabicPeriod"/>
            </a:pPr>
            <a:r>
              <a:rPr lang="fr-FR" altLang="en-US" sz="2000" b="0" dirty="0" err="1">
                <a:latin typeface="Arial Narrow" panose="020B0606020202030204" pitchFamily="34" charset="0"/>
              </a:rPr>
              <a:t>Various</a:t>
            </a:r>
            <a:r>
              <a:rPr lang="fr-FR" altLang="en-US" sz="2000" b="0" dirty="0">
                <a:latin typeface="Arial Narrow" panose="020B0606020202030204" pitchFamily="34" charset="0"/>
              </a:rPr>
              <a:t> mentions</a:t>
            </a:r>
            <a:endParaRPr lang="en-US" altLang="en-US" sz="2000" b="0" dirty="0">
              <a:latin typeface="Arial Narrow" panose="020B0606020202030204" pitchFamily="34" charset="0"/>
            </a:endParaRPr>
          </a:p>
        </p:txBody>
      </p:sp>
      <p:sp>
        <p:nvSpPr>
          <p:cNvPr id="3" name="Rectangle 2"/>
          <p:cNvSpPr/>
          <p:nvPr/>
        </p:nvSpPr>
        <p:spPr>
          <a:xfrm>
            <a:off x="3960066" y="5589240"/>
            <a:ext cx="4428374" cy="858697"/>
          </a:xfrm>
          <a:prstGeom prst="rect">
            <a:avLst/>
          </a:prstGeom>
        </p:spPr>
        <p:txBody>
          <a:bodyPr wrap="square">
            <a:spAutoFit/>
          </a:bodyPr>
          <a:lstStyle/>
          <a:p>
            <a:r>
              <a:rPr lang="fr-FR" sz="2800" dirty="0">
                <a:solidFill>
                  <a:srgbClr val="7030A0"/>
                </a:solidFill>
                <a:latin typeface="Arial Narrow" panose="020B0606020202030204" pitchFamily="34" charset="0"/>
              </a:rPr>
              <a:t>For World Heritage, </a:t>
            </a:r>
          </a:p>
          <a:p>
            <a:r>
              <a:rPr lang="fr-FR" sz="2800" dirty="0" err="1">
                <a:solidFill>
                  <a:srgbClr val="7030A0"/>
                </a:solidFill>
                <a:latin typeface="Arial Narrow" panose="020B0606020202030204" pitchFamily="34" charset="0"/>
              </a:rPr>
              <a:t>combined</a:t>
            </a:r>
            <a:r>
              <a:rPr lang="fr-FR" sz="2800" dirty="0">
                <a:solidFill>
                  <a:srgbClr val="7030A0"/>
                </a:solidFill>
                <a:latin typeface="Arial Narrow" panose="020B0606020202030204" pitchFamily="34" charset="0"/>
              </a:rPr>
              <a:t> logos </a:t>
            </a:r>
            <a:r>
              <a:rPr lang="fr-FR" sz="2800" dirty="0" err="1">
                <a:solidFill>
                  <a:srgbClr val="7030A0"/>
                </a:solidFill>
                <a:latin typeface="Arial Narrow" panose="020B0606020202030204" pitchFamily="34" charset="0"/>
              </a:rPr>
              <a:t>include</a:t>
            </a:r>
            <a:r>
              <a:rPr lang="fr-FR" sz="2800" dirty="0">
                <a:solidFill>
                  <a:srgbClr val="7030A0"/>
                </a:solidFill>
                <a:latin typeface="+mj-lt"/>
              </a:rPr>
              <a:t>:</a:t>
            </a:r>
            <a:endParaRPr lang="en-US" sz="2800" dirty="0">
              <a:solidFill>
                <a:srgbClr val="7030A0"/>
              </a:solidFill>
              <a:latin typeface="+mj-lt"/>
            </a:endParaRPr>
          </a:p>
        </p:txBody>
      </p:sp>
      <p:sp>
        <p:nvSpPr>
          <p:cNvPr id="6" name="Down Arrow 5"/>
          <p:cNvSpPr/>
          <p:nvPr/>
        </p:nvSpPr>
        <p:spPr bwMode="auto">
          <a:xfrm>
            <a:off x="5508104" y="4353517"/>
            <a:ext cx="484632" cy="978408"/>
          </a:xfrm>
          <a:prstGeom prst="downArrow">
            <a:avLst/>
          </a:prstGeom>
          <a:solidFill>
            <a:srgbClr val="7030A0"/>
          </a:solidFill>
          <a:ln w="9525" cap="flat" cmpd="sng" algn="ctr">
            <a:solidFill>
              <a:srgbClr val="00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a typeface="Lucida Sans Unicode" pitchFamily="34" charset="0"/>
              <a:cs typeface="Lucida Sans Unicode" pitchFamily="34" charset="0"/>
            </a:endParaRPr>
          </a:p>
        </p:txBody>
      </p:sp>
      <p:pic>
        <p:nvPicPr>
          <p:cNvPr id="9" name="Picture 8">
            <a:extLst>
              <a:ext uri="{FF2B5EF4-FFF2-40B4-BE49-F238E27FC236}">
                <a16:creationId xmlns:a16="http://schemas.microsoft.com/office/drawing/2014/main" id="{AB7D4083-2F91-4C48-84E5-F5DB58B02BAD}"/>
              </a:ext>
            </a:extLst>
          </p:cNvPr>
          <p:cNvPicPr>
            <a:picLocks noChangeAspect="1"/>
          </p:cNvPicPr>
          <p:nvPr/>
        </p:nvPicPr>
        <p:blipFill>
          <a:blip r:embed="rId4"/>
          <a:stretch>
            <a:fillRect/>
          </a:stretch>
        </p:blipFill>
        <p:spPr>
          <a:xfrm>
            <a:off x="1031416" y="1052736"/>
            <a:ext cx="1592626" cy="1478088"/>
          </a:xfrm>
          <a:prstGeom prst="rect">
            <a:avLst/>
          </a:prstGeom>
        </p:spPr>
      </p:pic>
      <p:pic>
        <p:nvPicPr>
          <p:cNvPr id="10" name="Picture 9">
            <a:extLst>
              <a:ext uri="{FF2B5EF4-FFF2-40B4-BE49-F238E27FC236}">
                <a16:creationId xmlns:a16="http://schemas.microsoft.com/office/drawing/2014/main" id="{DB2F334A-C121-4CD7-BE02-1321C26E1AEC}"/>
              </a:ext>
            </a:extLst>
          </p:cNvPr>
          <p:cNvPicPr>
            <a:picLocks noChangeAspect="1"/>
          </p:cNvPicPr>
          <p:nvPr/>
        </p:nvPicPr>
        <p:blipFill>
          <a:blip r:embed="rId5"/>
          <a:stretch>
            <a:fillRect/>
          </a:stretch>
        </p:blipFill>
        <p:spPr>
          <a:xfrm>
            <a:off x="1017767" y="3010551"/>
            <a:ext cx="1606275" cy="158380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200103"/>
            <a:ext cx="3240394" cy="6457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1907704" y="404664"/>
            <a:ext cx="6940019" cy="486287"/>
          </a:xfrm>
          <a:prstGeom prst="rect">
            <a:avLst/>
          </a:prstGeom>
          <a:noFill/>
        </p:spPr>
        <p:txBody>
          <a:bodyPr wrap="square" rtlCol="0">
            <a:spAutoFit/>
          </a:bodyPr>
          <a:lstStyle/>
          <a:p>
            <a:r>
              <a:rPr lang="fr-FR" dirty="0" err="1">
                <a:solidFill>
                  <a:srgbClr val="7030A0"/>
                </a:solidFill>
                <a:latin typeface="Arial Narrow" panose="020B0606020202030204" pitchFamily="34" charset="0"/>
              </a:rPr>
              <a:t>Combined</a:t>
            </a:r>
            <a:r>
              <a:rPr lang="fr-FR" dirty="0">
                <a:solidFill>
                  <a:srgbClr val="7030A0"/>
                </a:solidFill>
                <a:latin typeface="Arial Narrow" panose="020B0606020202030204" pitchFamily="34" charset="0"/>
              </a:rPr>
              <a:t> logo for National Commissions:</a:t>
            </a:r>
          </a:p>
        </p:txBody>
      </p:sp>
      <p:sp>
        <p:nvSpPr>
          <p:cNvPr id="3" name="TextBox 2"/>
          <p:cNvSpPr txBox="1"/>
          <p:nvPr/>
        </p:nvSpPr>
        <p:spPr>
          <a:xfrm>
            <a:off x="3240393" y="3573016"/>
            <a:ext cx="5607329" cy="1505027"/>
          </a:xfrm>
          <a:prstGeom prst="rect">
            <a:avLst/>
          </a:prstGeom>
          <a:noFill/>
        </p:spPr>
        <p:txBody>
          <a:bodyPr wrap="square" rtlCol="0">
            <a:spAutoFit/>
          </a:bodyPr>
          <a:lstStyle/>
          <a:p>
            <a:r>
              <a:rPr lang="fr-FR" sz="2400" dirty="0">
                <a:latin typeface="Arial Narrow" panose="020B0606020202030204" pitchFamily="34" charset="0"/>
                <a:cs typeface="Arial" panose="020B0604020202020204" pitchFamily="34" charset="0"/>
              </a:rPr>
              <a:t>UNESCO + “World Heritage in XXX (country)”</a:t>
            </a:r>
          </a:p>
          <a:p>
            <a:pPr marL="285750" indent="-285750">
              <a:buFont typeface="Arial" panose="020B0604020202020204" pitchFamily="34" charset="0"/>
              <a:buChar char="•"/>
            </a:pPr>
            <a:r>
              <a:rPr lang="fr-FR" sz="2400" b="0" dirty="0" err="1">
                <a:latin typeface="Arial Narrow" panose="020B0606020202030204" pitchFamily="34" charset="0"/>
                <a:cs typeface="Arial" panose="020B0604020202020204" pitchFamily="34" charset="0"/>
              </a:rPr>
              <a:t>Covers</a:t>
            </a:r>
            <a:r>
              <a:rPr lang="fr-FR" sz="2400" b="0" dirty="0">
                <a:latin typeface="Arial Narrow" panose="020B0606020202030204" pitchFamily="34" charset="0"/>
                <a:cs typeface="Arial" panose="020B0604020202020204" pitchFamily="34" charset="0"/>
              </a:rPr>
              <a:t> all WH sites in a country</a:t>
            </a:r>
          </a:p>
          <a:p>
            <a:pPr marL="285750" indent="-285750">
              <a:buFont typeface="Arial" panose="020B0604020202020204" pitchFamily="34" charset="0"/>
              <a:buChar char="•"/>
            </a:pPr>
            <a:r>
              <a:rPr lang="fr-FR" sz="2400" b="0" dirty="0">
                <a:latin typeface="Arial Narrow" panose="020B0606020202030204" pitchFamily="34" charset="0"/>
                <a:cs typeface="Arial" panose="020B0604020202020204" pitchFamily="34" charset="0"/>
              </a:rPr>
              <a:t>For </a:t>
            </a:r>
            <a:r>
              <a:rPr lang="fr-FR" sz="2400" b="0" dirty="0" err="1">
                <a:latin typeface="Arial Narrow" panose="020B0606020202030204" pitchFamily="34" charset="0"/>
                <a:cs typeface="Arial" panose="020B0604020202020204" pitchFamily="34" charset="0"/>
              </a:rPr>
              <a:t>general</a:t>
            </a:r>
            <a:r>
              <a:rPr lang="fr-FR" sz="2400" b="0" dirty="0">
                <a:latin typeface="Arial Narrow" panose="020B0606020202030204" pitchFamily="34" charset="0"/>
                <a:cs typeface="Arial" panose="020B0604020202020204" pitchFamily="34" charset="0"/>
              </a:rPr>
              <a:t> use by National Commissions </a:t>
            </a:r>
          </a:p>
          <a:p>
            <a:pPr marL="285750" indent="-285750">
              <a:buFont typeface="Arial" panose="020B0604020202020204" pitchFamily="34" charset="0"/>
              <a:buChar char="•"/>
            </a:pPr>
            <a:r>
              <a:rPr lang="fr-FR" sz="2400" b="0" dirty="0">
                <a:latin typeface="Arial Narrow" panose="020B0606020202030204" pitchFamily="34" charset="0"/>
                <a:cs typeface="Arial" panose="020B0604020202020204" pitchFamily="34" charset="0"/>
              </a:rPr>
              <a:t>For national or </a:t>
            </a:r>
            <a:r>
              <a:rPr lang="fr-FR" sz="2400" b="0" dirty="0" err="1">
                <a:latin typeface="Arial Narrow" panose="020B0606020202030204" pitchFamily="34" charset="0"/>
                <a:cs typeface="Arial" panose="020B0604020202020204" pitchFamily="34" charset="0"/>
              </a:rPr>
              <a:t>worldwide</a:t>
            </a:r>
            <a:r>
              <a:rPr lang="fr-FR" sz="2400" b="0" dirty="0">
                <a:latin typeface="Arial Narrow" panose="020B0606020202030204" pitchFamily="34" charset="0"/>
                <a:cs typeface="Arial" panose="020B0604020202020204" pitchFamily="34" charset="0"/>
              </a:rPr>
              <a:t> </a:t>
            </a:r>
            <a:r>
              <a:rPr lang="fr-FR" sz="2400" b="0" dirty="0" err="1">
                <a:latin typeface="Arial Narrow" panose="020B0606020202030204" pitchFamily="34" charset="0"/>
                <a:cs typeface="Arial" panose="020B0604020202020204" pitchFamily="34" charset="0"/>
              </a:rPr>
              <a:t>projects</a:t>
            </a:r>
            <a:endParaRPr lang="en-US" sz="2400" b="0" dirty="0">
              <a:latin typeface="Arial Narrow" panose="020B060602020203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DF0B6E7F-FA4E-4E34-832E-6BE5B0FF4C25}"/>
              </a:ext>
            </a:extLst>
          </p:cNvPr>
          <p:cNvPicPr>
            <a:picLocks noChangeAspect="1"/>
          </p:cNvPicPr>
          <p:nvPr/>
        </p:nvPicPr>
        <p:blipFill>
          <a:blip r:embed="rId4"/>
          <a:stretch>
            <a:fillRect/>
          </a:stretch>
        </p:blipFill>
        <p:spPr>
          <a:xfrm>
            <a:off x="4530260" y="1588191"/>
            <a:ext cx="1694905" cy="1287585"/>
          </a:xfrm>
          <a:prstGeom prst="rect">
            <a:avLst/>
          </a:prstGeom>
        </p:spPr>
      </p:pic>
    </p:spTree>
    <p:extLst>
      <p:ext uri="{BB962C8B-B14F-4D97-AF65-F5344CB8AC3E}">
        <p14:creationId xmlns:p14="http://schemas.microsoft.com/office/powerpoint/2010/main" val="393530187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2538" y="309538"/>
            <a:ext cx="3240394" cy="6457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p:cNvSpPr/>
          <p:nvPr/>
        </p:nvSpPr>
        <p:spPr>
          <a:xfrm>
            <a:off x="1547664" y="2176246"/>
            <a:ext cx="7393866" cy="4259628"/>
          </a:xfrm>
          <a:prstGeom prst="rect">
            <a:avLst/>
          </a:prstGeom>
        </p:spPr>
        <p:txBody>
          <a:bodyPr wrap="square">
            <a:spAutoFit/>
          </a:bodyPr>
          <a:lstStyle/>
          <a:p>
            <a:pPr marL="400050" indent="-400050">
              <a:buFont typeface="+mj-lt"/>
              <a:buAutoNum type="romanUcPeriod"/>
            </a:pPr>
            <a:r>
              <a:rPr lang="en-US" sz="2000" dirty="0">
                <a:latin typeface="Arial Narrow" panose="020B0606020202030204" pitchFamily="34" charset="0"/>
              </a:rPr>
              <a:t>Unique and common to all </a:t>
            </a:r>
            <a:r>
              <a:rPr lang="en-US" sz="2000" b="0" dirty="0">
                <a:latin typeface="Arial Narrow" panose="020B0606020202030204" pitchFamily="34" charset="0"/>
              </a:rPr>
              <a:t>World Heritage </a:t>
            </a:r>
            <a:r>
              <a:rPr lang="en-US" sz="2000" dirty="0">
                <a:latin typeface="Arial Narrow" panose="020B0606020202030204" pitchFamily="34" charset="0"/>
              </a:rPr>
              <a:t>sites</a:t>
            </a:r>
            <a:endParaRPr lang="fr-FR" sz="2000" dirty="0">
              <a:latin typeface="Arial Narrow" panose="020B0606020202030204" pitchFamily="34" charset="0"/>
            </a:endParaRPr>
          </a:p>
          <a:p>
            <a:pPr marL="400050" indent="-400050">
              <a:buFont typeface="+mj-lt"/>
              <a:buAutoNum type="romanUcPeriod"/>
            </a:pPr>
            <a:endParaRPr lang="fr-FR" sz="2000" dirty="0">
              <a:latin typeface="Arial Narrow" panose="020B0606020202030204" pitchFamily="34" charset="0"/>
            </a:endParaRPr>
          </a:p>
          <a:p>
            <a:pPr marL="400050" indent="-400050">
              <a:buFont typeface="+mj-lt"/>
              <a:buAutoNum type="romanUcPeriod"/>
            </a:pPr>
            <a:r>
              <a:rPr lang="fr-FR" sz="2000" dirty="0">
                <a:latin typeface="Arial Narrow" panose="020B0606020202030204" pitchFamily="34" charset="0"/>
              </a:rPr>
              <a:t>Exclusive</a:t>
            </a:r>
            <a:r>
              <a:rPr lang="fr-FR" sz="2000" b="0" dirty="0">
                <a:latin typeface="Arial Narrow" panose="020B0606020202030204" pitchFamily="34" charset="0"/>
              </a:rPr>
              <a:t> </a:t>
            </a:r>
            <a:r>
              <a:rPr lang="fr-FR" sz="2000" dirty="0">
                <a:latin typeface="Arial Narrow" panose="020B0606020202030204" pitchFamily="34" charset="0"/>
              </a:rPr>
              <a:t>use</a:t>
            </a:r>
            <a:r>
              <a:rPr lang="fr-FR" sz="2000" b="0" dirty="0">
                <a:latin typeface="Arial Narrow" panose="020B0606020202030204" pitchFamily="34" charset="0"/>
              </a:rPr>
              <a:t> for national </a:t>
            </a:r>
            <a:r>
              <a:rPr lang="fr-FR" sz="2000" b="0" dirty="0" err="1">
                <a:latin typeface="Arial Narrow" panose="020B0606020202030204" pitchFamily="34" charset="0"/>
              </a:rPr>
              <a:t>authorities</a:t>
            </a:r>
            <a:r>
              <a:rPr lang="fr-FR" sz="2000" b="0" dirty="0">
                <a:latin typeface="Arial Narrow" panose="020B0606020202030204" pitchFamily="34" charset="0"/>
              </a:rPr>
              <a:t> and official management </a:t>
            </a:r>
            <a:r>
              <a:rPr lang="fr-FR" sz="2000" b="0" dirty="0" err="1">
                <a:latin typeface="Arial Narrow" panose="020B0606020202030204" pitchFamily="34" charset="0"/>
              </a:rPr>
              <a:t>entities</a:t>
            </a:r>
            <a:r>
              <a:rPr lang="fr-FR" sz="2000" b="0" dirty="0">
                <a:latin typeface="Arial Narrow" panose="020B0606020202030204" pitchFamily="34" charset="0"/>
              </a:rPr>
              <a:t> of the site </a:t>
            </a:r>
          </a:p>
          <a:p>
            <a:pPr marL="400050" indent="-400050">
              <a:buFont typeface="+mj-lt"/>
              <a:buAutoNum type="romanUcPeriod"/>
            </a:pPr>
            <a:endParaRPr lang="en-US" sz="2000" b="0" dirty="0">
              <a:latin typeface="Arial Narrow" panose="020B0606020202030204" pitchFamily="34" charset="0"/>
            </a:endParaRPr>
          </a:p>
          <a:p>
            <a:pPr marL="400050" indent="-400050">
              <a:buFont typeface="+mj-lt"/>
              <a:buAutoNum type="romanUcPeriod"/>
            </a:pPr>
            <a:r>
              <a:rPr lang="fr-FR" sz="2000" b="0" dirty="0">
                <a:latin typeface="Arial Narrow" panose="020B0606020202030204" pitchFamily="34" charset="0"/>
              </a:rPr>
              <a:t>Use for </a:t>
            </a:r>
            <a:r>
              <a:rPr lang="fr-FR" sz="2000" dirty="0">
                <a:latin typeface="Arial Narrow" panose="020B0606020202030204" pitchFamily="34" charset="0"/>
              </a:rPr>
              <a:t>free </a:t>
            </a:r>
            <a:r>
              <a:rPr lang="fr-FR" sz="2000" b="0" dirty="0">
                <a:latin typeface="Arial Narrow" panose="020B0606020202030204" pitchFamily="34" charset="0"/>
              </a:rPr>
              <a:t>information and communication </a:t>
            </a:r>
            <a:r>
              <a:rPr lang="fr-FR" sz="2000" b="0" dirty="0" err="1">
                <a:latin typeface="Arial Narrow" panose="020B0606020202030204" pitchFamily="34" charset="0"/>
              </a:rPr>
              <a:t>materials</a:t>
            </a:r>
            <a:r>
              <a:rPr lang="fr-FR" sz="2000" b="0" dirty="0">
                <a:latin typeface="Arial Narrow" panose="020B0606020202030204" pitchFamily="34" charset="0"/>
              </a:rPr>
              <a:t> (</a:t>
            </a:r>
            <a:r>
              <a:rPr lang="fr-FR" sz="1600" b="0" dirty="0">
                <a:latin typeface="Arial Narrow" panose="020B0606020202030204" pitchFamily="34" charset="0"/>
              </a:rPr>
              <a:t>brochures, flyers, posters, </a:t>
            </a:r>
            <a:r>
              <a:rPr lang="fr-FR" sz="1600" b="0" dirty="0" err="1">
                <a:latin typeface="Arial Narrow" panose="020B0606020202030204" pitchFamily="34" charset="0"/>
              </a:rPr>
              <a:t>maps</a:t>
            </a:r>
            <a:r>
              <a:rPr lang="fr-FR" sz="1600" b="0" dirty="0">
                <a:latin typeface="Arial Narrow" panose="020B0606020202030204" pitchFamily="34" charset="0"/>
              </a:rPr>
              <a:t>, stickers, </a:t>
            </a:r>
            <a:r>
              <a:rPr lang="fr-FR" sz="1600" b="0" dirty="0" err="1">
                <a:latin typeface="Arial Narrow" panose="020B0606020202030204" pitchFamily="34" charset="0"/>
              </a:rPr>
              <a:t>letterheads</a:t>
            </a:r>
            <a:r>
              <a:rPr lang="fr-FR" sz="1600" b="0" dirty="0">
                <a:latin typeface="Arial Narrow" panose="020B0606020202030204" pitchFamily="34" charset="0"/>
              </a:rPr>
              <a:t>, road </a:t>
            </a:r>
            <a:r>
              <a:rPr lang="fr-FR" sz="1600" b="0" dirty="0" err="1">
                <a:latin typeface="Arial Narrow" panose="020B0606020202030204" pitchFamily="34" charset="0"/>
              </a:rPr>
              <a:t>signs</a:t>
            </a:r>
            <a:r>
              <a:rPr lang="fr-FR" sz="1600" b="0" dirty="0">
                <a:latin typeface="Arial Narrow" panose="020B0606020202030204" pitchFamily="34" charset="0"/>
              </a:rPr>
              <a:t>, site entrances and exits, etc.) </a:t>
            </a:r>
          </a:p>
          <a:p>
            <a:pPr marL="400050" indent="-400050">
              <a:buFont typeface="+mj-lt"/>
              <a:buAutoNum type="romanUcPeriod"/>
            </a:pPr>
            <a:endParaRPr lang="en-US" sz="2000" b="0" dirty="0">
              <a:latin typeface="Arial Narrow" panose="020B0606020202030204" pitchFamily="34" charset="0"/>
            </a:endParaRPr>
          </a:p>
          <a:p>
            <a:pPr marL="400050" indent="-400050">
              <a:buFont typeface="+mj-lt"/>
              <a:buAutoNum type="romanUcPeriod"/>
            </a:pPr>
            <a:r>
              <a:rPr lang="fr-FR" sz="2000" b="0" dirty="0">
                <a:latin typeface="Arial Narrow" panose="020B0606020202030204" pitchFamily="34" charset="0"/>
              </a:rPr>
              <a:t> </a:t>
            </a:r>
            <a:r>
              <a:rPr lang="fr-FR" sz="2000" dirty="0">
                <a:latin typeface="Arial Narrow" panose="020B0606020202030204" pitchFamily="34" charset="0"/>
              </a:rPr>
              <a:t>Not</a:t>
            </a:r>
            <a:r>
              <a:rPr lang="fr-FR" sz="2000" b="0" dirty="0">
                <a:latin typeface="Arial Narrow" panose="020B0606020202030204" pitchFamily="34" charset="0"/>
              </a:rPr>
              <a:t> for </a:t>
            </a:r>
            <a:r>
              <a:rPr lang="fr-FR" sz="2000" dirty="0">
                <a:latin typeface="Arial Narrow" panose="020B0606020202030204" pitchFamily="34" charset="0"/>
              </a:rPr>
              <a:t>commercial</a:t>
            </a:r>
            <a:r>
              <a:rPr lang="fr-FR" sz="2000" b="0" dirty="0">
                <a:latin typeface="Arial Narrow" panose="020B0606020202030204" pitchFamily="34" charset="0"/>
              </a:rPr>
              <a:t> </a:t>
            </a:r>
            <a:r>
              <a:rPr lang="fr-FR" sz="2000" b="0" dirty="0" err="1">
                <a:latin typeface="Arial Narrow" panose="020B0606020202030204" pitchFamily="34" charset="0"/>
              </a:rPr>
              <a:t>products</a:t>
            </a:r>
            <a:r>
              <a:rPr lang="fr-FR" sz="2000" b="0" dirty="0">
                <a:latin typeface="Arial Narrow" panose="020B0606020202030204" pitchFamily="34" charset="0"/>
              </a:rPr>
              <a:t> </a:t>
            </a:r>
          </a:p>
          <a:p>
            <a:pPr marL="400050" indent="-400050">
              <a:buFont typeface="+mj-lt"/>
              <a:buAutoNum type="romanUcPeriod"/>
            </a:pPr>
            <a:endParaRPr lang="en-US" sz="2000" b="0" dirty="0">
              <a:latin typeface="Arial Narrow" panose="020B0606020202030204" pitchFamily="34" charset="0"/>
            </a:endParaRPr>
          </a:p>
          <a:p>
            <a:pPr marL="400050" indent="-400050">
              <a:buFont typeface="+mj-lt"/>
              <a:buAutoNum type="romanUcPeriod"/>
            </a:pPr>
            <a:r>
              <a:rPr lang="fr-FR" sz="2000" b="0" dirty="0">
                <a:latin typeface="Arial Narrow" panose="020B0606020202030204" pitchFamily="34" charset="0"/>
              </a:rPr>
              <a:t> </a:t>
            </a:r>
            <a:r>
              <a:rPr lang="fr-FR" sz="2000" dirty="0">
                <a:latin typeface="Arial Narrow" panose="020B0606020202030204" pitchFamily="34" charset="0"/>
              </a:rPr>
              <a:t>No modification </a:t>
            </a:r>
            <a:r>
              <a:rPr lang="fr-FR" sz="2000" b="0" dirty="0">
                <a:latin typeface="Arial Narrow" panose="020B0606020202030204" pitchFamily="34" charset="0"/>
              </a:rPr>
              <a:t>in </a:t>
            </a:r>
            <a:r>
              <a:rPr lang="fr-FR" sz="2000" b="0" dirty="0" err="1">
                <a:latin typeface="Arial Narrow" panose="020B0606020202030204" pitchFamily="34" charset="0"/>
              </a:rPr>
              <a:t>any</a:t>
            </a:r>
            <a:r>
              <a:rPr lang="fr-FR" sz="2000" b="0" dirty="0">
                <a:latin typeface="Arial Narrow" panose="020B0606020202030204" pitchFamily="34" charset="0"/>
              </a:rPr>
              <a:t> </a:t>
            </a:r>
            <a:r>
              <a:rPr lang="fr-FR" sz="2000" b="0" dirty="0" err="1">
                <a:latin typeface="Arial Narrow" panose="020B0606020202030204" pitchFamily="34" charset="0"/>
              </a:rPr>
              <a:t>way</a:t>
            </a:r>
            <a:r>
              <a:rPr lang="fr-FR" sz="2000" b="0" dirty="0">
                <a:latin typeface="Arial Narrow" panose="020B0606020202030204" pitchFamily="34" charset="0"/>
              </a:rPr>
              <a:t> (</a:t>
            </a:r>
            <a:r>
              <a:rPr lang="fr-FR" sz="1600" b="0" dirty="0">
                <a:latin typeface="Arial Narrow" panose="020B0606020202030204" pitchFamily="34" charset="0"/>
              </a:rPr>
              <a:t>proportions, </a:t>
            </a:r>
            <a:r>
              <a:rPr lang="fr-FR" sz="1600" b="0" dirty="0" err="1">
                <a:latin typeface="Arial Narrow" panose="020B0606020202030204" pitchFamily="34" charset="0"/>
              </a:rPr>
              <a:t>colour</a:t>
            </a:r>
            <a:r>
              <a:rPr lang="fr-FR" sz="1600" b="0" dirty="0">
                <a:latin typeface="Arial Narrow" panose="020B0606020202030204" pitchFamily="34" charset="0"/>
              </a:rPr>
              <a:t>, font, content, partial use, etc</a:t>
            </a:r>
            <a:r>
              <a:rPr lang="fr-FR" sz="2000" b="0" dirty="0">
                <a:latin typeface="Arial Narrow" panose="020B0606020202030204" pitchFamily="34" charset="0"/>
              </a:rPr>
              <a:t>.)</a:t>
            </a:r>
          </a:p>
          <a:p>
            <a:pPr marL="400050" indent="-400050">
              <a:buFont typeface="+mj-lt"/>
              <a:buAutoNum type="romanUcPeriod"/>
            </a:pPr>
            <a:endParaRPr lang="en-US" sz="2000" b="0" dirty="0">
              <a:latin typeface="Arial Narrow" panose="020B0606020202030204" pitchFamily="34" charset="0"/>
            </a:endParaRPr>
          </a:p>
          <a:p>
            <a:pPr marL="400050" indent="-400050">
              <a:buFont typeface="+mj-lt"/>
              <a:buAutoNum type="romanUcPeriod"/>
            </a:pPr>
            <a:r>
              <a:rPr lang="fr-FR" sz="2000" b="0" dirty="0">
                <a:latin typeface="Arial Narrow" panose="020B0606020202030204" pitchFamily="34" charset="0"/>
              </a:rPr>
              <a:t>A </a:t>
            </a:r>
            <a:r>
              <a:rPr lang="fr-FR" sz="2000" dirty="0" err="1">
                <a:latin typeface="Arial Narrow" panose="020B0606020202030204" pitchFamily="34" charset="0"/>
              </a:rPr>
              <a:t>mock</a:t>
            </a:r>
            <a:r>
              <a:rPr lang="fr-FR" sz="2000" dirty="0">
                <a:latin typeface="Arial Narrow" panose="020B0606020202030204" pitchFamily="34" charset="0"/>
              </a:rPr>
              <a:t>-up</a:t>
            </a:r>
            <a:r>
              <a:rPr lang="fr-FR" sz="2000" b="0" dirty="0">
                <a:latin typeface="Arial Narrow" panose="020B0606020202030204" pitchFamily="34" charset="0"/>
              </a:rPr>
              <a:t> must </a:t>
            </a:r>
            <a:r>
              <a:rPr lang="fr-FR" sz="2000" b="0" dirty="0" err="1">
                <a:latin typeface="Arial Narrow" panose="020B0606020202030204" pitchFamily="34" charset="0"/>
              </a:rPr>
              <a:t>be</a:t>
            </a:r>
            <a:r>
              <a:rPr lang="fr-FR" sz="2000" b="0" dirty="0">
                <a:latin typeface="Arial Narrow" panose="020B0606020202030204" pitchFamily="34" charset="0"/>
              </a:rPr>
              <a:t> </a:t>
            </a:r>
            <a:r>
              <a:rPr lang="fr-FR" sz="2000" b="0" dirty="0" err="1">
                <a:latin typeface="Arial Narrow" panose="020B0606020202030204" pitchFamily="34" charset="0"/>
              </a:rPr>
              <a:t>submitted</a:t>
            </a:r>
            <a:r>
              <a:rPr lang="fr-FR" sz="2000" b="0" dirty="0">
                <a:latin typeface="Arial Narrow" panose="020B0606020202030204" pitchFamily="34" charset="0"/>
              </a:rPr>
              <a:t> to CLT/CCE (</a:t>
            </a:r>
            <a:r>
              <a:rPr lang="fr-FR" sz="2000" b="0" dirty="0">
                <a:solidFill>
                  <a:srgbClr val="0099FF"/>
                </a:solidFill>
                <a:latin typeface="Arial Narrow" panose="020B0606020202030204" pitchFamily="34" charset="0"/>
                <a:hlinkClick r:id="rId4">
                  <a:extLst>
                    <a:ext uri="{A12FA001-AC4F-418D-AE19-62706E023703}">
                      <ahyp:hlinkClr xmlns:ahyp="http://schemas.microsoft.com/office/drawing/2018/hyperlinkcolor" val="tx"/>
                    </a:ext>
                  </a:extLst>
                </a:hlinkClick>
              </a:rPr>
              <a:t>b.blanchard@unesco.org</a:t>
            </a:r>
            <a:r>
              <a:rPr lang="fr-FR" sz="2000" b="0" dirty="0">
                <a:latin typeface="Arial Narrow" panose="020B0606020202030204" pitchFamily="34" charset="0"/>
              </a:rPr>
              <a:t>) for </a:t>
            </a:r>
            <a:r>
              <a:rPr lang="fr-FR" sz="2000" dirty="0">
                <a:latin typeface="Arial Narrow" panose="020B0606020202030204" pitchFamily="34" charset="0"/>
              </a:rPr>
              <a:t>validation</a:t>
            </a:r>
            <a:r>
              <a:rPr lang="fr-FR" sz="2000" b="0" dirty="0">
                <a:latin typeface="Arial Narrow" panose="020B0606020202030204" pitchFamily="34" charset="0"/>
              </a:rPr>
              <a:t> </a:t>
            </a:r>
            <a:r>
              <a:rPr lang="fr-FR" sz="2000" b="0" dirty="0" err="1">
                <a:latin typeface="Arial Narrow" panose="020B0606020202030204" pitchFamily="34" charset="0"/>
              </a:rPr>
              <a:t>before</a:t>
            </a:r>
            <a:r>
              <a:rPr lang="fr-FR" sz="2000" b="0" dirty="0">
                <a:latin typeface="Arial Narrow" panose="020B0606020202030204" pitchFamily="34" charset="0"/>
              </a:rPr>
              <a:t> printing or production</a:t>
            </a:r>
            <a:endParaRPr lang="en-US" sz="2000" b="0" dirty="0">
              <a:latin typeface="Arial Narrow" panose="020B0606020202030204" pitchFamily="34" charset="0"/>
            </a:endParaRPr>
          </a:p>
        </p:txBody>
      </p:sp>
      <p:sp>
        <p:nvSpPr>
          <p:cNvPr id="7" name="Rectangle 6">
            <a:extLst>
              <a:ext uri="{FF2B5EF4-FFF2-40B4-BE49-F238E27FC236}">
                <a16:creationId xmlns:a16="http://schemas.microsoft.com/office/drawing/2014/main" id="{18C5FDC4-429E-4DC6-B316-FAB8B47556CB}"/>
              </a:ext>
            </a:extLst>
          </p:cNvPr>
          <p:cNvSpPr/>
          <p:nvPr/>
        </p:nvSpPr>
        <p:spPr>
          <a:xfrm>
            <a:off x="2667646" y="309538"/>
            <a:ext cx="3518281" cy="491225"/>
          </a:xfrm>
          <a:prstGeom prst="rect">
            <a:avLst/>
          </a:prstGeom>
        </p:spPr>
        <p:txBody>
          <a:bodyPr wrap="square">
            <a:spAutoFit/>
          </a:bodyPr>
          <a:lstStyle/>
          <a:p>
            <a:pPr algn="ctr" defTabSz="914400" eaLnBrk="1" hangingPunct="1">
              <a:lnSpc>
                <a:spcPct val="81000"/>
              </a:lnSpc>
              <a:spcBef>
                <a:spcPct val="0"/>
              </a:spcBef>
              <a:buClr>
                <a:srgbClr val="000000"/>
              </a:buClr>
            </a:pPr>
            <a:r>
              <a:rPr lang="fr-FR" altLang="en-US" dirty="0">
                <a:solidFill>
                  <a:srgbClr val="7030A0"/>
                </a:solidFill>
                <a:latin typeface="Arial Narrow" panose="020B0606020202030204" pitchFamily="34" charset="0"/>
              </a:rPr>
              <a:t>Site-</a:t>
            </a:r>
            <a:r>
              <a:rPr lang="fr-FR" altLang="en-US" dirty="0" err="1">
                <a:solidFill>
                  <a:srgbClr val="7030A0"/>
                </a:solidFill>
                <a:latin typeface="Arial Narrow" panose="020B0606020202030204" pitchFamily="34" charset="0"/>
              </a:rPr>
              <a:t>generic</a:t>
            </a:r>
            <a:r>
              <a:rPr lang="fr-FR" altLang="en-US" dirty="0">
                <a:solidFill>
                  <a:srgbClr val="7030A0"/>
                </a:solidFill>
                <a:latin typeface="Arial Narrow" panose="020B0606020202030204" pitchFamily="34" charset="0"/>
              </a:rPr>
              <a:t> logos</a:t>
            </a:r>
          </a:p>
        </p:txBody>
      </p:sp>
      <p:sp>
        <p:nvSpPr>
          <p:cNvPr id="8" name="Rectangle 7">
            <a:extLst>
              <a:ext uri="{FF2B5EF4-FFF2-40B4-BE49-F238E27FC236}">
                <a16:creationId xmlns:a16="http://schemas.microsoft.com/office/drawing/2014/main" id="{2FDEAE44-74A7-4633-BEA4-B400F08E732F}"/>
              </a:ext>
            </a:extLst>
          </p:cNvPr>
          <p:cNvSpPr/>
          <p:nvPr/>
        </p:nvSpPr>
        <p:spPr>
          <a:xfrm>
            <a:off x="251520" y="1255795"/>
            <a:ext cx="6431670" cy="437043"/>
          </a:xfrm>
          <a:prstGeom prst="rect">
            <a:avLst/>
          </a:prstGeom>
        </p:spPr>
        <p:txBody>
          <a:bodyPr wrap="square">
            <a:spAutoFit/>
          </a:bodyPr>
          <a:lstStyle/>
          <a:p>
            <a:pPr algn="ctr"/>
            <a:r>
              <a:rPr lang="fr-FR" altLang="en-US" sz="2800" dirty="0" err="1">
                <a:solidFill>
                  <a:srgbClr val="0099FF"/>
                </a:solidFill>
                <a:latin typeface="Arial Narrow" panose="020B0606020202030204" pitchFamily="34" charset="0"/>
              </a:rPr>
              <a:t>Each</a:t>
            </a:r>
            <a:r>
              <a:rPr lang="fr-FR" altLang="en-US" sz="2800" dirty="0">
                <a:solidFill>
                  <a:srgbClr val="0099FF"/>
                </a:solidFill>
                <a:latin typeface="Arial Narrow" panose="020B0606020202030204" pitchFamily="34" charset="0"/>
              </a:rPr>
              <a:t> World Heritage site has a </a:t>
            </a:r>
            <a:r>
              <a:rPr lang="fr-FR" altLang="en-US" sz="2800" dirty="0" err="1">
                <a:solidFill>
                  <a:srgbClr val="0099FF"/>
                </a:solidFill>
                <a:latin typeface="Arial Narrow" panose="020B0606020202030204" pitchFamily="34" charset="0"/>
              </a:rPr>
              <a:t>generic</a:t>
            </a:r>
            <a:r>
              <a:rPr lang="fr-FR" altLang="en-US" sz="2800" dirty="0">
                <a:solidFill>
                  <a:srgbClr val="0099FF"/>
                </a:solidFill>
                <a:latin typeface="Arial Narrow" panose="020B0606020202030204" pitchFamily="34" charset="0"/>
              </a:rPr>
              <a:t> logo:</a:t>
            </a:r>
          </a:p>
        </p:txBody>
      </p:sp>
      <p:pic>
        <p:nvPicPr>
          <p:cNvPr id="9" name="Picture 8">
            <a:extLst>
              <a:ext uri="{FF2B5EF4-FFF2-40B4-BE49-F238E27FC236}">
                <a16:creationId xmlns:a16="http://schemas.microsoft.com/office/drawing/2014/main" id="{C475D227-D230-48DD-A9FA-7BE2418994FC}"/>
              </a:ext>
            </a:extLst>
          </p:cNvPr>
          <p:cNvPicPr>
            <a:picLocks noChangeAspect="1"/>
          </p:cNvPicPr>
          <p:nvPr/>
        </p:nvPicPr>
        <p:blipFill>
          <a:blip r:embed="rId5"/>
          <a:stretch>
            <a:fillRect/>
          </a:stretch>
        </p:blipFill>
        <p:spPr>
          <a:xfrm>
            <a:off x="6876256" y="914551"/>
            <a:ext cx="1456925" cy="1119532"/>
          </a:xfrm>
          <a:prstGeom prst="rect">
            <a:avLst/>
          </a:prstGeom>
        </p:spPr>
      </p:pic>
    </p:spTree>
    <p:extLst>
      <p:ext uri="{BB962C8B-B14F-4D97-AF65-F5344CB8AC3E}">
        <p14:creationId xmlns:p14="http://schemas.microsoft.com/office/powerpoint/2010/main" val="138958039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200103"/>
            <a:ext cx="3240394" cy="6457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2409786" y="1216086"/>
            <a:ext cx="6734214" cy="4425827"/>
          </a:xfrm>
          <a:prstGeom prst="rect">
            <a:avLst/>
          </a:prstGeom>
          <a:noFill/>
        </p:spPr>
        <p:txBody>
          <a:bodyPr wrap="square" rtlCol="0">
            <a:spAutoFit/>
          </a:bodyPr>
          <a:lstStyle/>
          <a:p>
            <a:r>
              <a:rPr lang="fr-FR" sz="2400" dirty="0">
                <a:latin typeface="Arial Narrow" panose="020B0606020202030204" pitchFamily="34" charset="0"/>
                <a:cs typeface="Arial" panose="020B0604020202020204" pitchFamily="34" charset="0"/>
              </a:rPr>
              <a:t>This logo </a:t>
            </a:r>
            <a:r>
              <a:rPr lang="fr-FR" sz="2400" dirty="0" err="1">
                <a:latin typeface="Arial Narrow" panose="020B0606020202030204" pitchFamily="34" charset="0"/>
                <a:cs typeface="Arial" panose="020B0604020202020204" pitchFamily="34" charset="0"/>
              </a:rPr>
              <a:t>is</a:t>
            </a:r>
            <a:r>
              <a:rPr lang="fr-FR" sz="2400" dirty="0">
                <a:latin typeface="Arial Narrow" panose="020B0606020202030204" pitchFamily="34" charset="0"/>
                <a:cs typeface="Arial" panose="020B0604020202020204" pitchFamily="34" charset="0"/>
              </a:rPr>
              <a:t> </a:t>
            </a:r>
            <a:r>
              <a:rPr lang="fr-FR" sz="2400" dirty="0" err="1">
                <a:latin typeface="Arial Narrow" panose="020B0606020202030204" pitchFamily="34" charset="0"/>
                <a:cs typeface="Arial" panose="020B0604020202020204" pitchFamily="34" charset="0"/>
              </a:rPr>
              <a:t>created</a:t>
            </a:r>
            <a:r>
              <a:rPr lang="fr-FR" sz="2400" dirty="0">
                <a:latin typeface="Arial Narrow" panose="020B0606020202030204" pitchFamily="34" charset="0"/>
                <a:cs typeface="Arial" panose="020B0604020202020204" pitchFamily="34" charset="0"/>
              </a:rPr>
              <a:t> and </a:t>
            </a:r>
            <a:r>
              <a:rPr lang="fr-FR" sz="2400" dirty="0" err="1">
                <a:latin typeface="Arial Narrow" panose="020B0606020202030204" pitchFamily="34" charset="0"/>
                <a:cs typeface="Arial" panose="020B0604020202020204" pitchFamily="34" charset="0"/>
              </a:rPr>
              <a:t>provided</a:t>
            </a:r>
            <a:r>
              <a:rPr lang="fr-FR" sz="2400" b="0" dirty="0">
                <a:latin typeface="Arial Narrow" panose="020B0606020202030204" pitchFamily="34" charset="0"/>
                <a:cs typeface="Arial" panose="020B0604020202020204" pitchFamily="34" charset="0"/>
              </a:rPr>
              <a:t>:</a:t>
            </a:r>
          </a:p>
          <a:p>
            <a:endParaRPr lang="fr-FR" sz="2400" b="0" dirty="0">
              <a:latin typeface="Arial Narrow" panose="020B0606020202030204" pitchFamily="34" charset="0"/>
              <a:cs typeface="Arial" panose="020B0604020202020204" pitchFamily="34" charset="0"/>
            </a:endParaRPr>
          </a:p>
          <a:p>
            <a:pPr marL="285750" indent="-285750">
              <a:buFont typeface="Wingdings" panose="05000000000000000000" pitchFamily="2" charset="2"/>
              <a:buChar char="ü"/>
            </a:pPr>
            <a:r>
              <a:rPr lang="fr-FR" sz="2400" b="0" dirty="0">
                <a:latin typeface="Arial Narrow" panose="020B0606020202030204" pitchFamily="34" charset="0"/>
                <a:cs typeface="Arial" panose="020B0604020202020204" pitchFamily="34" charset="0"/>
              </a:rPr>
              <a:t>By </a:t>
            </a:r>
            <a:r>
              <a:rPr lang="fr-FR" sz="2400" b="0" u="sng" dirty="0">
                <a:latin typeface="Arial Narrow" panose="020B0606020202030204" pitchFamily="34" charset="0"/>
                <a:cs typeface="Arial" panose="020B0604020202020204" pitchFamily="34" charset="0"/>
              </a:rPr>
              <a:t>UNESCO services </a:t>
            </a:r>
            <a:r>
              <a:rPr lang="fr-FR" sz="2400" u="sng" dirty="0" err="1">
                <a:latin typeface="Arial Narrow" panose="020B0606020202030204" pitchFamily="34" charset="0"/>
                <a:cs typeface="Arial" panose="020B0604020202020204" pitchFamily="34" charset="0"/>
              </a:rPr>
              <a:t>only</a:t>
            </a:r>
            <a:endParaRPr lang="fr-FR" sz="2400" u="sng" dirty="0">
              <a:latin typeface="Arial Narrow" panose="020B0606020202030204" pitchFamily="34" charset="0"/>
              <a:cs typeface="Arial" panose="020B0604020202020204" pitchFamily="34" charset="0"/>
            </a:endParaRPr>
          </a:p>
          <a:p>
            <a:endParaRPr lang="fr-FR" sz="2400" b="0" dirty="0">
              <a:latin typeface="Arial Narrow" panose="020B0606020202030204" pitchFamily="34" charset="0"/>
              <a:cs typeface="Arial" panose="020B0604020202020204" pitchFamily="34" charset="0"/>
            </a:endParaRPr>
          </a:p>
          <a:p>
            <a:pPr marL="285750" indent="-285750">
              <a:buFont typeface="Wingdings" panose="05000000000000000000" pitchFamily="2" charset="2"/>
              <a:buChar char="ü"/>
            </a:pPr>
            <a:r>
              <a:rPr lang="fr-FR" sz="2400" b="0" u="sng" dirty="0" err="1">
                <a:latin typeface="Arial Narrow" panose="020B0606020202030204" pitchFamily="34" charset="0"/>
                <a:cs typeface="Arial" panose="020B0604020202020204" pitchFamily="34" charset="0"/>
              </a:rPr>
              <a:t>Upon</a:t>
            </a:r>
            <a:r>
              <a:rPr lang="fr-FR" sz="2400" b="0" u="sng" dirty="0">
                <a:latin typeface="Arial Narrow" panose="020B0606020202030204" pitchFamily="34" charset="0"/>
                <a:cs typeface="Arial" panose="020B0604020202020204" pitchFamily="34" charset="0"/>
              </a:rPr>
              <a:t> official </a:t>
            </a:r>
            <a:r>
              <a:rPr lang="fr-FR" sz="2400" b="0" u="sng" dirty="0" err="1">
                <a:latin typeface="Arial Narrow" panose="020B0606020202030204" pitchFamily="34" charset="0"/>
                <a:cs typeface="Arial" panose="020B0604020202020204" pitchFamily="34" charset="0"/>
              </a:rPr>
              <a:t>request</a:t>
            </a:r>
            <a:r>
              <a:rPr lang="fr-FR" sz="2400" b="0" u="sng" dirty="0">
                <a:latin typeface="Arial Narrow" panose="020B0606020202030204" pitchFamily="34" charset="0"/>
                <a:cs typeface="Arial" panose="020B0604020202020204" pitchFamily="34" charset="0"/>
              </a:rPr>
              <a:t> </a:t>
            </a:r>
            <a:r>
              <a:rPr lang="fr-FR" sz="2400" b="0" dirty="0">
                <a:latin typeface="Arial Narrow" panose="020B0606020202030204" pitchFamily="34" charset="0"/>
                <a:cs typeface="Arial" panose="020B0604020202020204" pitchFamily="34" charset="0"/>
              </a:rPr>
              <a:t>to CLT/CCE (</a:t>
            </a:r>
            <a:r>
              <a:rPr lang="fr-FR" sz="2400" b="0" dirty="0">
                <a:solidFill>
                  <a:srgbClr val="00B0F0"/>
                </a:solidFill>
                <a:latin typeface="Arial Narrow" panose="020B0606020202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b.blanchard@unesco.org</a:t>
            </a:r>
            <a:r>
              <a:rPr lang="fr-FR" sz="2400" b="0" dirty="0">
                <a:latin typeface="Arial Narrow" panose="020B0606020202030204" pitchFamily="34" charset="0"/>
                <a:cs typeface="Arial" panose="020B0604020202020204" pitchFamily="34" charset="0"/>
              </a:rPr>
              <a:t>), </a:t>
            </a:r>
            <a:r>
              <a:rPr lang="fr-FR" sz="2400" b="0" u="sng" dirty="0">
                <a:latin typeface="Arial Narrow" panose="020B0606020202030204" pitchFamily="34" charset="0"/>
                <a:cs typeface="Arial" panose="020B0604020202020204" pitchFamily="34" charset="0"/>
              </a:rPr>
              <a:t>sent by email </a:t>
            </a:r>
            <a:r>
              <a:rPr lang="fr-FR" sz="2400" b="0" u="sng" dirty="0" err="1">
                <a:latin typeface="Arial Narrow" panose="020B0606020202030204" pitchFamily="34" charset="0"/>
                <a:cs typeface="Arial" panose="020B0604020202020204" pitchFamily="34" charset="0"/>
              </a:rPr>
              <a:t>providing</a:t>
            </a:r>
            <a:r>
              <a:rPr lang="fr-FR" sz="2400" b="0" u="sng" dirty="0">
                <a:latin typeface="Arial Narrow" panose="020B0606020202030204" pitchFamily="34" charset="0"/>
                <a:cs typeface="Arial" panose="020B0604020202020204" pitchFamily="34" charset="0"/>
              </a:rPr>
              <a:t> </a:t>
            </a:r>
            <a:r>
              <a:rPr lang="fr-FR" sz="2400" b="0" dirty="0" err="1">
                <a:latin typeface="Arial Narrow" panose="020B0606020202030204" pitchFamily="34" charset="0"/>
                <a:cs typeface="Arial" panose="020B0604020202020204" pitchFamily="34" charset="0"/>
              </a:rPr>
              <a:t>detailed</a:t>
            </a:r>
            <a:r>
              <a:rPr lang="fr-FR" sz="2400" b="0" dirty="0">
                <a:latin typeface="Arial Narrow" panose="020B0606020202030204" pitchFamily="34" charset="0"/>
                <a:cs typeface="Arial" panose="020B0604020202020204" pitchFamily="34" charset="0"/>
              </a:rPr>
              <a:t> </a:t>
            </a:r>
            <a:r>
              <a:rPr lang="fr-FR" sz="2400" b="0" dirty="0" err="1">
                <a:latin typeface="Arial Narrow" panose="020B0606020202030204" pitchFamily="34" charset="0"/>
                <a:cs typeface="Arial" panose="020B0604020202020204" pitchFamily="34" charset="0"/>
              </a:rPr>
              <a:t>presentation</a:t>
            </a:r>
            <a:r>
              <a:rPr lang="fr-FR" sz="2400" b="0" dirty="0">
                <a:latin typeface="Arial Narrow" panose="020B0606020202030204" pitchFamily="34" charset="0"/>
                <a:cs typeface="Arial" panose="020B0604020202020204" pitchFamily="34" charset="0"/>
              </a:rPr>
              <a:t> of the </a:t>
            </a:r>
            <a:r>
              <a:rPr lang="fr-FR" sz="2400" b="0" dirty="0" err="1">
                <a:latin typeface="Arial Narrow" panose="020B0606020202030204" pitchFamily="34" charset="0"/>
                <a:cs typeface="Arial" panose="020B0604020202020204" pitchFamily="34" charset="0"/>
              </a:rPr>
              <a:t>project</a:t>
            </a:r>
            <a:endParaRPr lang="fr-FR" sz="2400" b="0" dirty="0">
              <a:latin typeface="Arial Narrow" panose="020B0606020202030204" pitchFamily="34" charset="0"/>
              <a:cs typeface="Arial" panose="020B0604020202020204" pitchFamily="34" charset="0"/>
            </a:endParaRPr>
          </a:p>
          <a:p>
            <a:endParaRPr lang="fr-FR" sz="2400" b="0" dirty="0">
              <a:latin typeface="Arial Narrow" panose="020B0606020202030204" pitchFamily="34" charset="0"/>
              <a:cs typeface="Arial" panose="020B0604020202020204" pitchFamily="34" charset="0"/>
            </a:endParaRPr>
          </a:p>
          <a:p>
            <a:pPr marL="285750" indent="-285750">
              <a:buFont typeface="Wingdings" panose="05000000000000000000" pitchFamily="2" charset="2"/>
              <a:buChar char="ü"/>
            </a:pPr>
            <a:r>
              <a:rPr lang="fr-FR" sz="2400" b="0" dirty="0">
                <a:latin typeface="Arial Narrow" panose="020B0606020202030204" pitchFamily="34" charset="0"/>
                <a:cs typeface="Arial" panose="020B0604020202020204" pitchFamily="34" charset="0"/>
              </a:rPr>
              <a:t>In English, French </a:t>
            </a:r>
            <a:r>
              <a:rPr lang="fr-FR" sz="1800" b="0" dirty="0">
                <a:latin typeface="Arial Narrow" panose="020B0606020202030204" pitchFamily="34" charset="0"/>
                <a:cs typeface="Arial" panose="020B0604020202020204" pitchFamily="34" charset="0"/>
              </a:rPr>
              <a:t>+ </a:t>
            </a:r>
            <a:r>
              <a:rPr lang="fr-FR" sz="1800" b="0" dirty="0" err="1">
                <a:latin typeface="Arial Narrow" panose="020B0606020202030204" pitchFamily="34" charset="0"/>
                <a:cs typeface="Arial" panose="020B0604020202020204" pitchFamily="34" charset="0"/>
              </a:rPr>
              <a:t>potentially</a:t>
            </a:r>
            <a:r>
              <a:rPr lang="fr-FR" sz="1800" b="0" dirty="0">
                <a:latin typeface="Arial Narrow" panose="020B0606020202030204" pitchFamily="34" charset="0"/>
                <a:cs typeface="Arial" panose="020B0604020202020204" pitchFamily="34" charset="0"/>
              </a:rPr>
              <a:t> the national </a:t>
            </a:r>
            <a:r>
              <a:rPr lang="fr-FR" sz="1800" b="0" dirty="0" err="1">
                <a:latin typeface="Arial Narrow" panose="020B0606020202030204" pitchFamily="34" charset="0"/>
                <a:cs typeface="Arial" panose="020B0604020202020204" pitchFamily="34" charset="0"/>
              </a:rPr>
              <a:t>language</a:t>
            </a:r>
            <a:r>
              <a:rPr lang="fr-FR" sz="1800" b="0" dirty="0">
                <a:latin typeface="Arial Narrow" panose="020B0606020202030204" pitchFamily="34" charset="0"/>
                <a:cs typeface="Arial" panose="020B0604020202020204" pitchFamily="34" charset="0"/>
              </a:rPr>
              <a:t> of the country </a:t>
            </a:r>
            <a:r>
              <a:rPr lang="fr-FR" sz="1800" b="0" dirty="0" err="1">
                <a:latin typeface="Arial Narrow" panose="020B0606020202030204" pitchFamily="34" charset="0"/>
                <a:cs typeface="Arial" panose="020B0604020202020204" pitchFamily="34" charset="0"/>
              </a:rPr>
              <a:t>upon</a:t>
            </a:r>
            <a:r>
              <a:rPr lang="fr-FR" sz="1800" b="0" dirty="0">
                <a:latin typeface="Arial Narrow" panose="020B0606020202030204" pitchFamily="34" charset="0"/>
                <a:cs typeface="Arial" panose="020B0604020202020204" pitchFamily="34" charset="0"/>
              </a:rPr>
              <a:t> </a:t>
            </a:r>
            <a:r>
              <a:rPr lang="fr-FR" sz="1800" b="0" dirty="0" err="1">
                <a:latin typeface="Arial Narrow" panose="020B0606020202030204" pitchFamily="34" charset="0"/>
                <a:cs typeface="Arial" panose="020B0604020202020204" pitchFamily="34" charset="0"/>
              </a:rPr>
              <a:t>request</a:t>
            </a:r>
            <a:endParaRPr lang="fr-FR" sz="1800" b="0" dirty="0">
              <a:latin typeface="Arial Narrow" panose="020B0606020202030204" pitchFamily="34" charset="0"/>
              <a:cs typeface="Arial" panose="020B0604020202020204" pitchFamily="34" charset="0"/>
            </a:endParaRPr>
          </a:p>
          <a:p>
            <a:endParaRPr lang="fr-FR" sz="2400" b="0" dirty="0">
              <a:latin typeface="Arial Narrow" panose="020B0606020202030204" pitchFamily="34" charset="0"/>
              <a:cs typeface="Arial" panose="020B0604020202020204" pitchFamily="34" charset="0"/>
            </a:endParaRPr>
          </a:p>
          <a:p>
            <a:pPr marL="285750" indent="-285750">
              <a:buFont typeface="Wingdings" panose="05000000000000000000" pitchFamily="2" charset="2"/>
              <a:buChar char="ü"/>
            </a:pPr>
            <a:r>
              <a:rPr lang="fr-FR" sz="2400" b="0" dirty="0">
                <a:latin typeface="Arial Narrow" panose="020B0606020202030204" pitchFamily="34" charset="0"/>
                <a:cs typeface="Arial" panose="020B0604020202020204" pitchFamily="34" charset="0"/>
              </a:rPr>
              <a:t>In </a:t>
            </a:r>
            <a:r>
              <a:rPr lang="fr-FR" sz="2400" b="0" u="sng" dirty="0" err="1">
                <a:latin typeface="Arial Narrow" panose="020B0606020202030204" pitchFamily="34" charset="0"/>
                <a:cs typeface="Arial" panose="020B0604020202020204" pitchFamily="34" charset="0"/>
              </a:rPr>
              <a:t>vectorized</a:t>
            </a:r>
            <a:r>
              <a:rPr lang="fr-FR" sz="2400" b="0" u="sng" dirty="0">
                <a:latin typeface="Arial Narrow" panose="020B0606020202030204" pitchFamily="34" charset="0"/>
                <a:cs typeface="Arial" panose="020B0604020202020204" pitchFamily="34" charset="0"/>
              </a:rPr>
              <a:t> </a:t>
            </a:r>
            <a:r>
              <a:rPr lang="fr-FR" sz="2400" b="0" u="sng" dirty="0" err="1">
                <a:latin typeface="Arial Narrow" panose="020B0606020202030204" pitchFamily="34" charset="0"/>
                <a:cs typeface="Arial" panose="020B0604020202020204" pitchFamily="34" charset="0"/>
              </a:rPr>
              <a:t>pdf</a:t>
            </a:r>
            <a:r>
              <a:rPr lang="fr-FR" sz="2400" b="0" u="sng" dirty="0">
                <a:latin typeface="Arial Narrow" panose="020B0606020202030204" pitchFamily="34" charset="0"/>
                <a:cs typeface="Arial" panose="020B0604020202020204" pitchFamily="34" charset="0"/>
              </a:rPr>
              <a:t> format </a:t>
            </a:r>
            <a:r>
              <a:rPr lang="fr-FR" sz="1400" b="0" dirty="0">
                <a:latin typeface="Arial Narrow" panose="020B0606020202030204" pitchFamily="34" charset="0"/>
              </a:rPr>
              <a:t>(</a:t>
            </a:r>
            <a:r>
              <a:rPr lang="fr-FR" sz="1800" b="0" dirty="0" err="1">
                <a:latin typeface="Arial Narrow" panose="020B0606020202030204" pitchFamily="34" charset="0"/>
              </a:rPr>
              <a:t>allowing</a:t>
            </a:r>
            <a:r>
              <a:rPr lang="fr-FR" sz="1800" b="0" dirty="0">
                <a:latin typeface="Arial Narrow" panose="020B0606020202030204" pitchFamily="34" charset="0"/>
              </a:rPr>
              <a:t> </a:t>
            </a:r>
            <a:r>
              <a:rPr lang="fr-FR" sz="1800" b="0" dirty="0" err="1">
                <a:latin typeface="Arial Narrow" panose="020B0606020202030204" pitchFamily="34" charset="0"/>
              </a:rPr>
              <a:t>graphic</a:t>
            </a:r>
            <a:r>
              <a:rPr lang="fr-FR" sz="1800" b="0" dirty="0">
                <a:latin typeface="Arial Narrow" panose="020B0606020202030204" pitchFamily="34" charset="0"/>
              </a:rPr>
              <a:t> </a:t>
            </a:r>
            <a:r>
              <a:rPr lang="fr-FR" sz="1800" b="0" dirty="0" err="1">
                <a:latin typeface="Arial Narrow" panose="020B0606020202030204" pitchFamily="34" charset="0"/>
              </a:rPr>
              <a:t>work</a:t>
            </a:r>
            <a:r>
              <a:rPr lang="fr-FR" sz="1800" b="0" dirty="0">
                <a:latin typeface="Arial Narrow" panose="020B0606020202030204" pitchFamily="34" charset="0"/>
              </a:rPr>
              <a:t> in </a:t>
            </a:r>
            <a:r>
              <a:rPr lang="fr-FR" sz="1800" b="0" dirty="0" err="1">
                <a:latin typeface="Arial Narrow" panose="020B0606020202030204" pitchFamily="34" charset="0"/>
              </a:rPr>
              <a:t>very</a:t>
            </a:r>
            <a:r>
              <a:rPr lang="fr-FR" sz="1800" b="0" dirty="0">
                <a:latin typeface="Arial Narrow" panose="020B0606020202030204" pitchFamily="34" charset="0"/>
              </a:rPr>
              <a:t> high </a:t>
            </a:r>
            <a:r>
              <a:rPr lang="fr-FR" sz="1800" b="0" dirty="0" err="1">
                <a:latin typeface="Arial Narrow" panose="020B0606020202030204" pitchFamily="34" charset="0"/>
              </a:rPr>
              <a:t>resolution</a:t>
            </a:r>
            <a:r>
              <a:rPr lang="fr-FR" sz="1800" b="0" dirty="0">
                <a:latin typeface="Arial Narrow" panose="020B0606020202030204" pitchFamily="34" charset="0"/>
              </a:rPr>
              <a:t> </a:t>
            </a:r>
            <a:r>
              <a:rPr lang="fr-FR" sz="1800" b="0" dirty="0" err="1">
                <a:latin typeface="Arial Narrow" panose="020B0606020202030204" pitchFamily="34" charset="0"/>
              </a:rPr>
              <a:t>whatever</a:t>
            </a:r>
            <a:r>
              <a:rPr lang="fr-FR" sz="1800" b="0" dirty="0">
                <a:latin typeface="Arial Narrow" panose="020B0606020202030204" pitchFamily="34" charset="0"/>
              </a:rPr>
              <a:t> the </a:t>
            </a:r>
            <a:r>
              <a:rPr lang="fr-FR" sz="1800" b="0" dirty="0" err="1">
                <a:latin typeface="Arial Narrow" panose="020B0606020202030204" pitchFamily="34" charset="0"/>
              </a:rPr>
              <a:t>medium’s</a:t>
            </a:r>
            <a:r>
              <a:rPr lang="fr-FR" sz="1800" b="0" dirty="0">
                <a:latin typeface="Arial Narrow" panose="020B0606020202030204" pitchFamily="34" charset="0"/>
              </a:rPr>
              <a:t> size</a:t>
            </a:r>
            <a:r>
              <a:rPr lang="fr-FR" sz="1400" b="0" dirty="0">
                <a:latin typeface="Arial Narrow" panose="020B0606020202030204" pitchFamily="34" charset="0"/>
              </a:rPr>
              <a:t>)</a:t>
            </a:r>
            <a:endParaRPr lang="en-US" sz="1400" b="0" dirty="0">
              <a:latin typeface="Arial Narrow" panose="020B0606020202030204" pitchFamily="34" charset="0"/>
            </a:endParaRPr>
          </a:p>
        </p:txBody>
      </p:sp>
    </p:spTree>
    <p:extLst>
      <p:ext uri="{BB962C8B-B14F-4D97-AF65-F5344CB8AC3E}">
        <p14:creationId xmlns:p14="http://schemas.microsoft.com/office/powerpoint/2010/main" val="90011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200103"/>
            <a:ext cx="3240394" cy="6457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6" name="TextBox 1"/>
          <p:cNvSpPr txBox="1">
            <a:spLocks noChangeArrowheads="1"/>
          </p:cNvSpPr>
          <p:nvPr/>
        </p:nvSpPr>
        <p:spPr bwMode="auto">
          <a:xfrm>
            <a:off x="3347864" y="1700808"/>
            <a:ext cx="5636840" cy="373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a:solidFill>
                  <a:schemeClr val="accent2"/>
                </a:solidFill>
                <a:latin typeface="Verdana" pitchFamily="34" charset="0"/>
                <a:ea typeface="Lucida Sans Unicode" pitchFamily="34" charset="0"/>
                <a:cs typeface="Lucida Sans Unicode" pitchFamily="34" charset="0"/>
              </a:defRPr>
            </a:lvl1pPr>
            <a:lvl2pPr marL="742950" indent="-285750">
              <a:defRPr sz="3200" b="1">
                <a:solidFill>
                  <a:schemeClr val="accent2"/>
                </a:solidFill>
                <a:latin typeface="Verdana" pitchFamily="34" charset="0"/>
                <a:ea typeface="Lucida Sans Unicode" pitchFamily="34" charset="0"/>
                <a:cs typeface="Lucida Sans Unicode" pitchFamily="34" charset="0"/>
              </a:defRPr>
            </a:lvl2pPr>
            <a:lvl3pPr marL="1143000" indent="-228600">
              <a:defRPr sz="3200" b="1">
                <a:solidFill>
                  <a:schemeClr val="accent2"/>
                </a:solidFill>
                <a:latin typeface="Verdana" pitchFamily="34" charset="0"/>
                <a:ea typeface="Lucida Sans Unicode" pitchFamily="34" charset="0"/>
                <a:cs typeface="Lucida Sans Unicode" pitchFamily="34" charset="0"/>
              </a:defRPr>
            </a:lvl3pPr>
            <a:lvl4pPr marL="1600200" indent="-228600">
              <a:defRPr sz="3200" b="1">
                <a:solidFill>
                  <a:schemeClr val="accent2"/>
                </a:solidFill>
                <a:latin typeface="Verdana" pitchFamily="34" charset="0"/>
                <a:ea typeface="Lucida Sans Unicode" pitchFamily="34" charset="0"/>
                <a:cs typeface="Lucida Sans Unicode" pitchFamily="34" charset="0"/>
              </a:defRPr>
            </a:lvl4pPr>
            <a:lvl5pPr marL="2057400" indent="-228600">
              <a:defRPr sz="3200" b="1">
                <a:solidFill>
                  <a:schemeClr val="accent2"/>
                </a:solidFill>
                <a:latin typeface="Verdana" pitchFamily="34" charset="0"/>
                <a:ea typeface="Lucida Sans Unicode" pitchFamily="34" charset="0"/>
                <a:cs typeface="Lucida Sans Unicode" pitchFamily="34" charset="0"/>
              </a:defRPr>
            </a:lvl5pPr>
            <a:lvl6pPr marL="25146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6pPr>
            <a:lvl7pPr marL="29718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7pPr>
            <a:lvl8pPr marL="34290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8pPr>
            <a:lvl9pPr marL="38862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9pPr>
          </a:lstStyle>
          <a:p>
            <a:r>
              <a:rPr lang="fr-FR" altLang="en-US" sz="2000" dirty="0">
                <a:latin typeface="Arial Narrow" panose="020B0606020202030204" pitchFamily="34" charset="0"/>
                <a:cs typeface="Arial" panose="020B0604020202020204" pitchFamily="34" charset="0"/>
              </a:rPr>
              <a:t>Key dates:</a:t>
            </a:r>
          </a:p>
          <a:p>
            <a:endParaRPr lang="fr-FR" altLang="en-US" sz="2000" dirty="0">
              <a:latin typeface="Arial Narrow" panose="020B0606020202030204" pitchFamily="34" charset="0"/>
              <a:cs typeface="Arial" panose="020B0604020202020204" pitchFamily="34" charset="0"/>
            </a:endParaRPr>
          </a:p>
          <a:p>
            <a:pPr marL="342900" indent="-342900">
              <a:buFont typeface="Arial" panose="020B0604020202020204" pitchFamily="34" charset="0"/>
              <a:buChar char="•"/>
            </a:pPr>
            <a:r>
              <a:rPr lang="fr-FR" altLang="en-US" sz="2000" b="0" dirty="0">
                <a:latin typeface="Arial Narrow" panose="020B0606020202030204" pitchFamily="34" charset="0"/>
                <a:cs typeface="Arial" panose="020B0604020202020204" pitchFamily="34" charset="0"/>
              </a:rPr>
              <a:t>2007: </a:t>
            </a:r>
            <a:r>
              <a:rPr lang="fr-FR" altLang="en-US" sz="2000" b="0" dirty="0" err="1">
                <a:latin typeface="Arial Narrow" panose="020B0606020202030204" pitchFamily="34" charset="0"/>
                <a:cs typeface="Arial" panose="020B0604020202020204" pitchFamily="34" charset="0"/>
              </a:rPr>
              <a:t>Ruled</a:t>
            </a:r>
            <a:r>
              <a:rPr lang="fr-FR" altLang="en-US" sz="2000" b="0" dirty="0">
                <a:latin typeface="Arial Narrow" panose="020B0606020202030204" pitchFamily="34" charset="0"/>
                <a:cs typeface="Arial" panose="020B0604020202020204" pitchFamily="34" charset="0"/>
              </a:rPr>
              <a:t> by the </a:t>
            </a:r>
            <a:r>
              <a:rPr lang="fr-FR" altLang="en-US" sz="2000" b="0" i="1" dirty="0" err="1">
                <a:latin typeface="Arial Narrow" panose="020B0606020202030204" pitchFamily="34" charset="0"/>
                <a:cs typeface="Arial" panose="020B0604020202020204" pitchFamily="34" charset="0"/>
              </a:rPr>
              <a:t>Operational</a:t>
            </a:r>
            <a:r>
              <a:rPr lang="fr-FR" altLang="en-US" sz="2000" b="0" i="1" dirty="0">
                <a:latin typeface="Arial Narrow" panose="020B0606020202030204" pitchFamily="34" charset="0"/>
                <a:cs typeface="Arial" panose="020B0604020202020204" pitchFamily="34" charset="0"/>
              </a:rPr>
              <a:t> Guidelines </a:t>
            </a:r>
            <a:r>
              <a:rPr lang="fr-FR" altLang="en-US" sz="2000" b="0" dirty="0">
                <a:latin typeface="Arial Narrow" panose="020B0606020202030204" pitchFamily="34" charset="0"/>
                <a:cs typeface="Arial" panose="020B0604020202020204" pitchFamily="34" charset="0"/>
              </a:rPr>
              <a:t>+ the UNESCO </a:t>
            </a:r>
            <a:r>
              <a:rPr lang="fr-FR" altLang="en-US" sz="2000" b="0" i="1" dirty="0">
                <a:latin typeface="Arial Narrow" panose="020B0606020202030204" pitchFamily="34" charset="0"/>
                <a:cs typeface="Arial" panose="020B0604020202020204" pitchFamily="34" charset="0"/>
              </a:rPr>
              <a:t>Directives</a:t>
            </a:r>
          </a:p>
          <a:p>
            <a:endParaRPr lang="fr-FR" altLang="en-US" sz="2000" b="0" i="1" dirty="0">
              <a:latin typeface="Arial Narrow" panose="020B0606020202030204" pitchFamily="34" charset="0"/>
              <a:cs typeface="Arial" panose="020B0604020202020204" pitchFamily="34" charset="0"/>
            </a:endParaRPr>
          </a:p>
          <a:p>
            <a:pPr marL="342900" indent="-342900">
              <a:buFont typeface="Arial" panose="020B0604020202020204" pitchFamily="34" charset="0"/>
              <a:buChar char="•"/>
            </a:pPr>
            <a:r>
              <a:rPr lang="fr-FR" altLang="en-US" sz="2000" b="0" dirty="0">
                <a:latin typeface="Arial Narrow" panose="020B0606020202030204" pitchFamily="34" charset="0"/>
                <a:cs typeface="Arial" panose="020B0604020202020204" pitchFamily="34" charset="0"/>
              </a:rPr>
              <a:t>2010-2014: </a:t>
            </a:r>
            <a:r>
              <a:rPr lang="fr-FR" altLang="en-US" sz="2000" b="0" dirty="0" err="1">
                <a:latin typeface="Arial Narrow" panose="020B0606020202030204" pitchFamily="34" charset="0"/>
                <a:cs typeface="Arial" panose="020B0604020202020204" pitchFamily="34" charset="0"/>
              </a:rPr>
              <a:t>Working</a:t>
            </a:r>
            <a:r>
              <a:rPr lang="fr-FR" altLang="en-US" sz="2000" b="0" dirty="0">
                <a:latin typeface="Arial Narrow" panose="020B0606020202030204" pitchFamily="34" charset="0"/>
                <a:cs typeface="Arial" panose="020B0604020202020204" pitchFamily="34" charset="0"/>
              </a:rPr>
              <a:t> Group for a </a:t>
            </a:r>
            <a:r>
              <a:rPr lang="fr-FR" altLang="en-US" sz="2000" b="0" dirty="0" err="1">
                <a:latin typeface="Arial Narrow" panose="020B0606020202030204" pitchFamily="34" charset="0"/>
                <a:cs typeface="Arial" panose="020B0604020202020204" pitchFamily="34" charset="0"/>
              </a:rPr>
              <a:t>revision</a:t>
            </a:r>
            <a:r>
              <a:rPr lang="fr-FR" altLang="en-US" sz="2000" b="0" dirty="0">
                <a:latin typeface="Arial Narrow" panose="020B0606020202030204" pitchFamily="34" charset="0"/>
                <a:cs typeface="Arial" panose="020B0604020202020204" pitchFamily="34" charset="0"/>
              </a:rPr>
              <a:t> of the </a:t>
            </a:r>
            <a:r>
              <a:rPr lang="fr-FR" altLang="en-US" sz="2000" b="0" i="1" dirty="0">
                <a:latin typeface="Arial Narrow" panose="020B0606020202030204" pitchFamily="34" charset="0"/>
                <a:cs typeface="Arial" panose="020B0604020202020204" pitchFamily="34" charset="0"/>
              </a:rPr>
              <a:t>OG</a:t>
            </a:r>
          </a:p>
          <a:p>
            <a:pPr marL="342900" indent="-342900">
              <a:buFont typeface="Arial" panose="020B0604020202020204" pitchFamily="34" charset="0"/>
              <a:buChar char="•"/>
            </a:pPr>
            <a:endParaRPr lang="fr-FR" altLang="en-US" sz="2000" b="0" i="1" dirty="0">
              <a:latin typeface="Arial Narrow" panose="020B0606020202030204" pitchFamily="34" charset="0"/>
              <a:cs typeface="Arial" panose="020B0604020202020204" pitchFamily="34" charset="0"/>
            </a:endParaRPr>
          </a:p>
          <a:p>
            <a:pPr marL="342900" indent="-342900">
              <a:buFont typeface="Arial" panose="020B0604020202020204" pitchFamily="34" charset="0"/>
              <a:buChar char="•"/>
            </a:pPr>
            <a:r>
              <a:rPr lang="fr-FR" altLang="en-US" sz="2000" b="0" dirty="0">
                <a:latin typeface="Arial Narrow" panose="020B0606020202030204" pitchFamily="34" charset="0"/>
                <a:cs typeface="Arial" panose="020B0604020202020204" pitchFamily="34" charset="0"/>
              </a:rPr>
              <a:t>2015: </a:t>
            </a:r>
            <a:r>
              <a:rPr lang="fr-FR" altLang="en-US" sz="2000" b="0" dirty="0" err="1">
                <a:latin typeface="Arial Narrow" panose="020B0606020202030204" pitchFamily="34" charset="0"/>
                <a:cs typeface="Arial" panose="020B0604020202020204" pitchFamily="34" charset="0"/>
              </a:rPr>
              <a:t>revised</a:t>
            </a:r>
            <a:r>
              <a:rPr lang="fr-FR" altLang="en-US" sz="2000" b="0" i="1" dirty="0">
                <a:latin typeface="Arial Narrow" panose="020B0606020202030204" pitchFamily="34" charset="0"/>
                <a:cs typeface="Arial" panose="020B0604020202020204" pitchFamily="34" charset="0"/>
              </a:rPr>
              <a:t> OG + </a:t>
            </a:r>
            <a:r>
              <a:rPr lang="fr-FR" altLang="en-US" sz="2000" b="0" dirty="0">
                <a:latin typeface="Arial Narrow" panose="020B0606020202030204" pitchFamily="34" charset="0"/>
                <a:cs typeface="Arial" panose="020B0604020202020204" pitchFamily="34" charset="0"/>
              </a:rPr>
              <a:t>Annex 14 </a:t>
            </a:r>
            <a:r>
              <a:rPr lang="fr-FR" altLang="en-US" sz="2000" b="0" dirty="0" err="1">
                <a:latin typeface="Arial Narrow" panose="020B0606020202030204" pitchFamily="34" charset="0"/>
                <a:cs typeface="Arial" panose="020B0604020202020204" pitchFamily="34" charset="0"/>
              </a:rPr>
              <a:t>adopted</a:t>
            </a:r>
            <a:r>
              <a:rPr lang="fr-FR" altLang="en-US" sz="2000" b="0" dirty="0">
                <a:latin typeface="Arial Narrow" panose="020B0606020202030204" pitchFamily="34" charset="0"/>
                <a:cs typeface="Arial" panose="020B0604020202020204" pitchFamily="34" charset="0"/>
              </a:rPr>
              <a:t> by the 39th </a:t>
            </a:r>
            <a:r>
              <a:rPr lang="fr-FR" altLang="en-US" sz="2000" b="0" dirty="0" err="1">
                <a:latin typeface="Arial Narrow" panose="020B0606020202030204" pitchFamily="34" charset="0"/>
                <a:cs typeface="Arial" panose="020B0604020202020204" pitchFamily="34" charset="0"/>
              </a:rPr>
              <a:t>Committee</a:t>
            </a:r>
            <a:endParaRPr lang="fr-FR" altLang="en-US" sz="2000" b="0" dirty="0">
              <a:latin typeface="Arial Narrow" panose="020B0606020202030204" pitchFamily="34" charset="0"/>
              <a:cs typeface="Arial" panose="020B0604020202020204" pitchFamily="34" charset="0"/>
            </a:endParaRPr>
          </a:p>
          <a:p>
            <a:pPr marL="342900" indent="-342900">
              <a:buFont typeface="Arial" panose="020B0604020202020204" pitchFamily="34" charset="0"/>
              <a:buChar char="•"/>
            </a:pPr>
            <a:endParaRPr lang="fr-FR" altLang="en-US" sz="2000" b="0" dirty="0">
              <a:latin typeface="Arial Narrow" panose="020B0606020202030204" pitchFamily="34" charset="0"/>
              <a:cs typeface="Arial" panose="020B0604020202020204" pitchFamily="34" charset="0"/>
            </a:endParaRPr>
          </a:p>
          <a:p>
            <a:pPr marL="342900" indent="-342900">
              <a:buFont typeface="Arial" panose="020B0604020202020204" pitchFamily="34" charset="0"/>
              <a:buChar char="•"/>
            </a:pPr>
            <a:r>
              <a:rPr lang="fr-FR" altLang="en-US" sz="2000" b="0" dirty="0">
                <a:latin typeface="Arial Narrow" panose="020B0606020202030204" pitchFamily="34" charset="0"/>
                <a:cs typeface="Arial" panose="020B0604020202020204" pitchFamily="34" charset="0"/>
              </a:rPr>
              <a:t>2021: New Graphic Charter of the UNESCO logo</a:t>
            </a:r>
          </a:p>
          <a:p>
            <a:pPr marL="342900" indent="-342900">
              <a:buFont typeface="Arial" panose="020B0604020202020204" pitchFamily="34" charset="0"/>
              <a:buChar char="•"/>
            </a:pPr>
            <a:endParaRPr lang="fr-FR" altLang="en-US" sz="2000" b="0" dirty="0">
              <a:latin typeface="Arial Narrow" panose="020B0606020202030204" pitchFamily="34" charset="0"/>
              <a:cs typeface="Arial" panose="020B0604020202020204" pitchFamily="34" charset="0"/>
            </a:endParaRPr>
          </a:p>
        </p:txBody>
      </p:sp>
      <p:sp>
        <p:nvSpPr>
          <p:cNvPr id="6" name="Rectangle 5"/>
          <p:cNvSpPr/>
          <p:nvPr/>
        </p:nvSpPr>
        <p:spPr>
          <a:xfrm>
            <a:off x="2699792" y="332656"/>
            <a:ext cx="5472608" cy="491225"/>
          </a:xfrm>
          <a:prstGeom prst="rect">
            <a:avLst/>
          </a:prstGeom>
        </p:spPr>
        <p:txBody>
          <a:bodyPr wrap="square">
            <a:spAutoFit/>
          </a:bodyPr>
          <a:lstStyle/>
          <a:p>
            <a:pPr algn="ctr" defTabSz="914400" eaLnBrk="1" hangingPunct="1">
              <a:lnSpc>
                <a:spcPct val="81000"/>
              </a:lnSpc>
              <a:spcBef>
                <a:spcPct val="0"/>
              </a:spcBef>
              <a:buClr>
                <a:srgbClr val="000000"/>
              </a:buClr>
            </a:pPr>
            <a:r>
              <a:rPr lang="fr-FR" altLang="en-US" dirty="0" err="1">
                <a:solidFill>
                  <a:srgbClr val="7030A0"/>
                </a:solidFill>
                <a:latin typeface="Arial Narrow" panose="020B0606020202030204" pitchFamily="34" charset="0"/>
              </a:rPr>
              <a:t>Rules</a:t>
            </a:r>
            <a:r>
              <a:rPr lang="fr-FR" altLang="en-US" dirty="0">
                <a:solidFill>
                  <a:srgbClr val="7030A0"/>
                </a:solidFill>
                <a:latin typeface="Arial Narrow" panose="020B0606020202030204" pitchFamily="34" charset="0"/>
              </a:rPr>
              <a:t> </a:t>
            </a:r>
            <a:r>
              <a:rPr lang="fr-FR" altLang="en-US" dirty="0" err="1">
                <a:solidFill>
                  <a:srgbClr val="7030A0"/>
                </a:solidFill>
                <a:latin typeface="Arial Narrow" panose="020B0606020202030204" pitchFamily="34" charset="0"/>
              </a:rPr>
              <a:t>related</a:t>
            </a:r>
            <a:r>
              <a:rPr lang="fr-FR" altLang="en-US" dirty="0">
                <a:solidFill>
                  <a:srgbClr val="7030A0"/>
                </a:solidFill>
                <a:latin typeface="Arial Narrow" panose="020B0606020202030204" pitchFamily="34" charset="0"/>
              </a:rPr>
              <a:t> to </a:t>
            </a:r>
            <a:r>
              <a:rPr lang="fr-FR" altLang="en-US" dirty="0" err="1">
                <a:solidFill>
                  <a:srgbClr val="7030A0"/>
                </a:solidFill>
                <a:latin typeface="Arial Narrow" panose="020B0606020202030204" pitchFamily="34" charset="0"/>
              </a:rPr>
              <a:t>combined</a:t>
            </a:r>
            <a:r>
              <a:rPr lang="fr-FR" altLang="en-US" dirty="0">
                <a:solidFill>
                  <a:srgbClr val="7030A0"/>
                </a:solidFill>
                <a:latin typeface="Arial Narrow" panose="020B0606020202030204" pitchFamily="34" charset="0"/>
              </a:rPr>
              <a:t> logos</a:t>
            </a:r>
          </a:p>
        </p:txBody>
      </p:sp>
    </p:spTree>
    <p:extLst>
      <p:ext uri="{BB962C8B-B14F-4D97-AF65-F5344CB8AC3E}">
        <p14:creationId xmlns:p14="http://schemas.microsoft.com/office/powerpoint/2010/main" val="126491256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14536" y="862924"/>
            <a:ext cx="7128792" cy="391517"/>
          </a:xfrm>
          <a:prstGeom prst="rect">
            <a:avLst/>
          </a:prstGeom>
        </p:spPr>
        <p:txBody>
          <a:bodyPr wrap="square">
            <a:spAutoFit/>
          </a:bodyPr>
          <a:lstStyle/>
          <a:p>
            <a:pPr algn="ctr" defTabSz="914400" eaLnBrk="1" hangingPunct="1">
              <a:lnSpc>
                <a:spcPct val="81000"/>
              </a:lnSpc>
              <a:spcBef>
                <a:spcPct val="0"/>
              </a:spcBef>
              <a:buClr>
                <a:srgbClr val="000000"/>
              </a:buClr>
            </a:pPr>
            <a:r>
              <a:rPr lang="fr-FR" altLang="en-US" sz="2400" dirty="0" err="1">
                <a:solidFill>
                  <a:srgbClr val="002060"/>
                </a:solidFill>
                <a:latin typeface="Arial Narrow" panose="020B0606020202030204" pitchFamily="34" charset="0"/>
              </a:rPr>
              <a:t>Excerpts</a:t>
            </a:r>
            <a:r>
              <a:rPr lang="fr-FR" altLang="en-US" sz="2400" dirty="0">
                <a:solidFill>
                  <a:srgbClr val="002060"/>
                </a:solidFill>
                <a:latin typeface="Arial Narrow" panose="020B0606020202030204" pitchFamily="34" charset="0"/>
              </a:rPr>
              <a:t> </a:t>
            </a:r>
            <a:r>
              <a:rPr lang="fr-FR" altLang="en-US" sz="2400" dirty="0" err="1">
                <a:solidFill>
                  <a:srgbClr val="002060"/>
                </a:solidFill>
                <a:latin typeface="Arial Narrow" panose="020B0606020202030204" pitchFamily="34" charset="0"/>
              </a:rPr>
              <a:t>from</a:t>
            </a:r>
            <a:r>
              <a:rPr lang="fr-FR" altLang="en-US" sz="2400" dirty="0">
                <a:solidFill>
                  <a:srgbClr val="002060"/>
                </a:solidFill>
                <a:latin typeface="Arial Narrow" panose="020B0606020202030204" pitchFamily="34" charset="0"/>
              </a:rPr>
              <a:t> the </a:t>
            </a:r>
            <a:r>
              <a:rPr lang="fr-FR" altLang="en-US" sz="2400" dirty="0" err="1">
                <a:solidFill>
                  <a:srgbClr val="002060"/>
                </a:solidFill>
                <a:latin typeface="Arial Narrow" panose="020B0606020202030204" pitchFamily="34" charset="0"/>
              </a:rPr>
              <a:t>Annex</a:t>
            </a:r>
            <a:r>
              <a:rPr lang="fr-FR" altLang="en-US" sz="2400" dirty="0">
                <a:solidFill>
                  <a:srgbClr val="002060"/>
                </a:solidFill>
                <a:latin typeface="Arial Narrow" panose="020B0606020202030204" pitchFamily="34" charset="0"/>
              </a:rPr>
              <a:t> 14 to the </a:t>
            </a:r>
            <a:r>
              <a:rPr lang="fr-FR" altLang="en-US" sz="2400" dirty="0" err="1">
                <a:solidFill>
                  <a:srgbClr val="002060"/>
                </a:solidFill>
                <a:latin typeface="Arial Narrow" panose="020B0606020202030204" pitchFamily="34" charset="0"/>
              </a:rPr>
              <a:t>Operational</a:t>
            </a:r>
            <a:r>
              <a:rPr lang="fr-FR" altLang="en-US" sz="2400" dirty="0">
                <a:solidFill>
                  <a:srgbClr val="002060"/>
                </a:solidFill>
                <a:latin typeface="Arial Narrow" panose="020B0606020202030204" pitchFamily="34" charset="0"/>
              </a:rPr>
              <a:t> Guidelines</a:t>
            </a:r>
          </a:p>
        </p:txBody>
      </p:sp>
      <p:pic>
        <p:nvPicPr>
          <p:cNvPr id="4" name="Picture 3"/>
          <p:cNvPicPr>
            <a:picLocks noChangeAspect="1"/>
          </p:cNvPicPr>
          <p:nvPr/>
        </p:nvPicPr>
        <p:blipFill rotWithShape="1">
          <a:blip r:embed="rId3"/>
          <a:srcRect l="9950" t="19760" r="6800" b="19760"/>
          <a:stretch/>
        </p:blipFill>
        <p:spPr>
          <a:xfrm>
            <a:off x="13864" y="1412776"/>
            <a:ext cx="9130136" cy="4145576"/>
          </a:xfrm>
          <a:prstGeom prst="rect">
            <a:avLst/>
          </a:prstGeom>
        </p:spPr>
      </p:pic>
      <p:sp>
        <p:nvSpPr>
          <p:cNvPr id="5" name="Rectangle 4"/>
          <p:cNvSpPr/>
          <p:nvPr/>
        </p:nvSpPr>
        <p:spPr>
          <a:xfrm>
            <a:off x="1907703" y="188640"/>
            <a:ext cx="5328593" cy="491225"/>
          </a:xfrm>
          <a:prstGeom prst="rect">
            <a:avLst/>
          </a:prstGeom>
        </p:spPr>
        <p:txBody>
          <a:bodyPr wrap="square">
            <a:spAutoFit/>
          </a:bodyPr>
          <a:lstStyle/>
          <a:p>
            <a:pPr algn="ctr" defTabSz="914400" eaLnBrk="1" hangingPunct="1">
              <a:lnSpc>
                <a:spcPct val="81000"/>
              </a:lnSpc>
              <a:spcBef>
                <a:spcPct val="0"/>
              </a:spcBef>
              <a:buClr>
                <a:srgbClr val="000000"/>
              </a:buClr>
            </a:pPr>
            <a:r>
              <a:rPr lang="fr-FR" altLang="en-US" dirty="0" err="1">
                <a:solidFill>
                  <a:srgbClr val="7030A0"/>
                </a:solidFill>
                <a:latin typeface="Arial Narrow" panose="020B0606020202030204" pitchFamily="34" charset="0"/>
              </a:rPr>
              <a:t>Rules</a:t>
            </a:r>
            <a:r>
              <a:rPr lang="fr-FR" altLang="en-US" dirty="0">
                <a:solidFill>
                  <a:srgbClr val="7030A0"/>
                </a:solidFill>
                <a:latin typeface="Arial Narrow" panose="020B0606020202030204" pitchFamily="34" charset="0"/>
              </a:rPr>
              <a:t> </a:t>
            </a:r>
            <a:r>
              <a:rPr lang="fr-FR" altLang="en-US" dirty="0" err="1">
                <a:solidFill>
                  <a:srgbClr val="7030A0"/>
                </a:solidFill>
                <a:latin typeface="Arial Narrow" panose="020B0606020202030204" pitchFamily="34" charset="0"/>
              </a:rPr>
              <a:t>related</a:t>
            </a:r>
            <a:r>
              <a:rPr lang="fr-FR" altLang="en-US" dirty="0">
                <a:solidFill>
                  <a:srgbClr val="7030A0"/>
                </a:solidFill>
                <a:latin typeface="Arial Narrow" panose="020B0606020202030204" pitchFamily="34" charset="0"/>
              </a:rPr>
              <a:t> to </a:t>
            </a:r>
            <a:r>
              <a:rPr lang="fr-FR" altLang="en-US" dirty="0" err="1">
                <a:solidFill>
                  <a:srgbClr val="7030A0"/>
                </a:solidFill>
                <a:latin typeface="Arial Narrow" panose="020B0606020202030204" pitchFamily="34" charset="0"/>
              </a:rPr>
              <a:t>combined</a:t>
            </a:r>
            <a:r>
              <a:rPr lang="fr-FR" altLang="en-US" dirty="0">
                <a:solidFill>
                  <a:srgbClr val="7030A0"/>
                </a:solidFill>
                <a:latin typeface="Arial Narrow" panose="020B0606020202030204" pitchFamily="34" charset="0"/>
              </a:rPr>
              <a:t> logos</a:t>
            </a:r>
          </a:p>
        </p:txBody>
      </p:sp>
      <p:sp>
        <p:nvSpPr>
          <p:cNvPr id="6" name="TextBox 5">
            <a:extLst>
              <a:ext uri="{FF2B5EF4-FFF2-40B4-BE49-F238E27FC236}">
                <a16:creationId xmlns:a16="http://schemas.microsoft.com/office/drawing/2014/main" id="{0F882501-2262-4FCB-9285-D1FE447FBD84}"/>
              </a:ext>
            </a:extLst>
          </p:cNvPr>
          <p:cNvSpPr txBox="1"/>
          <p:nvPr/>
        </p:nvSpPr>
        <p:spPr>
          <a:xfrm>
            <a:off x="2647693" y="3645024"/>
            <a:ext cx="4622800" cy="486287"/>
          </a:xfrm>
          <a:prstGeom prst="rect">
            <a:avLst/>
          </a:prstGeom>
          <a:noFill/>
        </p:spPr>
        <p:txBody>
          <a:bodyPr wrap="square">
            <a:spAutoFit/>
          </a:bodyPr>
          <a:lstStyle/>
          <a:p>
            <a:r>
              <a:rPr lang="fr-FR" dirty="0">
                <a:solidFill>
                  <a:srgbClr val="FF0000"/>
                </a:solidFill>
                <a:highlight>
                  <a:srgbClr val="FFFF00"/>
                </a:highlight>
                <a:latin typeface="Arial Narrow" panose="020B0606020202030204" pitchFamily="34" charset="0"/>
              </a:rPr>
              <a:t>To </a:t>
            </a:r>
            <a:r>
              <a:rPr lang="fr-FR" dirty="0" err="1">
                <a:solidFill>
                  <a:srgbClr val="FF0000"/>
                </a:solidFill>
                <a:highlight>
                  <a:srgbClr val="FFFF00"/>
                </a:highlight>
                <a:latin typeface="Arial Narrow" panose="020B0606020202030204" pitchFamily="34" charset="0"/>
              </a:rPr>
              <a:t>be</a:t>
            </a:r>
            <a:r>
              <a:rPr lang="fr-FR" dirty="0">
                <a:solidFill>
                  <a:srgbClr val="FF0000"/>
                </a:solidFill>
                <a:highlight>
                  <a:srgbClr val="FFFF00"/>
                </a:highlight>
                <a:latin typeface="Arial Narrow" panose="020B0606020202030204" pitchFamily="34" charset="0"/>
              </a:rPr>
              <a:t> </a:t>
            </a:r>
            <a:r>
              <a:rPr lang="fr-FR" dirty="0" err="1">
                <a:solidFill>
                  <a:srgbClr val="FF0000"/>
                </a:solidFill>
                <a:highlight>
                  <a:srgbClr val="FFFF00"/>
                </a:highlight>
                <a:latin typeface="Arial Narrow" panose="020B0606020202030204" pitchFamily="34" charset="0"/>
              </a:rPr>
              <a:t>updated</a:t>
            </a:r>
            <a:r>
              <a:rPr lang="fr-FR" dirty="0">
                <a:solidFill>
                  <a:srgbClr val="FF0000"/>
                </a:solidFill>
                <a:highlight>
                  <a:srgbClr val="FFFF00"/>
                </a:highlight>
                <a:latin typeface="Arial Narrow" panose="020B0606020202030204" pitchFamily="34" charset="0"/>
              </a:rPr>
              <a:t> </a:t>
            </a:r>
            <a:r>
              <a:rPr lang="fr-FR" dirty="0" err="1">
                <a:solidFill>
                  <a:srgbClr val="FF0000"/>
                </a:solidFill>
                <a:highlight>
                  <a:srgbClr val="FFFF00"/>
                </a:highlight>
                <a:latin typeface="Arial Narrow" panose="020B0606020202030204" pitchFamily="34" charset="0"/>
              </a:rPr>
              <a:t>soon</a:t>
            </a:r>
            <a:r>
              <a:rPr lang="fr-FR" dirty="0">
                <a:solidFill>
                  <a:srgbClr val="FF0000"/>
                </a:solidFill>
                <a:highlight>
                  <a:srgbClr val="FFFF00"/>
                </a:highlight>
                <a:latin typeface="Arial Narrow" panose="020B0606020202030204" pitchFamily="34" charset="0"/>
              </a:rPr>
              <a:t> </a:t>
            </a:r>
            <a:endParaRPr lang="en-US" dirty="0">
              <a:solidFill>
                <a:srgbClr val="FF0000"/>
              </a:solidFill>
              <a:highlight>
                <a:srgbClr val="FFFF00"/>
              </a:highlight>
              <a:latin typeface="Arial Narrow" panose="020B0606020202030204" pitchFamily="34" charset="0"/>
            </a:endParaRPr>
          </a:p>
        </p:txBody>
      </p:sp>
    </p:spTree>
    <p:extLst>
      <p:ext uri="{BB962C8B-B14F-4D97-AF65-F5344CB8AC3E}">
        <p14:creationId xmlns:p14="http://schemas.microsoft.com/office/powerpoint/2010/main" val="406808365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0400" t="19760" r="7251" b="29841"/>
          <a:stretch/>
        </p:blipFill>
        <p:spPr>
          <a:xfrm>
            <a:off x="76669" y="1628800"/>
            <a:ext cx="9035973" cy="3456384"/>
          </a:xfrm>
          <a:prstGeom prst="rect">
            <a:avLst/>
          </a:prstGeom>
        </p:spPr>
      </p:pic>
    </p:spTree>
    <p:extLst>
      <p:ext uri="{BB962C8B-B14F-4D97-AF65-F5344CB8AC3E}">
        <p14:creationId xmlns:p14="http://schemas.microsoft.com/office/powerpoint/2010/main" val="19784600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txBox="1">
            <a:spLocks noChangeArrowheads="1"/>
          </p:cNvSpPr>
          <p:nvPr/>
        </p:nvSpPr>
        <p:spPr bwMode="auto">
          <a:xfrm>
            <a:off x="5076056" y="332656"/>
            <a:ext cx="3168352" cy="50770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36550" indent="-336550" algn="l" defTabSz="457200" rtl="0" eaLnBrk="0" fontAlgn="base" hangingPunct="0">
              <a:lnSpc>
                <a:spcPct val="81000"/>
              </a:lnSpc>
              <a:spcBef>
                <a:spcPts val="600"/>
              </a:spcBef>
              <a:spcAft>
                <a:spcPct val="0"/>
              </a:spcAft>
              <a:buClr>
                <a:srgbClr val="990000"/>
              </a:buClr>
              <a:buSzPct val="100000"/>
              <a:buFont typeface="Arial" charset="0"/>
              <a:buChar char="•"/>
              <a:defRPr sz="2400">
                <a:solidFill>
                  <a:srgbClr val="990000"/>
                </a:solidFill>
                <a:latin typeface="Verdana" pitchFamily="34" charset="0"/>
                <a:ea typeface="+mn-ea"/>
                <a:cs typeface="+mn-cs"/>
              </a:defRPr>
            </a:lvl1pPr>
            <a:lvl2pPr marL="736600" indent="-279400" algn="l" defTabSz="457200" rtl="0" eaLnBrk="0" fontAlgn="base" hangingPunct="0">
              <a:lnSpc>
                <a:spcPct val="81000"/>
              </a:lnSpc>
              <a:spcBef>
                <a:spcPts val="700"/>
              </a:spcBef>
              <a:spcAft>
                <a:spcPct val="0"/>
              </a:spcAft>
              <a:buClr>
                <a:srgbClr val="008080"/>
              </a:buClr>
              <a:buSzPct val="100000"/>
              <a:buFont typeface="Arial" charset="0"/>
              <a:buChar char="–"/>
              <a:defRPr sz="2800">
                <a:solidFill>
                  <a:srgbClr val="008080"/>
                </a:solidFill>
                <a:latin typeface="Verdana" pitchFamily="34" charset="0"/>
                <a:ea typeface="+mn-ea"/>
                <a:cs typeface="+mn-cs"/>
              </a:defRPr>
            </a:lvl2pPr>
            <a:lvl3pPr marL="1143000" indent="-228600" algn="l" defTabSz="457200" rtl="0" eaLnBrk="0" fontAlgn="base" hangingPunct="0">
              <a:lnSpc>
                <a:spcPct val="81000"/>
              </a:lnSpc>
              <a:spcBef>
                <a:spcPts val="600"/>
              </a:spcBef>
              <a:spcAft>
                <a:spcPct val="0"/>
              </a:spcAft>
              <a:buClr>
                <a:srgbClr val="008080"/>
              </a:buClr>
              <a:buSzPct val="100000"/>
              <a:buFont typeface="Arial" charset="0"/>
              <a:buChar char="•"/>
              <a:defRPr sz="2400">
                <a:solidFill>
                  <a:srgbClr val="008080"/>
                </a:solidFill>
                <a:latin typeface="Verdana" pitchFamily="34" charset="0"/>
                <a:ea typeface="+mn-ea"/>
                <a:cs typeface="+mn-cs"/>
              </a:defRPr>
            </a:lvl3pPr>
            <a:lvl4pPr marL="1600200" indent="-228600" algn="l" defTabSz="457200" rtl="0" eaLnBrk="0" fontAlgn="base" hangingPunct="0">
              <a:lnSpc>
                <a:spcPct val="81000"/>
              </a:lnSpc>
              <a:spcBef>
                <a:spcPts val="500"/>
              </a:spcBef>
              <a:spcAft>
                <a:spcPct val="0"/>
              </a:spcAft>
              <a:buClr>
                <a:srgbClr val="008080"/>
              </a:buClr>
              <a:buSzPct val="100000"/>
              <a:buFont typeface="Arial" charset="0"/>
              <a:buChar char="–"/>
              <a:defRPr sz="2000">
                <a:solidFill>
                  <a:srgbClr val="008080"/>
                </a:solidFill>
                <a:latin typeface="Verdana" pitchFamily="34" charset="0"/>
                <a:ea typeface="+mn-ea"/>
                <a:cs typeface="+mn-cs"/>
              </a:defRPr>
            </a:lvl4pPr>
            <a:lvl5pPr marL="2057400" indent="-228600" algn="l" defTabSz="457200" rtl="0" eaLnBrk="0" fontAlgn="base" hangingPunct="0">
              <a:lnSpc>
                <a:spcPct val="81000"/>
              </a:lnSpc>
              <a:spcBef>
                <a:spcPts val="500"/>
              </a:spcBef>
              <a:spcAft>
                <a:spcPct val="0"/>
              </a:spcAft>
              <a:buClr>
                <a:srgbClr val="008080"/>
              </a:buClr>
              <a:buSzPct val="100000"/>
              <a:buFont typeface="Arial" charset="0"/>
              <a:buChar char="»"/>
              <a:defRPr sz="2000">
                <a:solidFill>
                  <a:srgbClr val="008080"/>
                </a:solidFill>
                <a:latin typeface="Verdana" pitchFamily="34" charset="0"/>
                <a:ea typeface="+mn-ea"/>
                <a:cs typeface="+mn-cs"/>
              </a:defRPr>
            </a:lvl5pPr>
            <a:lvl6pPr marL="2514600" indent="-228600" algn="l" defTabSz="457200" rtl="0" fontAlgn="base">
              <a:lnSpc>
                <a:spcPct val="81000"/>
              </a:lnSpc>
              <a:spcBef>
                <a:spcPts val="500"/>
              </a:spcBef>
              <a:spcAft>
                <a:spcPct val="0"/>
              </a:spcAft>
              <a:buClr>
                <a:srgbClr val="008080"/>
              </a:buClr>
              <a:buSzPct val="100000"/>
              <a:buFont typeface="Arial" charset="0"/>
              <a:buChar char="»"/>
              <a:defRPr sz="2000">
                <a:solidFill>
                  <a:srgbClr val="008080"/>
                </a:solidFill>
                <a:latin typeface="+mn-lt"/>
                <a:ea typeface="+mn-ea"/>
                <a:cs typeface="+mn-cs"/>
              </a:defRPr>
            </a:lvl6pPr>
            <a:lvl7pPr marL="2971800" indent="-228600" algn="l" defTabSz="457200" rtl="0" fontAlgn="base">
              <a:lnSpc>
                <a:spcPct val="81000"/>
              </a:lnSpc>
              <a:spcBef>
                <a:spcPts val="500"/>
              </a:spcBef>
              <a:spcAft>
                <a:spcPct val="0"/>
              </a:spcAft>
              <a:buClr>
                <a:srgbClr val="008080"/>
              </a:buClr>
              <a:buSzPct val="100000"/>
              <a:buFont typeface="Arial" charset="0"/>
              <a:buChar char="»"/>
              <a:defRPr sz="2000">
                <a:solidFill>
                  <a:srgbClr val="008080"/>
                </a:solidFill>
                <a:latin typeface="+mn-lt"/>
                <a:ea typeface="+mn-ea"/>
                <a:cs typeface="+mn-cs"/>
              </a:defRPr>
            </a:lvl7pPr>
            <a:lvl8pPr marL="3429000" indent="-228600" algn="l" defTabSz="457200" rtl="0" fontAlgn="base">
              <a:lnSpc>
                <a:spcPct val="81000"/>
              </a:lnSpc>
              <a:spcBef>
                <a:spcPts val="500"/>
              </a:spcBef>
              <a:spcAft>
                <a:spcPct val="0"/>
              </a:spcAft>
              <a:buClr>
                <a:srgbClr val="008080"/>
              </a:buClr>
              <a:buSzPct val="100000"/>
              <a:buFont typeface="Arial" charset="0"/>
              <a:buChar char="»"/>
              <a:defRPr sz="2000">
                <a:solidFill>
                  <a:srgbClr val="008080"/>
                </a:solidFill>
                <a:latin typeface="+mn-lt"/>
                <a:ea typeface="+mn-ea"/>
                <a:cs typeface="+mn-cs"/>
              </a:defRPr>
            </a:lvl8pPr>
            <a:lvl9pPr marL="3886200" indent="-228600" algn="l" defTabSz="457200" rtl="0" fontAlgn="base">
              <a:lnSpc>
                <a:spcPct val="81000"/>
              </a:lnSpc>
              <a:spcBef>
                <a:spcPts val="500"/>
              </a:spcBef>
              <a:spcAft>
                <a:spcPct val="0"/>
              </a:spcAft>
              <a:buClr>
                <a:srgbClr val="008080"/>
              </a:buClr>
              <a:buSzPct val="100000"/>
              <a:buFont typeface="Arial" charset="0"/>
              <a:buChar char="»"/>
              <a:defRPr sz="2000">
                <a:solidFill>
                  <a:srgbClr val="008080"/>
                </a:solidFill>
                <a:latin typeface="+mn-lt"/>
                <a:ea typeface="+mn-ea"/>
                <a:cs typeface="+mn-cs"/>
              </a:defRPr>
            </a:lvl9pPr>
          </a:lstStyle>
          <a:p>
            <a:pPr algn="ctr">
              <a:buFont typeface="Arial" charset="0"/>
              <a:buNone/>
              <a:defRPr/>
            </a:pPr>
            <a:r>
              <a:rPr lang="en-US" altLang="en-US" sz="2800" kern="0" dirty="0">
                <a:solidFill>
                  <a:schemeClr val="accent1">
                    <a:lumMod val="75000"/>
                  </a:schemeClr>
                </a:solidFill>
                <a:latin typeface="Arial Narrow" panose="020B0606020202030204" pitchFamily="34" charset="0"/>
              </a:rPr>
              <a:t>WHY USE THE LOGO?</a:t>
            </a:r>
            <a:endParaRPr lang="en-US" altLang="en-US" sz="2800" b="0" kern="0" dirty="0">
              <a:solidFill>
                <a:schemeClr val="accent1">
                  <a:lumMod val="75000"/>
                </a:schemeClr>
              </a:solidFill>
              <a:latin typeface="Arial Narrow" panose="020B0606020202030204" pitchFamily="34" charset="0"/>
            </a:endParaRPr>
          </a:p>
          <a:p>
            <a:pPr>
              <a:buFont typeface="Arial" charset="0"/>
              <a:buNone/>
              <a:defRPr/>
            </a:pPr>
            <a:endParaRPr lang="en-US" altLang="en-US" sz="2800" b="0" kern="0" dirty="0">
              <a:solidFill>
                <a:schemeClr val="accent2"/>
              </a:solidFill>
              <a:latin typeface="Times New Roman" pitchFamily="18" charset="0"/>
            </a:endParaRPr>
          </a:p>
        </p:txBody>
      </p:sp>
      <p:sp>
        <p:nvSpPr>
          <p:cNvPr id="19459" name="Content Placeholder 1"/>
          <p:cNvSpPr>
            <a:spLocks noGrp="1"/>
          </p:cNvSpPr>
          <p:nvPr>
            <p:ph idx="1"/>
          </p:nvPr>
        </p:nvSpPr>
        <p:spPr bwMode="auto">
          <a:xfrm flipH="1">
            <a:off x="-45720" y="-1"/>
            <a:ext cx="45719" cy="457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buNone/>
            </a:pPr>
            <a:endParaRPr lang="en-US" altLang="en-US" dirty="0"/>
          </a:p>
        </p:txBody>
      </p:sp>
      <p:pic>
        <p:nvPicPr>
          <p:cNvPr id="19461" name="Picture 8" descr="C:\Users\b_blanchard\Desktop\PRESSI~1.JPG"/>
          <p:cNvPicPr>
            <a:picLocks noChangeAspect="1" noChangeArrowheads="1"/>
          </p:cNvPicPr>
          <p:nvPr/>
        </p:nvPicPr>
        <p:blipFill>
          <a:blip r:embed="rId3"/>
          <a:srcRect/>
          <a:stretch>
            <a:fillRect/>
          </a:stretch>
        </p:blipFill>
        <p:spPr bwMode="auto">
          <a:xfrm>
            <a:off x="29133" y="3429000"/>
            <a:ext cx="4945062" cy="3313113"/>
          </a:xfrm>
          <a:prstGeom prst="rect">
            <a:avLst/>
          </a:prstGeom>
          <a:ln/>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pic>
      <p:pic>
        <p:nvPicPr>
          <p:cNvPr id="19462" name="Picture 10" descr="http://www.marketing-chine.com/wp-content/uploads/2011/10/grande-muraille-de-chine-370x258.jpg"/>
          <p:cNvPicPr>
            <a:picLocks noChangeAspect="1" noChangeArrowheads="1"/>
          </p:cNvPicPr>
          <p:nvPr/>
        </p:nvPicPr>
        <p:blipFill>
          <a:blip r:embed="rId4"/>
          <a:srcRect/>
          <a:stretch>
            <a:fillRect/>
          </a:stretch>
        </p:blipFill>
        <p:spPr bwMode="auto">
          <a:xfrm>
            <a:off x="4151015" y="1088920"/>
            <a:ext cx="4658393" cy="2916144"/>
          </a:xfrm>
          <a:prstGeom prst="rect">
            <a:avLst/>
          </a:prstGeom>
          <a:ln/>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pic>
      <p:pic>
        <p:nvPicPr>
          <p:cNvPr id="19464" name="Picture 13"/>
          <p:cNvPicPr>
            <a:picLocks noChangeAspect="1" noChangeArrowheads="1"/>
          </p:cNvPicPr>
          <p:nvPr/>
        </p:nvPicPr>
        <p:blipFill>
          <a:blip r:embed="rId5"/>
          <a:srcRect/>
          <a:stretch>
            <a:fillRect/>
          </a:stretch>
        </p:blipFill>
        <p:spPr bwMode="auto">
          <a:xfrm>
            <a:off x="29133" y="49642"/>
            <a:ext cx="3396037" cy="3702776"/>
          </a:xfrm>
          <a:prstGeom prst="rect">
            <a:avLst/>
          </a:prstGeom>
          <a:ln/>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pic>
      <p:sp>
        <p:nvSpPr>
          <p:cNvPr id="3" name="Rectangle 2"/>
          <p:cNvSpPr/>
          <p:nvPr/>
        </p:nvSpPr>
        <p:spPr>
          <a:xfrm>
            <a:off x="5494749" y="4725144"/>
            <a:ext cx="3304766" cy="1505027"/>
          </a:xfrm>
          <a:prstGeom prst="rect">
            <a:avLst/>
          </a:prstGeom>
        </p:spPr>
        <p:txBody>
          <a:bodyPr wrap="square">
            <a:spAutoFit/>
          </a:bodyPr>
          <a:lstStyle/>
          <a:p>
            <a:pPr>
              <a:buFont typeface="Wingdings" panose="05000000000000000000" pitchFamily="2" charset="2"/>
              <a:buChar char="Ø"/>
              <a:defRPr/>
            </a:pPr>
            <a:r>
              <a:rPr lang="en-US" altLang="en-US" sz="2400" b="0" kern="0" dirty="0">
                <a:solidFill>
                  <a:srgbClr val="1D6808"/>
                </a:solidFill>
                <a:latin typeface="Arial Narrow" panose="020B0606020202030204" pitchFamily="34" charset="0"/>
              </a:rPr>
              <a:t>Immediate identification</a:t>
            </a:r>
          </a:p>
          <a:p>
            <a:pPr>
              <a:buFont typeface="Wingdings" panose="05000000000000000000" pitchFamily="2" charset="2"/>
              <a:buChar char="Ø"/>
              <a:defRPr/>
            </a:pPr>
            <a:r>
              <a:rPr lang="en-US" altLang="en-US" sz="2400" b="0" kern="0" dirty="0">
                <a:solidFill>
                  <a:srgbClr val="1D6808"/>
                </a:solidFill>
                <a:latin typeface="Arial Narrow" panose="020B0606020202030204" pitchFamily="34" charset="0"/>
              </a:rPr>
              <a:t> Worldwide network</a:t>
            </a:r>
          </a:p>
          <a:p>
            <a:pPr>
              <a:buFont typeface="Wingdings" panose="05000000000000000000" pitchFamily="2" charset="2"/>
              <a:buChar char="Ø"/>
              <a:defRPr/>
            </a:pPr>
            <a:r>
              <a:rPr lang="fr-FR" altLang="en-US" sz="2400" b="0" kern="0" dirty="0">
                <a:solidFill>
                  <a:srgbClr val="1D6808"/>
                </a:solidFill>
                <a:latin typeface="Arial Narrow" panose="020B0606020202030204" pitchFamily="34" charset="0"/>
              </a:rPr>
              <a:t> Common </a:t>
            </a:r>
            <a:r>
              <a:rPr lang="fr-FR" altLang="en-US" sz="2400" b="0" kern="0" dirty="0" err="1">
                <a:solidFill>
                  <a:srgbClr val="1D6808"/>
                </a:solidFill>
                <a:latin typeface="Arial Narrow" panose="020B0606020202030204" pitchFamily="34" charset="0"/>
              </a:rPr>
              <a:t>identity</a:t>
            </a:r>
            <a:r>
              <a:rPr lang="en-US" altLang="en-US" sz="2400" b="0" kern="0" dirty="0">
                <a:solidFill>
                  <a:srgbClr val="1D6808"/>
                </a:solidFill>
                <a:latin typeface="Arial Narrow" panose="020B0606020202030204" pitchFamily="34" charset="0"/>
              </a:rPr>
              <a:t> </a:t>
            </a:r>
          </a:p>
          <a:p>
            <a:pPr>
              <a:buFont typeface="Wingdings" panose="05000000000000000000" pitchFamily="2" charset="2"/>
              <a:buChar char="Ø"/>
              <a:defRPr/>
            </a:pPr>
            <a:r>
              <a:rPr lang="en-US" altLang="en-US" sz="2400" b="0" kern="0" dirty="0">
                <a:solidFill>
                  <a:srgbClr val="1D6808"/>
                </a:solidFill>
                <a:latin typeface="Arial Narrow" panose="020B0606020202030204" pitchFamily="34" charset="0"/>
              </a:rPr>
              <a:t> Branding reinforcement</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0401" t="14721" r="7250" b="6801"/>
          <a:stretch/>
        </p:blipFill>
        <p:spPr>
          <a:xfrm>
            <a:off x="0" y="646870"/>
            <a:ext cx="9144000" cy="5446427"/>
          </a:xfrm>
          <a:prstGeom prst="rect">
            <a:avLst/>
          </a:prstGeom>
        </p:spPr>
      </p:pic>
      <p:sp>
        <p:nvSpPr>
          <p:cNvPr id="4" name="TextBox 3">
            <a:extLst>
              <a:ext uri="{FF2B5EF4-FFF2-40B4-BE49-F238E27FC236}">
                <a16:creationId xmlns:a16="http://schemas.microsoft.com/office/drawing/2014/main" id="{43D7216E-BC9E-4A4B-A885-E54B1076D954}"/>
              </a:ext>
            </a:extLst>
          </p:cNvPr>
          <p:cNvSpPr txBox="1"/>
          <p:nvPr/>
        </p:nvSpPr>
        <p:spPr>
          <a:xfrm>
            <a:off x="2627784" y="3185856"/>
            <a:ext cx="3323745" cy="486287"/>
          </a:xfrm>
          <a:prstGeom prst="rect">
            <a:avLst/>
          </a:prstGeom>
          <a:noFill/>
        </p:spPr>
        <p:txBody>
          <a:bodyPr wrap="square">
            <a:spAutoFit/>
          </a:bodyPr>
          <a:lstStyle/>
          <a:p>
            <a:r>
              <a:rPr lang="fr-FR" dirty="0">
                <a:solidFill>
                  <a:srgbClr val="FF0000"/>
                </a:solidFill>
                <a:highlight>
                  <a:srgbClr val="FFFF00"/>
                </a:highlight>
                <a:latin typeface="Arial Narrow" panose="020B0606020202030204" pitchFamily="34" charset="0"/>
              </a:rPr>
              <a:t>To </a:t>
            </a:r>
            <a:r>
              <a:rPr lang="fr-FR" dirty="0" err="1">
                <a:solidFill>
                  <a:srgbClr val="FF0000"/>
                </a:solidFill>
                <a:highlight>
                  <a:srgbClr val="FFFF00"/>
                </a:highlight>
                <a:latin typeface="Arial Narrow" panose="020B0606020202030204" pitchFamily="34" charset="0"/>
              </a:rPr>
              <a:t>be</a:t>
            </a:r>
            <a:r>
              <a:rPr lang="fr-FR" dirty="0">
                <a:solidFill>
                  <a:srgbClr val="FF0000"/>
                </a:solidFill>
                <a:highlight>
                  <a:srgbClr val="FFFF00"/>
                </a:highlight>
                <a:latin typeface="Arial Narrow" panose="020B0606020202030204" pitchFamily="34" charset="0"/>
              </a:rPr>
              <a:t> </a:t>
            </a:r>
            <a:r>
              <a:rPr lang="fr-FR" dirty="0" err="1">
                <a:solidFill>
                  <a:srgbClr val="FF0000"/>
                </a:solidFill>
                <a:highlight>
                  <a:srgbClr val="FFFF00"/>
                </a:highlight>
                <a:latin typeface="Arial Narrow" panose="020B0606020202030204" pitchFamily="34" charset="0"/>
              </a:rPr>
              <a:t>updated</a:t>
            </a:r>
            <a:r>
              <a:rPr lang="fr-FR" dirty="0">
                <a:solidFill>
                  <a:srgbClr val="FF0000"/>
                </a:solidFill>
                <a:highlight>
                  <a:srgbClr val="FFFF00"/>
                </a:highlight>
                <a:latin typeface="Arial Narrow" panose="020B0606020202030204" pitchFamily="34" charset="0"/>
              </a:rPr>
              <a:t> </a:t>
            </a:r>
            <a:r>
              <a:rPr lang="fr-FR" dirty="0" err="1">
                <a:solidFill>
                  <a:srgbClr val="FF0000"/>
                </a:solidFill>
                <a:highlight>
                  <a:srgbClr val="FFFF00"/>
                </a:highlight>
                <a:latin typeface="Arial Narrow" panose="020B0606020202030204" pitchFamily="34" charset="0"/>
              </a:rPr>
              <a:t>soon</a:t>
            </a:r>
            <a:r>
              <a:rPr lang="fr-FR" dirty="0">
                <a:solidFill>
                  <a:srgbClr val="FF0000"/>
                </a:solidFill>
                <a:highlight>
                  <a:srgbClr val="FFFF00"/>
                </a:highlight>
                <a:latin typeface="Arial Narrow" panose="020B0606020202030204" pitchFamily="34" charset="0"/>
              </a:rPr>
              <a:t> </a:t>
            </a:r>
            <a:endParaRPr lang="en-US" dirty="0">
              <a:solidFill>
                <a:srgbClr val="FF0000"/>
              </a:solidFill>
              <a:highlight>
                <a:srgbClr val="FFFF00"/>
              </a:highlight>
              <a:latin typeface="Arial Narrow" panose="020B0606020202030204" pitchFamily="34" charset="0"/>
            </a:endParaRPr>
          </a:p>
        </p:txBody>
      </p:sp>
    </p:spTree>
    <p:extLst>
      <p:ext uri="{BB962C8B-B14F-4D97-AF65-F5344CB8AC3E}">
        <p14:creationId xmlns:p14="http://schemas.microsoft.com/office/powerpoint/2010/main" val="245686183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0401" t="18321" r="7250" b="8960"/>
          <a:stretch/>
        </p:blipFill>
        <p:spPr>
          <a:xfrm>
            <a:off x="0" y="1124744"/>
            <a:ext cx="9132894" cy="5040560"/>
          </a:xfrm>
          <a:prstGeom prst="rect">
            <a:avLst/>
          </a:prstGeom>
        </p:spPr>
      </p:pic>
      <p:sp>
        <p:nvSpPr>
          <p:cNvPr id="4" name="TextBox 3">
            <a:extLst>
              <a:ext uri="{FF2B5EF4-FFF2-40B4-BE49-F238E27FC236}">
                <a16:creationId xmlns:a16="http://schemas.microsoft.com/office/drawing/2014/main" id="{240FDCD1-81B0-477F-9378-95CE878451B2}"/>
              </a:ext>
            </a:extLst>
          </p:cNvPr>
          <p:cNvSpPr txBox="1"/>
          <p:nvPr/>
        </p:nvSpPr>
        <p:spPr>
          <a:xfrm>
            <a:off x="2771800" y="4149080"/>
            <a:ext cx="3528392" cy="486287"/>
          </a:xfrm>
          <a:prstGeom prst="rect">
            <a:avLst/>
          </a:prstGeom>
          <a:noFill/>
        </p:spPr>
        <p:txBody>
          <a:bodyPr wrap="square">
            <a:spAutoFit/>
          </a:bodyPr>
          <a:lstStyle/>
          <a:p>
            <a:r>
              <a:rPr lang="fr-FR" dirty="0">
                <a:solidFill>
                  <a:srgbClr val="FF0000"/>
                </a:solidFill>
                <a:highlight>
                  <a:srgbClr val="FFFF00"/>
                </a:highlight>
                <a:latin typeface="Arial Narrow" panose="020B0606020202030204" pitchFamily="34" charset="0"/>
              </a:rPr>
              <a:t>To </a:t>
            </a:r>
            <a:r>
              <a:rPr lang="fr-FR" dirty="0" err="1">
                <a:solidFill>
                  <a:srgbClr val="FF0000"/>
                </a:solidFill>
                <a:highlight>
                  <a:srgbClr val="FFFF00"/>
                </a:highlight>
                <a:latin typeface="Arial Narrow" panose="020B0606020202030204" pitchFamily="34" charset="0"/>
              </a:rPr>
              <a:t>be</a:t>
            </a:r>
            <a:r>
              <a:rPr lang="fr-FR" dirty="0">
                <a:solidFill>
                  <a:srgbClr val="FF0000"/>
                </a:solidFill>
                <a:highlight>
                  <a:srgbClr val="FFFF00"/>
                </a:highlight>
                <a:latin typeface="Arial Narrow" panose="020B0606020202030204" pitchFamily="34" charset="0"/>
              </a:rPr>
              <a:t> </a:t>
            </a:r>
            <a:r>
              <a:rPr lang="fr-FR" dirty="0" err="1">
                <a:solidFill>
                  <a:srgbClr val="FF0000"/>
                </a:solidFill>
                <a:highlight>
                  <a:srgbClr val="FFFF00"/>
                </a:highlight>
                <a:latin typeface="Arial Narrow" panose="020B0606020202030204" pitchFamily="34" charset="0"/>
              </a:rPr>
              <a:t>updated</a:t>
            </a:r>
            <a:r>
              <a:rPr lang="fr-FR" dirty="0">
                <a:solidFill>
                  <a:srgbClr val="FF0000"/>
                </a:solidFill>
                <a:highlight>
                  <a:srgbClr val="FFFF00"/>
                </a:highlight>
                <a:latin typeface="Arial Narrow" panose="020B0606020202030204" pitchFamily="34" charset="0"/>
              </a:rPr>
              <a:t> </a:t>
            </a:r>
            <a:r>
              <a:rPr lang="fr-FR" dirty="0" err="1">
                <a:solidFill>
                  <a:srgbClr val="FF0000"/>
                </a:solidFill>
                <a:highlight>
                  <a:srgbClr val="FFFF00"/>
                </a:highlight>
                <a:latin typeface="Arial Narrow" panose="020B0606020202030204" pitchFamily="34" charset="0"/>
              </a:rPr>
              <a:t>soon</a:t>
            </a:r>
            <a:r>
              <a:rPr lang="fr-FR" dirty="0">
                <a:solidFill>
                  <a:srgbClr val="FF0000"/>
                </a:solidFill>
                <a:highlight>
                  <a:srgbClr val="FFFF00"/>
                </a:highlight>
                <a:latin typeface="Arial Narrow" panose="020B0606020202030204" pitchFamily="34" charset="0"/>
              </a:rPr>
              <a:t> </a:t>
            </a:r>
            <a:endParaRPr lang="en-US" dirty="0">
              <a:solidFill>
                <a:srgbClr val="FF0000"/>
              </a:solidFill>
              <a:highlight>
                <a:srgbClr val="FFFF00"/>
              </a:highlight>
              <a:latin typeface="Arial Narrow" panose="020B0606020202030204" pitchFamily="34" charset="0"/>
            </a:endParaRPr>
          </a:p>
        </p:txBody>
      </p:sp>
    </p:spTree>
    <p:extLst>
      <p:ext uri="{BB962C8B-B14F-4D97-AF65-F5344CB8AC3E}">
        <p14:creationId xmlns:p14="http://schemas.microsoft.com/office/powerpoint/2010/main" val="222553953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0401" t="16161" r="7250" b="8241"/>
          <a:stretch/>
        </p:blipFill>
        <p:spPr>
          <a:xfrm>
            <a:off x="6244" y="836713"/>
            <a:ext cx="9161474" cy="5256584"/>
          </a:xfrm>
          <a:prstGeom prst="rect">
            <a:avLst/>
          </a:prstGeom>
        </p:spPr>
      </p:pic>
      <p:sp>
        <p:nvSpPr>
          <p:cNvPr id="4" name="TextBox 3">
            <a:extLst>
              <a:ext uri="{FF2B5EF4-FFF2-40B4-BE49-F238E27FC236}">
                <a16:creationId xmlns:a16="http://schemas.microsoft.com/office/drawing/2014/main" id="{A9C53117-8699-478B-8DAA-8197C9ACD174}"/>
              </a:ext>
            </a:extLst>
          </p:cNvPr>
          <p:cNvSpPr txBox="1"/>
          <p:nvPr/>
        </p:nvSpPr>
        <p:spPr>
          <a:xfrm>
            <a:off x="2771800" y="3185856"/>
            <a:ext cx="3455061" cy="486287"/>
          </a:xfrm>
          <a:prstGeom prst="rect">
            <a:avLst/>
          </a:prstGeom>
          <a:noFill/>
        </p:spPr>
        <p:txBody>
          <a:bodyPr wrap="square">
            <a:spAutoFit/>
          </a:bodyPr>
          <a:lstStyle/>
          <a:p>
            <a:r>
              <a:rPr lang="fr-FR" dirty="0">
                <a:solidFill>
                  <a:srgbClr val="FF0000"/>
                </a:solidFill>
                <a:highlight>
                  <a:srgbClr val="FFFF00"/>
                </a:highlight>
                <a:latin typeface="Arial Narrow" panose="020B0606020202030204" pitchFamily="34" charset="0"/>
              </a:rPr>
              <a:t>To </a:t>
            </a:r>
            <a:r>
              <a:rPr lang="fr-FR" dirty="0" err="1">
                <a:solidFill>
                  <a:srgbClr val="FF0000"/>
                </a:solidFill>
                <a:highlight>
                  <a:srgbClr val="FFFF00"/>
                </a:highlight>
                <a:latin typeface="Arial Narrow" panose="020B0606020202030204" pitchFamily="34" charset="0"/>
              </a:rPr>
              <a:t>be</a:t>
            </a:r>
            <a:r>
              <a:rPr lang="fr-FR" dirty="0">
                <a:solidFill>
                  <a:srgbClr val="FF0000"/>
                </a:solidFill>
                <a:highlight>
                  <a:srgbClr val="FFFF00"/>
                </a:highlight>
                <a:latin typeface="Arial Narrow" panose="020B0606020202030204" pitchFamily="34" charset="0"/>
              </a:rPr>
              <a:t> </a:t>
            </a:r>
            <a:r>
              <a:rPr lang="fr-FR" dirty="0" err="1">
                <a:solidFill>
                  <a:srgbClr val="FF0000"/>
                </a:solidFill>
                <a:highlight>
                  <a:srgbClr val="FFFF00"/>
                </a:highlight>
                <a:latin typeface="Arial Narrow" panose="020B0606020202030204" pitchFamily="34" charset="0"/>
              </a:rPr>
              <a:t>updated</a:t>
            </a:r>
            <a:r>
              <a:rPr lang="fr-FR" dirty="0">
                <a:solidFill>
                  <a:srgbClr val="FF0000"/>
                </a:solidFill>
                <a:highlight>
                  <a:srgbClr val="FFFF00"/>
                </a:highlight>
                <a:latin typeface="Arial Narrow" panose="020B0606020202030204" pitchFamily="34" charset="0"/>
              </a:rPr>
              <a:t> </a:t>
            </a:r>
            <a:r>
              <a:rPr lang="fr-FR" dirty="0" err="1">
                <a:solidFill>
                  <a:srgbClr val="FF0000"/>
                </a:solidFill>
                <a:highlight>
                  <a:srgbClr val="FFFF00"/>
                </a:highlight>
                <a:latin typeface="Arial Narrow" panose="020B0606020202030204" pitchFamily="34" charset="0"/>
              </a:rPr>
              <a:t>soon</a:t>
            </a:r>
            <a:r>
              <a:rPr lang="fr-FR" dirty="0">
                <a:solidFill>
                  <a:srgbClr val="FF0000"/>
                </a:solidFill>
                <a:highlight>
                  <a:srgbClr val="FFFF00"/>
                </a:highlight>
                <a:latin typeface="Arial Narrow" panose="020B0606020202030204" pitchFamily="34" charset="0"/>
              </a:rPr>
              <a:t> </a:t>
            </a:r>
            <a:endParaRPr lang="en-US" dirty="0">
              <a:solidFill>
                <a:srgbClr val="FF0000"/>
              </a:solidFill>
              <a:highlight>
                <a:srgbClr val="FFFF00"/>
              </a:highlight>
              <a:latin typeface="Arial Narrow" panose="020B0606020202030204" pitchFamily="34" charset="0"/>
            </a:endParaRPr>
          </a:p>
        </p:txBody>
      </p:sp>
    </p:spTree>
    <p:extLst>
      <p:ext uri="{BB962C8B-B14F-4D97-AF65-F5344CB8AC3E}">
        <p14:creationId xmlns:p14="http://schemas.microsoft.com/office/powerpoint/2010/main" val="379728415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0401" t="22641" r="7250" b="33440"/>
          <a:stretch/>
        </p:blipFill>
        <p:spPr>
          <a:xfrm>
            <a:off x="64098" y="1916832"/>
            <a:ext cx="9073006" cy="3024336"/>
          </a:xfrm>
          <a:prstGeom prst="rect">
            <a:avLst/>
          </a:prstGeom>
        </p:spPr>
      </p:pic>
    </p:spTree>
    <p:extLst>
      <p:ext uri="{BB962C8B-B14F-4D97-AF65-F5344CB8AC3E}">
        <p14:creationId xmlns:p14="http://schemas.microsoft.com/office/powerpoint/2010/main" val="45469610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0401" t="13281" r="7250" b="8960"/>
          <a:stretch/>
        </p:blipFill>
        <p:spPr>
          <a:xfrm>
            <a:off x="16358" y="908720"/>
            <a:ext cx="9151015" cy="5400600"/>
          </a:xfrm>
          <a:prstGeom prst="rect">
            <a:avLst/>
          </a:prstGeom>
        </p:spPr>
      </p:pic>
      <p:sp>
        <p:nvSpPr>
          <p:cNvPr id="4" name="TextBox 3">
            <a:extLst>
              <a:ext uri="{FF2B5EF4-FFF2-40B4-BE49-F238E27FC236}">
                <a16:creationId xmlns:a16="http://schemas.microsoft.com/office/drawing/2014/main" id="{BC64FB3F-B676-4761-BAA3-325C90832299}"/>
              </a:ext>
            </a:extLst>
          </p:cNvPr>
          <p:cNvSpPr txBox="1"/>
          <p:nvPr/>
        </p:nvSpPr>
        <p:spPr>
          <a:xfrm>
            <a:off x="2867509" y="3365876"/>
            <a:ext cx="3448711" cy="486287"/>
          </a:xfrm>
          <a:prstGeom prst="rect">
            <a:avLst/>
          </a:prstGeom>
          <a:noFill/>
        </p:spPr>
        <p:txBody>
          <a:bodyPr wrap="square">
            <a:spAutoFit/>
          </a:bodyPr>
          <a:lstStyle/>
          <a:p>
            <a:r>
              <a:rPr lang="fr-FR" dirty="0">
                <a:solidFill>
                  <a:srgbClr val="FF0000"/>
                </a:solidFill>
                <a:highlight>
                  <a:srgbClr val="FFFF00"/>
                </a:highlight>
                <a:latin typeface="Arial Narrow" panose="020B0606020202030204" pitchFamily="34" charset="0"/>
              </a:rPr>
              <a:t>To </a:t>
            </a:r>
            <a:r>
              <a:rPr lang="fr-FR" dirty="0" err="1">
                <a:solidFill>
                  <a:srgbClr val="FF0000"/>
                </a:solidFill>
                <a:highlight>
                  <a:srgbClr val="FFFF00"/>
                </a:highlight>
                <a:latin typeface="Arial Narrow" panose="020B0606020202030204" pitchFamily="34" charset="0"/>
              </a:rPr>
              <a:t>be</a:t>
            </a:r>
            <a:r>
              <a:rPr lang="fr-FR" dirty="0">
                <a:solidFill>
                  <a:srgbClr val="FF0000"/>
                </a:solidFill>
                <a:highlight>
                  <a:srgbClr val="FFFF00"/>
                </a:highlight>
                <a:latin typeface="Arial Narrow" panose="020B0606020202030204" pitchFamily="34" charset="0"/>
              </a:rPr>
              <a:t> </a:t>
            </a:r>
            <a:r>
              <a:rPr lang="fr-FR" dirty="0" err="1">
                <a:solidFill>
                  <a:srgbClr val="FF0000"/>
                </a:solidFill>
                <a:highlight>
                  <a:srgbClr val="FFFF00"/>
                </a:highlight>
                <a:latin typeface="Arial Narrow" panose="020B0606020202030204" pitchFamily="34" charset="0"/>
              </a:rPr>
              <a:t>updated</a:t>
            </a:r>
            <a:r>
              <a:rPr lang="fr-FR" dirty="0">
                <a:solidFill>
                  <a:srgbClr val="FF0000"/>
                </a:solidFill>
                <a:highlight>
                  <a:srgbClr val="FFFF00"/>
                </a:highlight>
                <a:latin typeface="Arial Narrow" panose="020B0606020202030204" pitchFamily="34" charset="0"/>
              </a:rPr>
              <a:t> </a:t>
            </a:r>
            <a:r>
              <a:rPr lang="fr-FR" dirty="0" err="1">
                <a:solidFill>
                  <a:srgbClr val="FF0000"/>
                </a:solidFill>
                <a:highlight>
                  <a:srgbClr val="FFFF00"/>
                </a:highlight>
                <a:latin typeface="Arial Narrow" panose="020B0606020202030204" pitchFamily="34" charset="0"/>
              </a:rPr>
              <a:t>soon</a:t>
            </a:r>
            <a:r>
              <a:rPr lang="fr-FR" dirty="0">
                <a:solidFill>
                  <a:srgbClr val="FF0000"/>
                </a:solidFill>
                <a:highlight>
                  <a:srgbClr val="FFFF00"/>
                </a:highlight>
                <a:latin typeface="Arial Narrow" panose="020B0606020202030204" pitchFamily="34" charset="0"/>
              </a:rPr>
              <a:t> </a:t>
            </a:r>
            <a:endParaRPr lang="en-US" dirty="0">
              <a:solidFill>
                <a:srgbClr val="FF0000"/>
              </a:solidFill>
              <a:highlight>
                <a:srgbClr val="FFFF00"/>
              </a:highlight>
              <a:latin typeface="Arial Narrow" panose="020B0606020202030204" pitchFamily="34" charset="0"/>
            </a:endParaRPr>
          </a:p>
        </p:txBody>
      </p:sp>
    </p:spTree>
    <p:extLst>
      <p:ext uri="{BB962C8B-B14F-4D97-AF65-F5344CB8AC3E}">
        <p14:creationId xmlns:p14="http://schemas.microsoft.com/office/powerpoint/2010/main" val="313042325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0401" t="21920" r="7250" b="15441"/>
          <a:stretch/>
        </p:blipFill>
        <p:spPr>
          <a:xfrm>
            <a:off x="0" y="980728"/>
            <a:ext cx="9144000" cy="4347148"/>
          </a:xfrm>
          <a:prstGeom prst="rect">
            <a:avLst/>
          </a:prstGeom>
        </p:spPr>
      </p:pic>
      <p:sp>
        <p:nvSpPr>
          <p:cNvPr id="4" name="TextBox 3">
            <a:extLst>
              <a:ext uri="{FF2B5EF4-FFF2-40B4-BE49-F238E27FC236}">
                <a16:creationId xmlns:a16="http://schemas.microsoft.com/office/drawing/2014/main" id="{0801BBE7-BC90-4A43-BB37-16E73EBE8D9D}"/>
              </a:ext>
            </a:extLst>
          </p:cNvPr>
          <p:cNvSpPr txBox="1"/>
          <p:nvPr/>
        </p:nvSpPr>
        <p:spPr>
          <a:xfrm>
            <a:off x="2874123" y="2942713"/>
            <a:ext cx="3395753" cy="486287"/>
          </a:xfrm>
          <a:prstGeom prst="rect">
            <a:avLst/>
          </a:prstGeom>
          <a:noFill/>
        </p:spPr>
        <p:txBody>
          <a:bodyPr wrap="square">
            <a:spAutoFit/>
          </a:bodyPr>
          <a:lstStyle/>
          <a:p>
            <a:r>
              <a:rPr lang="fr-FR" dirty="0">
                <a:solidFill>
                  <a:srgbClr val="FF0000"/>
                </a:solidFill>
                <a:highlight>
                  <a:srgbClr val="FFFF00"/>
                </a:highlight>
                <a:latin typeface="Arial Narrow" panose="020B0606020202030204" pitchFamily="34" charset="0"/>
              </a:rPr>
              <a:t>To </a:t>
            </a:r>
            <a:r>
              <a:rPr lang="fr-FR" dirty="0" err="1">
                <a:solidFill>
                  <a:srgbClr val="FF0000"/>
                </a:solidFill>
                <a:highlight>
                  <a:srgbClr val="FFFF00"/>
                </a:highlight>
                <a:latin typeface="Arial Narrow" panose="020B0606020202030204" pitchFamily="34" charset="0"/>
              </a:rPr>
              <a:t>be</a:t>
            </a:r>
            <a:r>
              <a:rPr lang="fr-FR" dirty="0">
                <a:solidFill>
                  <a:srgbClr val="FF0000"/>
                </a:solidFill>
                <a:highlight>
                  <a:srgbClr val="FFFF00"/>
                </a:highlight>
                <a:latin typeface="Arial Narrow" panose="020B0606020202030204" pitchFamily="34" charset="0"/>
              </a:rPr>
              <a:t> </a:t>
            </a:r>
            <a:r>
              <a:rPr lang="fr-FR" dirty="0" err="1">
                <a:solidFill>
                  <a:srgbClr val="FF0000"/>
                </a:solidFill>
                <a:highlight>
                  <a:srgbClr val="FFFF00"/>
                </a:highlight>
                <a:latin typeface="Arial Narrow" panose="020B0606020202030204" pitchFamily="34" charset="0"/>
              </a:rPr>
              <a:t>updated</a:t>
            </a:r>
            <a:r>
              <a:rPr lang="fr-FR" dirty="0">
                <a:solidFill>
                  <a:srgbClr val="FF0000"/>
                </a:solidFill>
                <a:highlight>
                  <a:srgbClr val="FFFF00"/>
                </a:highlight>
                <a:latin typeface="Arial Narrow" panose="020B0606020202030204" pitchFamily="34" charset="0"/>
              </a:rPr>
              <a:t> </a:t>
            </a:r>
            <a:r>
              <a:rPr lang="fr-FR" dirty="0" err="1">
                <a:solidFill>
                  <a:srgbClr val="FF0000"/>
                </a:solidFill>
                <a:highlight>
                  <a:srgbClr val="FFFF00"/>
                </a:highlight>
                <a:latin typeface="Arial Narrow" panose="020B0606020202030204" pitchFamily="34" charset="0"/>
              </a:rPr>
              <a:t>soon</a:t>
            </a:r>
            <a:r>
              <a:rPr lang="fr-FR" dirty="0">
                <a:solidFill>
                  <a:srgbClr val="FF0000"/>
                </a:solidFill>
                <a:highlight>
                  <a:srgbClr val="FFFF00"/>
                </a:highlight>
                <a:latin typeface="Arial Narrow" panose="020B0606020202030204" pitchFamily="34" charset="0"/>
              </a:rPr>
              <a:t> </a:t>
            </a:r>
            <a:endParaRPr lang="en-US" dirty="0">
              <a:solidFill>
                <a:srgbClr val="FF0000"/>
              </a:solidFill>
              <a:highlight>
                <a:srgbClr val="FFFF00"/>
              </a:highlight>
              <a:latin typeface="Arial Narrow" panose="020B0606020202030204" pitchFamily="34" charset="0"/>
            </a:endParaRPr>
          </a:p>
        </p:txBody>
      </p:sp>
    </p:spTree>
    <p:extLst>
      <p:ext uri="{BB962C8B-B14F-4D97-AF65-F5344CB8AC3E}">
        <p14:creationId xmlns:p14="http://schemas.microsoft.com/office/powerpoint/2010/main" val="160603193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200103"/>
            <a:ext cx="3240394" cy="6457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p:cNvSpPr txBox="1"/>
          <p:nvPr/>
        </p:nvSpPr>
        <p:spPr>
          <a:xfrm>
            <a:off x="2671853" y="899903"/>
            <a:ext cx="6336704" cy="4527393"/>
          </a:xfrm>
          <a:prstGeom prst="rect">
            <a:avLst/>
          </a:prstGeom>
          <a:noFill/>
        </p:spPr>
        <p:txBody>
          <a:bodyPr wrap="square" rtlCol="0">
            <a:spAutoFit/>
          </a:bodyPr>
          <a:lstStyle/>
          <a:p>
            <a:r>
              <a:rPr lang="fr-FR" sz="2400" b="0" dirty="0" err="1">
                <a:latin typeface="Arial Narrow" panose="020B0606020202030204" pitchFamily="34" charset="0"/>
                <a:cs typeface="Arial" panose="020B0604020202020204" pitchFamily="34" charset="0"/>
              </a:rPr>
              <a:t>Commemorative</a:t>
            </a:r>
            <a:r>
              <a:rPr lang="fr-FR" sz="2400" b="0" dirty="0">
                <a:latin typeface="Arial Narrow" panose="020B0606020202030204" pitchFamily="34" charset="0"/>
                <a:cs typeface="Arial" panose="020B0604020202020204" pitchFamily="34" charset="0"/>
              </a:rPr>
              <a:t> Plaque of the site:</a:t>
            </a:r>
          </a:p>
          <a:p>
            <a:pPr marL="342900" indent="-342900">
              <a:buClr>
                <a:srgbClr val="7030A0"/>
              </a:buClr>
              <a:buFont typeface="Wingdings" panose="05000000000000000000" pitchFamily="2" charset="2"/>
              <a:buChar char="v"/>
            </a:pPr>
            <a:r>
              <a:rPr lang="en-US" sz="2000" b="0" dirty="0">
                <a:solidFill>
                  <a:srgbClr val="002060"/>
                </a:solidFill>
                <a:latin typeface="Arial Narrow" panose="020B0606020202030204" pitchFamily="34" charset="0"/>
                <a:cs typeface="Arial" panose="020B0604020202020204" pitchFamily="34" charset="0"/>
              </a:rPr>
              <a:t>The plaque should be so placed that it can easily be seen by visitors, without disfiguring the property</a:t>
            </a:r>
            <a:r>
              <a:rPr lang="fr-FR" sz="2000" b="0" dirty="0">
                <a:solidFill>
                  <a:srgbClr val="002060"/>
                </a:solidFill>
                <a:latin typeface="Arial Narrow" panose="020B0606020202030204" pitchFamily="34" charset="0"/>
                <a:cs typeface="Arial" panose="020B0604020202020204" pitchFamily="34" charset="0"/>
              </a:rPr>
              <a:t>;</a:t>
            </a:r>
          </a:p>
          <a:p>
            <a:pPr marL="342900" indent="-342900">
              <a:buClr>
                <a:srgbClr val="7030A0"/>
              </a:buClr>
              <a:buFont typeface="Wingdings" panose="05000000000000000000" pitchFamily="2" charset="2"/>
              <a:buChar char="v"/>
            </a:pPr>
            <a:endParaRPr lang="fr-FR" sz="2000" b="0" dirty="0">
              <a:solidFill>
                <a:srgbClr val="002060"/>
              </a:solidFill>
              <a:latin typeface="Arial Narrow" panose="020B0606020202030204" pitchFamily="34" charset="0"/>
              <a:cs typeface="Arial" panose="020B0604020202020204" pitchFamily="34" charset="0"/>
            </a:endParaRPr>
          </a:p>
          <a:p>
            <a:pPr marL="342900" indent="-342900">
              <a:buClr>
                <a:srgbClr val="7030A0"/>
              </a:buClr>
              <a:buFont typeface="Wingdings" panose="05000000000000000000" pitchFamily="2" charset="2"/>
              <a:buChar char="v"/>
            </a:pPr>
            <a:r>
              <a:rPr lang="en-US" sz="2000" b="0" dirty="0">
                <a:solidFill>
                  <a:srgbClr val="002060"/>
                </a:solidFill>
                <a:latin typeface="Arial Narrow" panose="020B0606020202030204" pitchFamily="34" charset="0"/>
                <a:cs typeface="Arial" panose="020B0604020202020204" pitchFamily="34" charset="0"/>
              </a:rPr>
              <a:t>The choice of materials and format, left to the discretion of the site, should respect the spirit of the place</a:t>
            </a:r>
            <a:r>
              <a:rPr lang="fr-FR" sz="2000" b="0" dirty="0">
                <a:solidFill>
                  <a:srgbClr val="002060"/>
                </a:solidFill>
                <a:latin typeface="Arial Narrow" panose="020B0606020202030204" pitchFamily="34" charset="0"/>
                <a:cs typeface="Arial" panose="020B0604020202020204" pitchFamily="34" charset="0"/>
              </a:rPr>
              <a:t>;</a:t>
            </a:r>
          </a:p>
          <a:p>
            <a:pPr marL="342900" indent="-342900">
              <a:buClr>
                <a:srgbClr val="7030A0"/>
              </a:buClr>
              <a:buFont typeface="Wingdings" panose="05000000000000000000" pitchFamily="2" charset="2"/>
              <a:buChar char="v"/>
            </a:pPr>
            <a:endParaRPr lang="fr-FR" sz="2000" b="0" dirty="0">
              <a:solidFill>
                <a:srgbClr val="002060"/>
              </a:solidFill>
              <a:latin typeface="Arial Narrow" panose="020B0606020202030204" pitchFamily="34" charset="0"/>
              <a:cs typeface="Arial" panose="020B0604020202020204" pitchFamily="34" charset="0"/>
            </a:endParaRPr>
          </a:p>
          <a:p>
            <a:pPr marL="342900" indent="-342900">
              <a:buClr>
                <a:srgbClr val="7030A0"/>
              </a:buClr>
              <a:buFont typeface="Wingdings" panose="05000000000000000000" pitchFamily="2" charset="2"/>
              <a:buChar char="v"/>
            </a:pPr>
            <a:r>
              <a:rPr lang="fr-FR" sz="2000" b="0" dirty="0">
                <a:solidFill>
                  <a:srgbClr val="002060"/>
                </a:solidFill>
                <a:latin typeface="Arial Narrow" panose="020B0606020202030204" pitchFamily="34" charset="0"/>
                <a:cs typeface="Arial" panose="020B0604020202020204" pitchFamily="34" charset="0"/>
              </a:rPr>
              <a:t>The WH </a:t>
            </a:r>
            <a:r>
              <a:rPr lang="fr-FR" sz="2000" b="0" dirty="0" err="1">
                <a:solidFill>
                  <a:srgbClr val="002060"/>
                </a:solidFill>
                <a:latin typeface="Arial Narrow" panose="020B0606020202030204" pitchFamily="34" charset="0"/>
                <a:cs typeface="Arial" panose="020B0604020202020204" pitchFamily="34" charset="0"/>
              </a:rPr>
              <a:t>emblem</a:t>
            </a:r>
            <a:r>
              <a:rPr lang="fr-FR" sz="2000" b="0" dirty="0">
                <a:solidFill>
                  <a:srgbClr val="002060"/>
                </a:solidFill>
                <a:latin typeface="Arial Narrow" panose="020B0606020202030204" pitchFamily="34" charset="0"/>
                <a:cs typeface="Arial" panose="020B0604020202020204" pitchFamily="34" charset="0"/>
              </a:rPr>
              <a:t> or the site-</a:t>
            </a:r>
            <a:r>
              <a:rPr lang="fr-FR" sz="2000" b="0" dirty="0" err="1">
                <a:solidFill>
                  <a:srgbClr val="002060"/>
                </a:solidFill>
                <a:latin typeface="Arial Narrow" panose="020B0606020202030204" pitchFamily="34" charset="0"/>
                <a:cs typeface="Arial" panose="020B0604020202020204" pitchFamily="34" charset="0"/>
              </a:rPr>
              <a:t>generic</a:t>
            </a:r>
            <a:r>
              <a:rPr lang="fr-FR" sz="2000" b="0" dirty="0">
                <a:solidFill>
                  <a:srgbClr val="002060"/>
                </a:solidFill>
                <a:latin typeface="Arial Narrow" panose="020B0606020202030204" pitchFamily="34" charset="0"/>
                <a:cs typeface="Arial" panose="020B0604020202020204" pitchFamily="34" charset="0"/>
              </a:rPr>
              <a:t> logo </a:t>
            </a:r>
            <a:r>
              <a:rPr lang="fr-FR" sz="2000" b="0" dirty="0" err="1">
                <a:solidFill>
                  <a:srgbClr val="002060"/>
                </a:solidFill>
                <a:latin typeface="Arial Narrow" panose="020B0606020202030204" pitchFamily="34" charset="0"/>
                <a:cs typeface="Arial" panose="020B0604020202020204" pitchFamily="34" charset="0"/>
              </a:rPr>
              <a:t>should</a:t>
            </a:r>
            <a:r>
              <a:rPr lang="fr-FR" sz="2000" b="0" dirty="0">
                <a:solidFill>
                  <a:srgbClr val="002060"/>
                </a:solidFill>
                <a:latin typeface="Arial Narrow" panose="020B0606020202030204" pitchFamily="34" charset="0"/>
                <a:cs typeface="Arial" panose="020B0604020202020204" pitchFamily="34" charset="0"/>
              </a:rPr>
              <a:t> </a:t>
            </a:r>
            <a:r>
              <a:rPr lang="fr-FR" sz="2000" b="0" dirty="0" err="1">
                <a:solidFill>
                  <a:srgbClr val="002060"/>
                </a:solidFill>
                <a:latin typeface="Arial Narrow" panose="020B0606020202030204" pitchFamily="34" charset="0"/>
                <a:cs typeface="Arial" panose="020B0604020202020204" pitchFamily="34" charset="0"/>
              </a:rPr>
              <a:t>appear</a:t>
            </a:r>
            <a:r>
              <a:rPr lang="fr-FR" sz="2000" b="0" dirty="0">
                <a:solidFill>
                  <a:srgbClr val="002060"/>
                </a:solidFill>
                <a:latin typeface="Arial Narrow" panose="020B0606020202030204" pitchFamily="34" charset="0"/>
                <a:cs typeface="Arial" panose="020B0604020202020204" pitchFamily="34" charset="0"/>
              </a:rPr>
              <a:t> on the plaque;</a:t>
            </a:r>
          </a:p>
          <a:p>
            <a:pPr marL="342900" indent="-342900">
              <a:buClr>
                <a:srgbClr val="7030A0"/>
              </a:buClr>
              <a:buFont typeface="Wingdings" panose="05000000000000000000" pitchFamily="2" charset="2"/>
              <a:buChar char="v"/>
            </a:pPr>
            <a:endParaRPr lang="fr-FR" sz="2000" b="0" dirty="0">
              <a:solidFill>
                <a:srgbClr val="002060"/>
              </a:solidFill>
              <a:latin typeface="Arial Narrow" panose="020B0606020202030204" pitchFamily="34" charset="0"/>
              <a:cs typeface="Arial" panose="020B0604020202020204" pitchFamily="34" charset="0"/>
            </a:endParaRPr>
          </a:p>
          <a:p>
            <a:pPr marL="342900" indent="-342900">
              <a:buClr>
                <a:srgbClr val="7030A0"/>
              </a:buClr>
              <a:buFont typeface="Wingdings" panose="05000000000000000000" pitchFamily="2" charset="2"/>
              <a:buChar char="v"/>
            </a:pPr>
            <a:r>
              <a:rPr lang="en-US" sz="2000" b="0" dirty="0">
                <a:solidFill>
                  <a:srgbClr val="002060"/>
                </a:solidFill>
                <a:latin typeface="Arial Narrow" panose="020B0606020202030204" pitchFamily="34" charset="0"/>
                <a:cs typeface="Arial" panose="020B0604020202020204" pitchFamily="34" charset="0"/>
              </a:rPr>
              <a:t>The text should mention the property's OUV;</a:t>
            </a:r>
          </a:p>
          <a:p>
            <a:pPr marL="342900" indent="-342900">
              <a:buClr>
                <a:srgbClr val="7030A0"/>
              </a:buClr>
              <a:buFont typeface="Wingdings" panose="05000000000000000000" pitchFamily="2" charset="2"/>
              <a:buChar char="v"/>
            </a:pPr>
            <a:endParaRPr lang="en-US" sz="2000" b="0" dirty="0">
              <a:solidFill>
                <a:srgbClr val="002060"/>
              </a:solidFill>
              <a:latin typeface="Arial Narrow" panose="020B0606020202030204" pitchFamily="34" charset="0"/>
              <a:cs typeface="Arial" panose="020B0604020202020204" pitchFamily="34" charset="0"/>
            </a:endParaRPr>
          </a:p>
          <a:p>
            <a:pPr marL="342900" indent="-342900">
              <a:buClr>
                <a:srgbClr val="7030A0"/>
              </a:buClr>
              <a:buFont typeface="Wingdings" panose="05000000000000000000" pitchFamily="2" charset="2"/>
              <a:buChar char="v"/>
            </a:pPr>
            <a:r>
              <a:rPr lang="en-US" sz="2000" b="0" dirty="0">
                <a:solidFill>
                  <a:srgbClr val="002060"/>
                </a:solidFill>
                <a:latin typeface="Arial Narrow" panose="020B0606020202030204" pitchFamily="34" charset="0"/>
                <a:cs typeface="Arial" panose="020B0604020202020204" pitchFamily="34" charset="0"/>
              </a:rPr>
              <a:t>The text should make reference to the World Heritage Convention, to the World Heritage List, and to the international recognition conferred by inscription on this List.</a:t>
            </a:r>
            <a:endParaRPr lang="fr-FR" sz="2000" b="0" dirty="0">
              <a:solidFill>
                <a:srgbClr val="002060"/>
              </a:solidFill>
              <a:latin typeface="Arial Narrow" panose="020B0606020202030204" pitchFamily="34" charset="0"/>
              <a:cs typeface="Arial" panose="020B0604020202020204" pitchFamily="34" charset="0"/>
            </a:endParaRPr>
          </a:p>
        </p:txBody>
      </p:sp>
      <p:sp>
        <p:nvSpPr>
          <p:cNvPr id="6" name="TextBox 5"/>
          <p:cNvSpPr txBox="1"/>
          <p:nvPr/>
        </p:nvSpPr>
        <p:spPr>
          <a:xfrm>
            <a:off x="2051720" y="203655"/>
            <a:ext cx="5979522" cy="486287"/>
          </a:xfrm>
          <a:prstGeom prst="rect">
            <a:avLst/>
          </a:prstGeom>
          <a:noFill/>
        </p:spPr>
        <p:txBody>
          <a:bodyPr wrap="none" rtlCol="0">
            <a:spAutoFit/>
          </a:bodyPr>
          <a:lstStyle/>
          <a:p>
            <a:r>
              <a:rPr lang="fr-FR" dirty="0">
                <a:solidFill>
                  <a:srgbClr val="7030A0"/>
                </a:solidFill>
                <a:latin typeface="Arial Narrow" panose="020B0606020202030204" pitchFamily="34" charset="0"/>
              </a:rPr>
              <a:t>Exemple of use for site-</a:t>
            </a:r>
            <a:r>
              <a:rPr lang="fr-FR" dirty="0" err="1">
                <a:solidFill>
                  <a:srgbClr val="7030A0"/>
                </a:solidFill>
                <a:latin typeface="Arial Narrow" panose="020B0606020202030204" pitchFamily="34" charset="0"/>
              </a:rPr>
              <a:t>generic</a:t>
            </a:r>
            <a:r>
              <a:rPr lang="fr-FR" dirty="0">
                <a:solidFill>
                  <a:srgbClr val="7030A0"/>
                </a:solidFill>
                <a:latin typeface="Arial Narrow" panose="020B0606020202030204" pitchFamily="34" charset="0"/>
              </a:rPr>
              <a:t> logo</a:t>
            </a:r>
          </a:p>
        </p:txBody>
      </p:sp>
      <p:sp>
        <p:nvSpPr>
          <p:cNvPr id="3" name="TextBox 2"/>
          <p:cNvSpPr txBox="1"/>
          <p:nvPr/>
        </p:nvSpPr>
        <p:spPr>
          <a:xfrm>
            <a:off x="467544" y="5589240"/>
            <a:ext cx="8568952" cy="858697"/>
          </a:xfrm>
          <a:prstGeom prst="rect">
            <a:avLst/>
          </a:prstGeom>
          <a:noFill/>
        </p:spPr>
        <p:txBody>
          <a:bodyPr wrap="square" rtlCol="0">
            <a:spAutoFit/>
          </a:bodyPr>
          <a:lstStyle/>
          <a:p>
            <a:r>
              <a:rPr lang="fr-FR" sz="1400" dirty="0" err="1">
                <a:solidFill>
                  <a:srgbClr val="7030A0"/>
                </a:solidFill>
                <a:latin typeface="Arial Narrow" panose="020B0606020202030204" pitchFamily="34" charset="0"/>
              </a:rPr>
              <a:t>Example</a:t>
            </a:r>
            <a:r>
              <a:rPr lang="fr-FR" sz="1400" dirty="0">
                <a:solidFill>
                  <a:srgbClr val="7030A0"/>
                </a:solidFill>
                <a:latin typeface="Arial Narrow" panose="020B0606020202030204" pitchFamily="34" charset="0"/>
              </a:rPr>
              <a:t> of </a:t>
            </a:r>
            <a:r>
              <a:rPr lang="fr-FR" sz="1400" dirty="0" err="1">
                <a:solidFill>
                  <a:srgbClr val="7030A0"/>
                </a:solidFill>
                <a:latin typeface="Arial Narrow" panose="020B0606020202030204" pitchFamily="34" charset="0"/>
              </a:rPr>
              <a:t>text</a:t>
            </a:r>
            <a:r>
              <a:rPr lang="fr-FR" sz="1400" dirty="0">
                <a:solidFill>
                  <a:srgbClr val="7030A0"/>
                </a:solidFill>
                <a:latin typeface="Arial Narrow" panose="020B0606020202030204" pitchFamily="34" charset="0"/>
              </a:rPr>
              <a:t> </a:t>
            </a:r>
            <a:r>
              <a:rPr lang="fr-FR" sz="1400" dirty="0" err="1">
                <a:solidFill>
                  <a:srgbClr val="7030A0"/>
                </a:solidFill>
                <a:latin typeface="Arial Narrow" panose="020B0606020202030204" pitchFamily="34" charset="0"/>
              </a:rPr>
              <a:t>proposed</a:t>
            </a:r>
            <a:r>
              <a:rPr lang="fr-FR" sz="1400" dirty="0">
                <a:solidFill>
                  <a:srgbClr val="7030A0"/>
                </a:solidFill>
                <a:latin typeface="Arial Narrow" panose="020B0606020202030204" pitchFamily="34" charset="0"/>
              </a:rPr>
              <a:t> by the </a:t>
            </a:r>
            <a:r>
              <a:rPr lang="fr-FR" sz="1400" dirty="0" err="1">
                <a:solidFill>
                  <a:srgbClr val="7030A0"/>
                </a:solidFill>
                <a:latin typeface="Arial Narrow" panose="020B0606020202030204" pitchFamily="34" charset="0"/>
              </a:rPr>
              <a:t>Committee</a:t>
            </a:r>
            <a:r>
              <a:rPr lang="fr-FR" sz="1400" dirty="0">
                <a:solidFill>
                  <a:srgbClr val="7030A0"/>
                </a:solidFill>
                <a:latin typeface="Arial Narrow" panose="020B0606020202030204" pitchFamily="34" charset="0"/>
              </a:rPr>
              <a:t> :</a:t>
            </a:r>
          </a:p>
          <a:p>
            <a:r>
              <a:rPr lang="en-US" sz="1400" dirty="0">
                <a:solidFill>
                  <a:srgbClr val="0070C0"/>
                </a:solidFill>
                <a:latin typeface="Arial Narrow" panose="020B0606020202030204" pitchFamily="34" charset="0"/>
              </a:rPr>
              <a:t>"(Name of property) has been inscribed upon the World Heritage List of the </a:t>
            </a:r>
            <a:r>
              <a:rPr lang="en-US" sz="1400" i="1" dirty="0">
                <a:solidFill>
                  <a:srgbClr val="0070C0"/>
                </a:solidFill>
                <a:latin typeface="Arial Narrow" panose="020B0606020202030204" pitchFamily="34" charset="0"/>
              </a:rPr>
              <a:t>Convention concerning the Protection of the World Cultural and Natural Heritage</a:t>
            </a:r>
            <a:r>
              <a:rPr lang="en-US" sz="1400" dirty="0">
                <a:solidFill>
                  <a:srgbClr val="0070C0"/>
                </a:solidFill>
                <a:latin typeface="Arial Narrow" panose="020B0606020202030204" pitchFamily="34" charset="0"/>
              </a:rPr>
              <a:t>. Inscription on this List confirms the Outstanding Universal Value of a cultural or natural property which deserves protection for the benefit of all humanity." </a:t>
            </a:r>
            <a:endParaRPr lang="fr-FR" sz="1400" dirty="0">
              <a:solidFill>
                <a:srgbClr val="0070C0"/>
              </a:solidFill>
              <a:latin typeface="Arial Narrow" panose="020B0606020202030204" pitchFamily="34" charset="0"/>
            </a:endParaRPr>
          </a:p>
        </p:txBody>
      </p:sp>
    </p:spTree>
    <p:extLst>
      <p:ext uri="{BB962C8B-B14F-4D97-AF65-F5344CB8AC3E}">
        <p14:creationId xmlns:p14="http://schemas.microsoft.com/office/powerpoint/2010/main" val="300135494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200103"/>
            <a:ext cx="3240394" cy="6457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p:cNvSpPr txBox="1"/>
          <p:nvPr/>
        </p:nvSpPr>
        <p:spPr>
          <a:xfrm>
            <a:off x="3851920" y="3356991"/>
            <a:ext cx="4850705" cy="1877437"/>
          </a:xfrm>
          <a:prstGeom prst="rect">
            <a:avLst/>
          </a:prstGeom>
          <a:noFill/>
        </p:spPr>
        <p:txBody>
          <a:bodyPr wrap="square" rtlCol="0">
            <a:spAutoFit/>
          </a:bodyPr>
          <a:lstStyle/>
          <a:p>
            <a:r>
              <a:rPr lang="fr-FR" sz="2400" b="0" dirty="0">
                <a:latin typeface="Arial Narrow" panose="020B0606020202030204" pitchFamily="34" charset="0"/>
                <a:cs typeface="Arial" panose="020B0604020202020204" pitchFamily="34" charset="0"/>
              </a:rPr>
              <a:t>UNESCO + WH Emblem </a:t>
            </a:r>
          </a:p>
          <a:p>
            <a:r>
              <a:rPr lang="fr-FR" sz="2400" b="0" dirty="0">
                <a:latin typeface="Arial Narrow" panose="020B0606020202030204" pitchFamily="34" charset="0"/>
                <a:cs typeface="Arial" panose="020B0604020202020204" pitchFamily="34" charset="0"/>
              </a:rPr>
              <a:t>+ « World Heritage </a:t>
            </a:r>
            <a:r>
              <a:rPr lang="fr-FR" sz="2400" b="0" dirty="0">
                <a:highlight>
                  <a:srgbClr val="FFFF00"/>
                </a:highlight>
                <a:latin typeface="Arial Narrow" panose="020B0606020202030204" pitchFamily="34" charset="0"/>
                <a:cs typeface="Arial" panose="020B0604020202020204" pitchFamily="34" charset="0"/>
              </a:rPr>
              <a:t>Convention</a:t>
            </a:r>
            <a:r>
              <a:rPr lang="fr-FR" sz="2400" b="0" dirty="0">
                <a:latin typeface="Arial Narrow" panose="020B0606020202030204" pitchFamily="34" charset="0"/>
                <a:cs typeface="Arial" panose="020B0604020202020204" pitchFamily="34" charset="0"/>
              </a:rPr>
              <a:t> »</a:t>
            </a:r>
          </a:p>
          <a:p>
            <a:endParaRPr lang="fr-FR" sz="2400" b="0" dirty="0">
              <a:latin typeface="Arial Narrow" panose="020B0606020202030204" pitchFamily="34" charset="0"/>
              <a:cs typeface="Arial" panose="020B0604020202020204" pitchFamily="34" charset="0"/>
            </a:endParaRPr>
          </a:p>
          <a:p>
            <a:r>
              <a:rPr lang="fr-FR" sz="2400" b="0" dirty="0">
                <a:latin typeface="Arial Narrow" panose="020B0606020202030204" pitchFamily="34" charset="0"/>
                <a:cs typeface="Arial" panose="020B0604020202020204" pitchFamily="34" charset="0"/>
              </a:rPr>
              <a:t>for the </a:t>
            </a:r>
            <a:r>
              <a:rPr lang="fr-FR" sz="2400" u="sng" dirty="0">
                <a:highlight>
                  <a:srgbClr val="FFFF00"/>
                </a:highlight>
                <a:latin typeface="Arial Narrow" panose="020B0606020202030204" pitchFamily="34" charset="0"/>
                <a:cs typeface="Arial" panose="020B0604020202020204" pitchFamily="34" charset="0"/>
              </a:rPr>
              <a:t>exclusive use of the </a:t>
            </a:r>
            <a:r>
              <a:rPr lang="fr-FR" sz="2400" u="sng" dirty="0" err="1">
                <a:highlight>
                  <a:srgbClr val="FFFF00"/>
                </a:highlight>
                <a:latin typeface="Arial Narrow" panose="020B0606020202030204" pitchFamily="34" charset="0"/>
                <a:cs typeface="Arial" panose="020B0604020202020204" pitchFamily="34" charset="0"/>
              </a:rPr>
              <a:t>Secretariat</a:t>
            </a:r>
            <a:r>
              <a:rPr lang="fr-FR" sz="2400" u="sng" dirty="0">
                <a:highlight>
                  <a:srgbClr val="FFFF00"/>
                </a:highlight>
                <a:latin typeface="Arial Narrow" panose="020B0606020202030204" pitchFamily="34" charset="0"/>
                <a:cs typeface="Arial" panose="020B0604020202020204" pitchFamily="34" charset="0"/>
              </a:rPr>
              <a:t> </a:t>
            </a:r>
          </a:p>
          <a:p>
            <a:r>
              <a:rPr lang="fr-FR" sz="2400" b="0" dirty="0">
                <a:latin typeface="Arial Narrow" panose="020B0606020202030204" pitchFamily="34" charset="0"/>
                <a:cs typeface="Arial" panose="020B0604020202020204" pitchFamily="34" charset="0"/>
              </a:rPr>
              <a:t>of the Convention</a:t>
            </a:r>
            <a:endParaRPr lang="en-US" sz="2400" b="0" dirty="0">
              <a:latin typeface="Arial Narrow" panose="020B0606020202030204" pitchFamily="34" charset="0"/>
              <a:cs typeface="Arial" panose="020B0604020202020204" pitchFamily="34" charset="0"/>
            </a:endParaRPr>
          </a:p>
        </p:txBody>
      </p:sp>
      <p:sp>
        <p:nvSpPr>
          <p:cNvPr id="6" name="TextBox 5"/>
          <p:cNvSpPr txBox="1"/>
          <p:nvPr/>
        </p:nvSpPr>
        <p:spPr>
          <a:xfrm>
            <a:off x="2987824" y="202558"/>
            <a:ext cx="3565400" cy="486287"/>
          </a:xfrm>
          <a:prstGeom prst="rect">
            <a:avLst/>
          </a:prstGeom>
          <a:noFill/>
        </p:spPr>
        <p:txBody>
          <a:bodyPr wrap="none" rtlCol="0">
            <a:spAutoFit/>
          </a:bodyPr>
          <a:lstStyle/>
          <a:p>
            <a:r>
              <a:rPr lang="fr-FR" dirty="0" err="1">
                <a:solidFill>
                  <a:srgbClr val="7030A0"/>
                </a:solidFill>
                <a:latin typeface="Arial Narrow" panose="020B0606020202030204" pitchFamily="34" charset="0"/>
              </a:rPr>
              <a:t>Other</a:t>
            </a:r>
            <a:r>
              <a:rPr lang="fr-FR" dirty="0">
                <a:solidFill>
                  <a:srgbClr val="7030A0"/>
                </a:solidFill>
                <a:latin typeface="Arial Narrow" panose="020B0606020202030204" pitchFamily="34" charset="0"/>
              </a:rPr>
              <a:t> </a:t>
            </a:r>
            <a:r>
              <a:rPr lang="fr-FR" dirty="0" err="1">
                <a:solidFill>
                  <a:srgbClr val="7030A0"/>
                </a:solidFill>
                <a:latin typeface="Arial Narrow" panose="020B0606020202030204" pitchFamily="34" charset="0"/>
              </a:rPr>
              <a:t>combined</a:t>
            </a:r>
            <a:r>
              <a:rPr lang="fr-FR" dirty="0">
                <a:solidFill>
                  <a:srgbClr val="7030A0"/>
                </a:solidFill>
                <a:latin typeface="Arial Narrow" panose="020B0606020202030204" pitchFamily="34" charset="0"/>
              </a:rPr>
              <a:t> logo</a:t>
            </a:r>
          </a:p>
        </p:txBody>
      </p:sp>
      <p:pic>
        <p:nvPicPr>
          <p:cNvPr id="7" name="Picture 6">
            <a:extLst>
              <a:ext uri="{FF2B5EF4-FFF2-40B4-BE49-F238E27FC236}">
                <a16:creationId xmlns:a16="http://schemas.microsoft.com/office/drawing/2014/main" id="{9EAD3EB4-42B1-4A62-8397-31BE72D045C0}"/>
              </a:ext>
            </a:extLst>
          </p:cNvPr>
          <p:cNvPicPr>
            <a:picLocks noChangeAspect="1"/>
          </p:cNvPicPr>
          <p:nvPr/>
        </p:nvPicPr>
        <p:blipFill>
          <a:blip r:embed="rId3"/>
          <a:stretch>
            <a:fillRect/>
          </a:stretch>
        </p:blipFill>
        <p:spPr>
          <a:xfrm>
            <a:off x="5611972" y="1296272"/>
            <a:ext cx="1882503" cy="1453292"/>
          </a:xfrm>
          <a:prstGeom prst="rect">
            <a:avLst/>
          </a:prstGeom>
        </p:spPr>
      </p:pic>
    </p:spTree>
    <p:extLst>
      <p:ext uri="{BB962C8B-B14F-4D97-AF65-F5344CB8AC3E}">
        <p14:creationId xmlns:p14="http://schemas.microsoft.com/office/powerpoint/2010/main" val="365496519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200103"/>
            <a:ext cx="3240394" cy="6457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4827352" y="997561"/>
            <a:ext cx="3573481" cy="760208"/>
          </a:xfrm>
          <a:prstGeom prst="rect">
            <a:avLst/>
          </a:prstGeom>
          <a:noFill/>
        </p:spPr>
        <p:txBody>
          <a:bodyPr wrap="square" rtlCol="0">
            <a:spAutoFit/>
          </a:bodyPr>
          <a:lstStyle/>
          <a:p>
            <a:pPr algn="ctr"/>
            <a:r>
              <a:rPr lang="fr-FR" sz="2400" dirty="0" err="1">
                <a:solidFill>
                  <a:srgbClr val="C00000"/>
                </a:solidFill>
                <a:latin typeface="Arial Narrow" panose="020B0606020202030204" pitchFamily="34" charset="0"/>
                <a:cs typeface="Arial" panose="020B0604020202020204" pitchFamily="34" charset="0"/>
              </a:rPr>
              <a:t>Examples</a:t>
            </a:r>
            <a:r>
              <a:rPr lang="fr-FR" sz="2400" dirty="0">
                <a:solidFill>
                  <a:srgbClr val="C00000"/>
                </a:solidFill>
                <a:latin typeface="Arial Narrow" panose="020B0606020202030204" pitchFamily="34" charset="0"/>
                <a:cs typeface="Arial" panose="020B0604020202020204" pitchFamily="34" charset="0"/>
              </a:rPr>
              <a:t> of </a:t>
            </a:r>
            <a:r>
              <a:rPr lang="fr-FR" sz="2400" dirty="0" err="1">
                <a:solidFill>
                  <a:srgbClr val="C00000"/>
                </a:solidFill>
                <a:latin typeface="Arial Narrow" panose="020B0606020202030204" pitchFamily="34" charset="0"/>
                <a:cs typeface="Arial" panose="020B0604020202020204" pitchFamily="34" charset="0"/>
              </a:rPr>
              <a:t>unofficial</a:t>
            </a:r>
            <a:r>
              <a:rPr lang="fr-FR" sz="2400" dirty="0">
                <a:solidFill>
                  <a:srgbClr val="C00000"/>
                </a:solidFill>
                <a:latin typeface="Arial Narrow" panose="020B0606020202030204" pitchFamily="34" charset="0"/>
                <a:cs typeface="Arial" panose="020B0604020202020204" pitchFamily="34" charset="0"/>
              </a:rPr>
              <a:t> </a:t>
            </a:r>
          </a:p>
          <a:p>
            <a:pPr algn="ctr"/>
            <a:r>
              <a:rPr lang="fr-FR" sz="2400" dirty="0">
                <a:solidFill>
                  <a:srgbClr val="C00000"/>
                </a:solidFill>
                <a:latin typeface="Arial Narrow" panose="020B0606020202030204" pitchFamily="34" charset="0"/>
                <a:cs typeface="Arial" panose="020B0604020202020204" pitchFamily="34" charset="0"/>
              </a:rPr>
              <a:t>or </a:t>
            </a:r>
            <a:r>
              <a:rPr lang="fr-FR" sz="2400" dirty="0" err="1">
                <a:solidFill>
                  <a:srgbClr val="C00000"/>
                </a:solidFill>
                <a:latin typeface="Arial Narrow" panose="020B0606020202030204" pitchFamily="34" charset="0"/>
                <a:cs typeface="Arial" panose="020B0604020202020204" pitchFamily="34" charset="0"/>
              </a:rPr>
              <a:t>unauthorized</a:t>
            </a:r>
            <a:r>
              <a:rPr lang="fr-FR" sz="2400" dirty="0">
                <a:solidFill>
                  <a:srgbClr val="C00000"/>
                </a:solidFill>
                <a:latin typeface="Arial Narrow" panose="020B0606020202030204" pitchFamily="34" charset="0"/>
                <a:cs typeface="Arial" panose="020B0604020202020204" pitchFamily="34" charset="0"/>
              </a:rPr>
              <a:t> logos</a:t>
            </a:r>
            <a:endParaRPr lang="en-US" sz="2400" dirty="0">
              <a:solidFill>
                <a:srgbClr val="C00000"/>
              </a:solidFill>
              <a:latin typeface="Arial Narrow" panose="020B0606020202030204" pitchFamily="34" charset="0"/>
              <a:cs typeface="Arial" panose="020B0604020202020204" pitchFamily="34" charset="0"/>
            </a:endParaRPr>
          </a:p>
        </p:txBody>
      </p:sp>
      <p:pic>
        <p:nvPicPr>
          <p:cNvPr id="819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96835" y="494617"/>
            <a:ext cx="3900683" cy="32798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920" y="4741158"/>
            <a:ext cx="2195941" cy="1086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descr="C:\Users\b_blanchard\AppData\Local\Microsoft\Windows\Temporary Internet Files\Content.Outlook\BRK8ZIL7\IF5A166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82895" y="1915591"/>
            <a:ext cx="4462396" cy="29741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197" name="Picture 5" descr="C:\Users\b_blanchard\AppData\Local\Microsoft\Windows\Temporary Internet Files\Content.Outlook\BRK8ZIL7\photo (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2036164" y="3275463"/>
            <a:ext cx="4009635" cy="28264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198" name="Picture 2" descr="142284208@24082012-054D"/>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5868175" y="5194898"/>
            <a:ext cx="2977116" cy="119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Arrow 2"/>
          <p:cNvSpPr/>
          <p:nvPr/>
        </p:nvSpPr>
        <p:spPr bwMode="auto">
          <a:xfrm rot="4402354">
            <a:off x="367947" y="2233488"/>
            <a:ext cx="594712" cy="516325"/>
          </a:xfrm>
          <a:prstGeom prst="rightArrow">
            <a:avLst>
              <a:gd name="adj1" fmla="val 35834"/>
              <a:gd name="adj2" fmla="val 50000"/>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Lucida Sans Unicode" pitchFamily="34" charset="0"/>
              <a:cs typeface="Lucida Sans Unicode" pitchFamily="34" charset="0"/>
            </a:endParaRPr>
          </a:p>
        </p:txBody>
      </p:sp>
      <p:sp>
        <p:nvSpPr>
          <p:cNvPr id="9" name="Right Arrow 8"/>
          <p:cNvSpPr/>
          <p:nvPr/>
        </p:nvSpPr>
        <p:spPr bwMode="auto">
          <a:xfrm rot="14287189">
            <a:off x="1659203" y="5902152"/>
            <a:ext cx="831645" cy="307683"/>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Lucida Sans Unicode" pitchFamily="34" charset="0"/>
              <a:cs typeface="Lucida Sans Unicode" pitchFamily="34" charset="0"/>
            </a:endParaRPr>
          </a:p>
        </p:txBody>
      </p:sp>
      <p:sp>
        <p:nvSpPr>
          <p:cNvPr id="10" name="Right Arrow 9"/>
          <p:cNvSpPr/>
          <p:nvPr/>
        </p:nvSpPr>
        <p:spPr bwMode="auto">
          <a:xfrm rot="20094848">
            <a:off x="2842380" y="6258580"/>
            <a:ext cx="810541" cy="328072"/>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Lucida Sans Unicode" pitchFamily="34" charset="0"/>
              <a:cs typeface="Lucida Sans Unicode" pitchFamily="34" charset="0"/>
            </a:endParaRPr>
          </a:p>
        </p:txBody>
      </p:sp>
      <p:sp>
        <p:nvSpPr>
          <p:cNvPr id="11" name="Right Arrow 10"/>
          <p:cNvSpPr/>
          <p:nvPr/>
        </p:nvSpPr>
        <p:spPr bwMode="auto">
          <a:xfrm rot="2076365">
            <a:off x="7431802" y="3632695"/>
            <a:ext cx="769950" cy="382958"/>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Lucida Sans Unicode" pitchFamily="34" charset="0"/>
              <a:cs typeface="Lucida Sans Unicode" pitchFamily="34" charset="0"/>
            </a:endParaRPr>
          </a:p>
        </p:txBody>
      </p:sp>
      <p:sp>
        <p:nvSpPr>
          <p:cNvPr id="12" name="Right Arrow 11"/>
          <p:cNvSpPr/>
          <p:nvPr/>
        </p:nvSpPr>
        <p:spPr bwMode="auto">
          <a:xfrm rot="6200656">
            <a:off x="6980491" y="4963999"/>
            <a:ext cx="752484" cy="461798"/>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Lucida Sans Unicode" pitchFamily="34" charset="0"/>
              <a:cs typeface="Lucida Sans Unicode" pitchFamily="34" charset="0"/>
            </a:endParaRPr>
          </a:p>
        </p:txBody>
      </p:sp>
      <p:sp>
        <p:nvSpPr>
          <p:cNvPr id="14" name="TextBox 13"/>
          <p:cNvSpPr txBox="1"/>
          <p:nvPr/>
        </p:nvSpPr>
        <p:spPr>
          <a:xfrm>
            <a:off x="5411409" y="304208"/>
            <a:ext cx="2405368" cy="535531"/>
          </a:xfrm>
          <a:prstGeom prst="rect">
            <a:avLst/>
          </a:prstGeom>
          <a:noFill/>
        </p:spPr>
        <p:txBody>
          <a:bodyPr wrap="square" rtlCol="0">
            <a:spAutoFit/>
          </a:bodyPr>
          <a:lstStyle/>
          <a:p>
            <a:pPr algn="ctr"/>
            <a:r>
              <a:rPr lang="fr-FR" sz="3600" dirty="0">
                <a:solidFill>
                  <a:srgbClr val="FFC000"/>
                </a:solidFill>
                <a:latin typeface="Arial Narrow" panose="020B0606020202030204" pitchFamily="34" charset="0"/>
                <a:cs typeface="Arial" panose="020B0604020202020204" pitchFamily="34" charset="0"/>
              </a:rPr>
              <a:t>MISUSES</a:t>
            </a:r>
            <a:endParaRPr lang="en-US" sz="3600" dirty="0">
              <a:solidFill>
                <a:srgbClr val="FFC000"/>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67890203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200103"/>
            <a:ext cx="3240394" cy="6457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70724" name="Picture 4" descr="P M Pastelería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5877" y="200103"/>
            <a:ext cx="5604453" cy="35683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70725" name="Picture 5" descr="WHC-taxi"/>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405"/>
          <a:stretch/>
        </p:blipFill>
        <p:spPr bwMode="auto">
          <a:xfrm>
            <a:off x="395536" y="4013961"/>
            <a:ext cx="4896544" cy="26923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1081766" y="332656"/>
            <a:ext cx="1198697" cy="491225"/>
          </a:xfrm>
          <a:prstGeom prst="rect">
            <a:avLst/>
          </a:prstGeom>
        </p:spPr>
        <p:txBody>
          <a:bodyPr wrap="square">
            <a:spAutoFit/>
          </a:bodyPr>
          <a:lstStyle/>
          <a:p>
            <a:pPr marL="717550" lvl="0" indent="-717550">
              <a:lnSpc>
                <a:spcPct val="81000"/>
              </a:lnSpc>
              <a:spcBef>
                <a:spcPct val="0"/>
              </a:spcBef>
              <a:buClr>
                <a:srgbClr val="000000"/>
              </a:buClr>
            </a:pPr>
            <a:r>
              <a:rPr lang="en-US" altLang="en-US" kern="0" dirty="0">
                <a:solidFill>
                  <a:srgbClr val="C00000"/>
                </a:solidFill>
                <a:latin typeface="Arial Narrow" panose="020B0606020202030204" pitchFamily="34" charset="0"/>
                <a:cs typeface="Lucida Sans Unicode"/>
              </a:rPr>
              <a:t>Or…</a:t>
            </a:r>
          </a:p>
        </p:txBody>
      </p:sp>
      <p:sp>
        <p:nvSpPr>
          <p:cNvPr id="3" name="TextBox 2"/>
          <p:cNvSpPr txBox="1"/>
          <p:nvPr/>
        </p:nvSpPr>
        <p:spPr>
          <a:xfrm>
            <a:off x="5796136" y="4108519"/>
            <a:ext cx="3008584" cy="2172903"/>
          </a:xfrm>
          <a:prstGeom prst="rect">
            <a:avLst/>
          </a:prstGeom>
          <a:noFill/>
        </p:spPr>
        <p:txBody>
          <a:bodyPr wrap="square" rtlCol="0">
            <a:spAutoFit/>
          </a:bodyPr>
          <a:lstStyle/>
          <a:p>
            <a:r>
              <a:rPr lang="fr-FR" sz="2400" b="0" u="sng" dirty="0" err="1">
                <a:solidFill>
                  <a:srgbClr val="0070C0"/>
                </a:solidFill>
                <a:latin typeface="Arial Narrow" panose="020B0606020202030204" pitchFamily="34" charset="0"/>
                <a:cs typeface="Arial" panose="020B0604020202020204" pitchFamily="34" charset="0"/>
              </a:rPr>
              <a:t>Consequences</a:t>
            </a:r>
            <a:r>
              <a:rPr lang="fr-FR" sz="2400" b="0" dirty="0">
                <a:solidFill>
                  <a:srgbClr val="0070C0"/>
                </a:solidFill>
                <a:latin typeface="Arial Narrow" panose="020B0606020202030204" pitchFamily="34" charset="0"/>
                <a:cs typeface="Arial" panose="020B0604020202020204" pitchFamily="34" charset="0"/>
              </a:rPr>
              <a:t>:</a:t>
            </a:r>
          </a:p>
          <a:p>
            <a:endParaRPr lang="fr-FR" sz="2400" b="0" dirty="0">
              <a:solidFill>
                <a:srgbClr val="0070C0"/>
              </a:solidFill>
              <a:latin typeface="Arial Narrow" panose="020B0606020202030204" pitchFamily="34" charset="0"/>
              <a:cs typeface="Arial" panose="020B0604020202020204" pitchFamily="34" charset="0"/>
            </a:endParaRPr>
          </a:p>
          <a:p>
            <a:pPr marL="342900" indent="-342900">
              <a:buFont typeface="Arial" panose="020B0604020202020204" pitchFamily="34" charset="0"/>
              <a:buChar char="•"/>
            </a:pPr>
            <a:r>
              <a:rPr lang="fr-FR" sz="2400" b="0" dirty="0">
                <a:solidFill>
                  <a:srgbClr val="0070C0"/>
                </a:solidFill>
                <a:latin typeface="Arial Narrow" panose="020B0606020202030204" pitchFamily="34" charset="0"/>
                <a:cs typeface="Arial" panose="020B0604020202020204" pitchFamily="34" charset="0"/>
              </a:rPr>
              <a:t>No </a:t>
            </a:r>
            <a:r>
              <a:rPr lang="fr-FR" sz="2400" b="0" dirty="0" err="1">
                <a:solidFill>
                  <a:srgbClr val="0070C0"/>
                </a:solidFill>
                <a:latin typeface="Arial Narrow" panose="020B0606020202030204" pitchFamily="34" charset="0"/>
                <a:cs typeface="Arial" panose="020B0604020202020204" pitchFamily="34" charset="0"/>
              </a:rPr>
              <a:t>funds</a:t>
            </a:r>
            <a:r>
              <a:rPr lang="fr-FR" sz="2400" b="0" dirty="0">
                <a:solidFill>
                  <a:srgbClr val="0070C0"/>
                </a:solidFill>
                <a:latin typeface="Arial Narrow" panose="020B0606020202030204" pitchFamily="34" charset="0"/>
                <a:cs typeface="Arial" panose="020B0604020202020204" pitchFamily="34" charset="0"/>
              </a:rPr>
              <a:t> </a:t>
            </a:r>
            <a:r>
              <a:rPr lang="fr-FR" sz="2400" b="0" dirty="0" err="1">
                <a:solidFill>
                  <a:srgbClr val="0070C0"/>
                </a:solidFill>
                <a:latin typeface="Arial Narrow" panose="020B0606020202030204" pitchFamily="34" charset="0"/>
                <a:cs typeface="Arial" panose="020B0604020202020204" pitchFamily="34" charset="0"/>
              </a:rPr>
              <a:t>reverted</a:t>
            </a:r>
            <a:r>
              <a:rPr lang="fr-FR" sz="2400" b="0" dirty="0">
                <a:solidFill>
                  <a:srgbClr val="0070C0"/>
                </a:solidFill>
                <a:latin typeface="Arial Narrow" panose="020B0606020202030204" pitchFamily="34" charset="0"/>
                <a:cs typeface="Arial" panose="020B0604020202020204" pitchFamily="34" charset="0"/>
              </a:rPr>
              <a:t> to WH site or WH </a:t>
            </a:r>
            <a:r>
              <a:rPr lang="fr-FR" sz="2400" b="0" dirty="0" err="1">
                <a:solidFill>
                  <a:srgbClr val="0070C0"/>
                </a:solidFill>
                <a:latin typeface="Arial Narrow" panose="020B0606020202030204" pitchFamily="34" charset="0"/>
                <a:cs typeface="Arial" panose="020B0604020202020204" pitchFamily="34" charset="0"/>
              </a:rPr>
              <a:t>Fund</a:t>
            </a:r>
            <a:endParaRPr lang="fr-FR" sz="2400" b="0" dirty="0">
              <a:solidFill>
                <a:srgbClr val="0070C0"/>
              </a:solidFill>
              <a:latin typeface="Arial Narrow" panose="020B0606020202030204" pitchFamily="34" charset="0"/>
              <a:cs typeface="Arial" panose="020B0604020202020204" pitchFamily="34" charset="0"/>
            </a:endParaRPr>
          </a:p>
          <a:p>
            <a:endParaRPr lang="fr-FR" sz="2400" b="0" dirty="0">
              <a:solidFill>
                <a:srgbClr val="0070C0"/>
              </a:solidFill>
              <a:latin typeface="Arial Narrow" panose="020B0606020202030204" pitchFamily="34" charset="0"/>
              <a:cs typeface="Arial" panose="020B0604020202020204" pitchFamily="34" charset="0"/>
            </a:endParaRPr>
          </a:p>
          <a:p>
            <a:pPr marL="342900" indent="-342900">
              <a:buFont typeface="Arial" panose="020B0604020202020204" pitchFamily="34" charset="0"/>
              <a:buChar char="•"/>
            </a:pPr>
            <a:r>
              <a:rPr lang="fr-FR" sz="2400" b="0" dirty="0">
                <a:solidFill>
                  <a:srgbClr val="0070C0"/>
                </a:solidFill>
                <a:latin typeface="Arial Narrow" panose="020B0606020202030204" pitchFamily="34" charset="0"/>
                <a:cs typeface="Arial" panose="020B0604020202020204" pitchFamily="34" charset="0"/>
              </a:rPr>
              <a:t>No </a:t>
            </a:r>
            <a:r>
              <a:rPr lang="fr-FR" sz="2400" b="0" dirty="0" err="1">
                <a:solidFill>
                  <a:srgbClr val="0070C0"/>
                </a:solidFill>
                <a:latin typeface="Arial Narrow" panose="020B0606020202030204" pitchFamily="34" charset="0"/>
                <a:cs typeface="Arial" panose="020B0604020202020204" pitchFamily="34" charset="0"/>
              </a:rPr>
              <a:t>quality</a:t>
            </a:r>
            <a:r>
              <a:rPr lang="fr-FR" sz="2400" b="0" dirty="0">
                <a:solidFill>
                  <a:srgbClr val="0070C0"/>
                </a:solidFill>
                <a:latin typeface="Arial Narrow" panose="020B0606020202030204" pitchFamily="34" charset="0"/>
                <a:cs typeface="Arial" panose="020B0604020202020204" pitchFamily="34" charset="0"/>
              </a:rPr>
              <a:t> control</a:t>
            </a:r>
          </a:p>
        </p:txBody>
      </p:sp>
      <p:pic>
        <p:nvPicPr>
          <p:cNvPr id="7" name="Picture 6"/>
          <p:cNvPicPr>
            <a:picLocks noChangeAspect="1"/>
          </p:cNvPicPr>
          <p:nvPr/>
        </p:nvPicPr>
        <p:blipFill rotWithShape="1">
          <a:blip r:embed="rId6"/>
          <a:srcRect l="35479" t="28400" r="31101" b="30118"/>
          <a:stretch/>
        </p:blipFill>
        <p:spPr>
          <a:xfrm>
            <a:off x="116349" y="1340768"/>
            <a:ext cx="3129533" cy="2427686"/>
          </a:xfrm>
          <a:prstGeom prst="rect">
            <a:avLst/>
          </a:prstGeom>
        </p:spPr>
      </p:pic>
      <p:sp>
        <p:nvSpPr>
          <p:cNvPr id="8" name="Right Arrow 2">
            <a:extLst>
              <a:ext uri="{FF2B5EF4-FFF2-40B4-BE49-F238E27FC236}">
                <a16:creationId xmlns:a16="http://schemas.microsoft.com/office/drawing/2014/main" id="{2D16C13A-9730-420F-A2D7-3D710685E2D3}"/>
              </a:ext>
            </a:extLst>
          </p:cNvPr>
          <p:cNvSpPr/>
          <p:nvPr/>
        </p:nvSpPr>
        <p:spPr bwMode="auto">
          <a:xfrm rot="6385329">
            <a:off x="707624" y="1337207"/>
            <a:ext cx="741446" cy="454465"/>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Lucida Sans Unicode" pitchFamily="34" charset="0"/>
              <a:cs typeface="Lucida Sans Unicode" pitchFamily="34" charset="0"/>
            </a:endParaRPr>
          </a:p>
        </p:txBody>
      </p:sp>
      <p:sp>
        <p:nvSpPr>
          <p:cNvPr id="9" name="Right Arrow 2">
            <a:extLst>
              <a:ext uri="{FF2B5EF4-FFF2-40B4-BE49-F238E27FC236}">
                <a16:creationId xmlns:a16="http://schemas.microsoft.com/office/drawing/2014/main" id="{BCF47157-A61D-4257-A028-D00513447564}"/>
              </a:ext>
            </a:extLst>
          </p:cNvPr>
          <p:cNvSpPr/>
          <p:nvPr/>
        </p:nvSpPr>
        <p:spPr bwMode="auto">
          <a:xfrm rot="4611518">
            <a:off x="1892563" y="1814224"/>
            <a:ext cx="712529" cy="251471"/>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Lucida Sans Unicode" pitchFamily="34" charset="0"/>
              <a:cs typeface="Lucida Sans Unicode" pitchFamily="34" charset="0"/>
            </a:endParaRPr>
          </a:p>
        </p:txBody>
      </p:sp>
      <p:sp>
        <p:nvSpPr>
          <p:cNvPr id="10" name="Right Arrow 2">
            <a:extLst>
              <a:ext uri="{FF2B5EF4-FFF2-40B4-BE49-F238E27FC236}">
                <a16:creationId xmlns:a16="http://schemas.microsoft.com/office/drawing/2014/main" id="{896268F8-ACDA-430B-86FE-0CFF60BDC2AB}"/>
              </a:ext>
            </a:extLst>
          </p:cNvPr>
          <p:cNvSpPr/>
          <p:nvPr/>
        </p:nvSpPr>
        <p:spPr bwMode="auto">
          <a:xfrm rot="18893957">
            <a:off x="3997925" y="1468837"/>
            <a:ext cx="735439" cy="298934"/>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Lucida Sans Unicode" pitchFamily="34" charset="0"/>
              <a:cs typeface="Lucida Sans Unicode" pitchFamily="34" charset="0"/>
            </a:endParaRPr>
          </a:p>
        </p:txBody>
      </p:sp>
      <p:sp>
        <p:nvSpPr>
          <p:cNvPr id="11" name="Right Arrow 2">
            <a:extLst>
              <a:ext uri="{FF2B5EF4-FFF2-40B4-BE49-F238E27FC236}">
                <a16:creationId xmlns:a16="http://schemas.microsoft.com/office/drawing/2014/main" id="{30345406-4A33-4956-B061-EE52E23AE548}"/>
              </a:ext>
            </a:extLst>
          </p:cNvPr>
          <p:cNvSpPr/>
          <p:nvPr/>
        </p:nvSpPr>
        <p:spPr bwMode="auto">
          <a:xfrm rot="1747764">
            <a:off x="7161571" y="404589"/>
            <a:ext cx="735439" cy="298934"/>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Lucida Sans Unicode" pitchFamily="34" charset="0"/>
              <a:cs typeface="Lucida Sans Unicode" pitchFamily="34" charset="0"/>
            </a:endParaRPr>
          </a:p>
        </p:txBody>
      </p:sp>
      <p:sp>
        <p:nvSpPr>
          <p:cNvPr id="13" name="Right Arrow 2">
            <a:extLst>
              <a:ext uri="{FF2B5EF4-FFF2-40B4-BE49-F238E27FC236}">
                <a16:creationId xmlns:a16="http://schemas.microsoft.com/office/drawing/2014/main" id="{E39CF867-9680-4936-8654-F90727722757}"/>
              </a:ext>
            </a:extLst>
          </p:cNvPr>
          <p:cNvSpPr/>
          <p:nvPr/>
        </p:nvSpPr>
        <p:spPr bwMode="auto">
          <a:xfrm rot="18893957">
            <a:off x="5462387" y="2027034"/>
            <a:ext cx="574370" cy="104944"/>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Lucida Sans Unicode" pitchFamily="34" charset="0"/>
              <a:cs typeface="Lucida Sans Unicode" pitchFamily="34" charset="0"/>
            </a:endParaRPr>
          </a:p>
        </p:txBody>
      </p:sp>
      <p:sp>
        <p:nvSpPr>
          <p:cNvPr id="14" name="Right Arrow 2">
            <a:extLst>
              <a:ext uri="{FF2B5EF4-FFF2-40B4-BE49-F238E27FC236}">
                <a16:creationId xmlns:a16="http://schemas.microsoft.com/office/drawing/2014/main" id="{23DAF9FD-C86E-400D-8D17-E3EA659C2062}"/>
              </a:ext>
            </a:extLst>
          </p:cNvPr>
          <p:cNvSpPr/>
          <p:nvPr/>
        </p:nvSpPr>
        <p:spPr bwMode="auto">
          <a:xfrm rot="13709122">
            <a:off x="7981760" y="1921740"/>
            <a:ext cx="554307" cy="125081"/>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Lucida Sans Unicode" pitchFamily="34" charset="0"/>
              <a:cs typeface="Lucida Sans Unicode" pitchFamily="34" charset="0"/>
            </a:endParaRPr>
          </a:p>
        </p:txBody>
      </p:sp>
      <p:sp>
        <p:nvSpPr>
          <p:cNvPr id="15" name="Right Arrow 2">
            <a:extLst>
              <a:ext uri="{FF2B5EF4-FFF2-40B4-BE49-F238E27FC236}">
                <a16:creationId xmlns:a16="http://schemas.microsoft.com/office/drawing/2014/main" id="{11275B78-85F6-4964-9D17-E9C553F62609}"/>
              </a:ext>
            </a:extLst>
          </p:cNvPr>
          <p:cNvSpPr/>
          <p:nvPr/>
        </p:nvSpPr>
        <p:spPr bwMode="auto">
          <a:xfrm rot="18893957">
            <a:off x="2110654" y="5017800"/>
            <a:ext cx="735439" cy="298934"/>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Lucida Sans Unicode" pitchFamily="34" charset="0"/>
              <a:cs typeface="Lucida Sans Unicode" pitchFamily="34" charset="0"/>
            </a:endParaRPr>
          </a:p>
        </p:txBody>
      </p:sp>
    </p:spTree>
    <p:extLst>
      <p:ext uri="{BB962C8B-B14F-4D97-AF65-F5344CB8AC3E}">
        <p14:creationId xmlns:p14="http://schemas.microsoft.com/office/powerpoint/2010/main" val="19157825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274638"/>
            <a:ext cx="3240394" cy="6457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itle 3"/>
          <p:cNvSpPr>
            <a:spLocks noGrp="1"/>
          </p:cNvSpPr>
          <p:nvPr>
            <p:ph type="title"/>
          </p:nvPr>
        </p:nvSpPr>
        <p:spPr>
          <a:xfrm>
            <a:off x="1547664" y="274638"/>
            <a:ext cx="7139136" cy="1143000"/>
          </a:xfrm>
        </p:spPr>
        <p:txBody>
          <a:bodyPr/>
          <a:lstStyle/>
          <a:p>
            <a:r>
              <a:rPr lang="en-US" altLang="en-US" sz="2400" b="1" dirty="0">
                <a:solidFill>
                  <a:srgbClr val="00B050"/>
                </a:solidFill>
                <a:latin typeface="Arial Narrow" panose="020B0606020202030204" pitchFamily="34" charset="0"/>
              </a:rPr>
              <a:t>The proper use of a shared and unique emblem contributes to:</a:t>
            </a:r>
            <a:endParaRPr lang="en-US" sz="2400" b="1" dirty="0">
              <a:solidFill>
                <a:srgbClr val="00B050"/>
              </a:solidFill>
            </a:endParaRPr>
          </a:p>
        </p:txBody>
      </p:sp>
      <p:sp>
        <p:nvSpPr>
          <p:cNvPr id="5" name="Content Placeholder 4"/>
          <p:cNvSpPr>
            <a:spLocks noGrp="1"/>
          </p:cNvSpPr>
          <p:nvPr>
            <p:ph idx="1"/>
          </p:nvPr>
        </p:nvSpPr>
        <p:spPr>
          <a:xfrm>
            <a:off x="4067944" y="1415303"/>
            <a:ext cx="4177446" cy="2088232"/>
          </a:xfrm>
        </p:spPr>
        <p:txBody>
          <a:bodyPr/>
          <a:lstStyle/>
          <a:p>
            <a:pPr>
              <a:lnSpc>
                <a:spcPct val="150000"/>
              </a:lnSpc>
              <a:buFont typeface="Wingdings" panose="05000000000000000000" pitchFamily="2" charset="2"/>
              <a:buChar char="Ø"/>
              <a:defRPr/>
            </a:pPr>
            <a:r>
              <a:rPr lang="en-US" altLang="en-US" sz="2400" b="1" dirty="0">
                <a:solidFill>
                  <a:srgbClr val="0070C0"/>
                </a:solidFill>
                <a:latin typeface="Arial Narrow" panose="020B0606020202030204" pitchFamily="34" charset="0"/>
              </a:rPr>
              <a:t>Convey accurate </a:t>
            </a:r>
            <a:r>
              <a:rPr lang="fr-FR" altLang="en-US" sz="2400" b="1" dirty="0">
                <a:solidFill>
                  <a:srgbClr val="0070C0"/>
                </a:solidFill>
                <a:latin typeface="Arial Narrow" panose="020B0606020202030204" pitchFamily="34" charset="0"/>
              </a:rPr>
              <a:t>information</a:t>
            </a:r>
          </a:p>
          <a:p>
            <a:pPr>
              <a:lnSpc>
                <a:spcPct val="150000"/>
              </a:lnSpc>
              <a:buFont typeface="Wingdings" panose="05000000000000000000" pitchFamily="2" charset="2"/>
              <a:buChar char="Ø"/>
              <a:defRPr/>
            </a:pPr>
            <a:r>
              <a:rPr lang="fr-FR" altLang="en-US" sz="2400" b="1" dirty="0" err="1">
                <a:solidFill>
                  <a:srgbClr val="0070C0"/>
                </a:solidFill>
                <a:latin typeface="Arial Narrow" panose="020B0606020202030204" pitchFamily="34" charset="0"/>
              </a:rPr>
              <a:t>Allow</a:t>
            </a:r>
            <a:r>
              <a:rPr lang="fr-FR" altLang="en-US" sz="2400" b="1" dirty="0">
                <a:solidFill>
                  <a:srgbClr val="0070C0"/>
                </a:solidFill>
                <a:latin typeface="Arial Narrow" panose="020B0606020202030204" pitchFamily="34" charset="0"/>
              </a:rPr>
              <a:t> </a:t>
            </a:r>
            <a:r>
              <a:rPr lang="fr-FR" altLang="en-US" sz="2400" b="1" dirty="0" err="1">
                <a:solidFill>
                  <a:srgbClr val="0070C0"/>
                </a:solidFill>
                <a:latin typeface="Arial Narrow" panose="020B0606020202030204" pitchFamily="34" charset="0"/>
              </a:rPr>
              <a:t>better</a:t>
            </a:r>
            <a:r>
              <a:rPr lang="fr-FR" altLang="en-US" sz="2400" b="1" dirty="0">
                <a:solidFill>
                  <a:srgbClr val="0070C0"/>
                </a:solidFill>
                <a:latin typeface="Arial Narrow" panose="020B0606020202030204" pitchFamily="34" charset="0"/>
              </a:rPr>
              <a:t> orientation</a:t>
            </a:r>
          </a:p>
          <a:p>
            <a:pPr>
              <a:lnSpc>
                <a:spcPct val="150000"/>
              </a:lnSpc>
              <a:buFont typeface="Wingdings" panose="05000000000000000000" pitchFamily="2" charset="2"/>
              <a:buChar char="Ø"/>
              <a:defRPr/>
            </a:pPr>
            <a:r>
              <a:rPr lang="fr-FR" altLang="en-US" sz="2400" b="1" dirty="0" err="1">
                <a:solidFill>
                  <a:srgbClr val="0070C0"/>
                </a:solidFill>
                <a:latin typeface="Arial Narrow" panose="020B0606020202030204" pitchFamily="34" charset="0"/>
              </a:rPr>
              <a:t>Stimulate</a:t>
            </a:r>
            <a:r>
              <a:rPr lang="fr-FR" altLang="en-US" sz="2400" b="1" dirty="0">
                <a:solidFill>
                  <a:srgbClr val="0070C0"/>
                </a:solidFill>
                <a:latin typeface="Arial Narrow" panose="020B0606020202030204" pitchFamily="34" charset="0"/>
              </a:rPr>
              <a:t> </a:t>
            </a:r>
            <a:r>
              <a:rPr lang="fr-FR" altLang="en-US" sz="2400" b="1" dirty="0" err="1">
                <a:solidFill>
                  <a:srgbClr val="0070C0"/>
                </a:solidFill>
                <a:latin typeface="Arial Narrow" panose="020B0606020202030204" pitchFamily="34" charset="0"/>
              </a:rPr>
              <a:t>curiosity</a:t>
            </a:r>
            <a:endParaRPr lang="fr-FR" altLang="en-US" sz="2400" b="1" dirty="0">
              <a:solidFill>
                <a:srgbClr val="0070C0"/>
              </a:solidFill>
              <a:latin typeface="Arial Narrow" panose="020B0606020202030204" pitchFamily="34" charset="0"/>
            </a:endParaRPr>
          </a:p>
          <a:p>
            <a:pPr>
              <a:lnSpc>
                <a:spcPct val="150000"/>
              </a:lnSpc>
              <a:buFont typeface="Wingdings" panose="05000000000000000000" pitchFamily="2" charset="2"/>
              <a:buChar char="Ø"/>
              <a:defRPr/>
            </a:pPr>
            <a:endParaRPr lang="fr-FR" altLang="en-US" sz="2400" b="1" dirty="0">
              <a:solidFill>
                <a:srgbClr val="0070C0"/>
              </a:solidFill>
            </a:endParaRPr>
          </a:p>
        </p:txBody>
      </p:sp>
      <p:pic>
        <p:nvPicPr>
          <p:cNvPr id="3074" name="Picture 2" descr="U:\WHC\CEP\CEP\PRESENTATIONS\PPT_KR\site_1325_00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7944" y="3284985"/>
            <a:ext cx="4468818" cy="3351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2246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200103"/>
            <a:ext cx="3240394" cy="6457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a:xfrm>
            <a:off x="3419872" y="513908"/>
            <a:ext cx="3034680" cy="652934"/>
          </a:xfrm>
        </p:spPr>
        <p:txBody>
          <a:bodyPr/>
          <a:lstStyle/>
          <a:p>
            <a:r>
              <a:rPr lang="fr-FR" dirty="0">
                <a:solidFill>
                  <a:schemeClr val="accent5">
                    <a:lumMod val="50000"/>
                  </a:schemeClr>
                </a:solidFill>
                <a:latin typeface="Arial Narrow" panose="020B0606020202030204" pitchFamily="34" charset="0"/>
              </a:rPr>
              <a:t>Conclusion</a:t>
            </a:r>
            <a:endParaRPr lang="en-US" dirty="0">
              <a:solidFill>
                <a:schemeClr val="accent5">
                  <a:lumMod val="50000"/>
                </a:schemeClr>
              </a:solidFill>
              <a:latin typeface="Arial Narrow" panose="020B0606020202030204" pitchFamily="34" charset="0"/>
            </a:endParaRPr>
          </a:p>
        </p:txBody>
      </p:sp>
      <p:sp>
        <p:nvSpPr>
          <p:cNvPr id="3" name="Content Placeholder 2"/>
          <p:cNvSpPr>
            <a:spLocks noGrp="1"/>
          </p:cNvSpPr>
          <p:nvPr>
            <p:ph idx="1"/>
          </p:nvPr>
        </p:nvSpPr>
        <p:spPr>
          <a:xfrm>
            <a:off x="2113384" y="1492173"/>
            <a:ext cx="6573416" cy="4745139"/>
          </a:xfrm>
        </p:spPr>
        <p:txBody>
          <a:bodyPr/>
          <a:lstStyle/>
          <a:p>
            <a:pPr>
              <a:buFont typeface="Wingdings" panose="05000000000000000000" pitchFamily="2" charset="2"/>
              <a:buChar char="Ø"/>
            </a:pPr>
            <a:r>
              <a:rPr lang="fr-FR" sz="2400" dirty="0">
                <a:solidFill>
                  <a:schemeClr val="accent5">
                    <a:lumMod val="25000"/>
                  </a:schemeClr>
                </a:solidFill>
                <a:latin typeface="Arial Narrow" panose="020B0606020202030204" pitchFamily="34" charset="0"/>
              </a:rPr>
              <a:t>Use logos to </a:t>
            </a:r>
            <a:r>
              <a:rPr lang="fr-FR" sz="2400" dirty="0" err="1">
                <a:solidFill>
                  <a:schemeClr val="accent5">
                    <a:lumMod val="25000"/>
                  </a:schemeClr>
                </a:solidFill>
                <a:latin typeface="Arial Narrow" panose="020B0606020202030204" pitchFamily="34" charset="0"/>
              </a:rPr>
              <a:t>promote</a:t>
            </a:r>
            <a:r>
              <a:rPr lang="fr-FR" sz="2400" dirty="0">
                <a:solidFill>
                  <a:schemeClr val="accent5">
                    <a:lumMod val="25000"/>
                  </a:schemeClr>
                </a:solidFill>
                <a:latin typeface="Arial Narrow" panose="020B0606020202030204" pitchFamily="34" charset="0"/>
              </a:rPr>
              <a:t> sites and </a:t>
            </a:r>
            <a:r>
              <a:rPr lang="fr-FR" sz="2400" dirty="0" err="1">
                <a:solidFill>
                  <a:schemeClr val="accent5">
                    <a:lumMod val="25000"/>
                  </a:schemeClr>
                </a:solidFill>
                <a:latin typeface="Arial Narrow" panose="020B0606020202030204" pitchFamily="34" charset="0"/>
              </a:rPr>
              <a:t>raise</a:t>
            </a:r>
            <a:r>
              <a:rPr lang="fr-FR" sz="2400" dirty="0">
                <a:solidFill>
                  <a:schemeClr val="accent5">
                    <a:lumMod val="25000"/>
                  </a:schemeClr>
                </a:solidFill>
                <a:latin typeface="Arial Narrow" panose="020B0606020202030204" pitchFamily="34" charset="0"/>
              </a:rPr>
              <a:t> </a:t>
            </a:r>
            <a:r>
              <a:rPr lang="fr-FR" sz="2400" dirty="0" err="1">
                <a:solidFill>
                  <a:schemeClr val="accent5">
                    <a:lumMod val="25000"/>
                  </a:schemeClr>
                </a:solidFill>
                <a:latin typeface="Arial Narrow" panose="020B0606020202030204" pitchFamily="34" charset="0"/>
              </a:rPr>
              <a:t>awareness</a:t>
            </a:r>
            <a:r>
              <a:rPr lang="fr-FR" sz="2400" dirty="0">
                <a:solidFill>
                  <a:schemeClr val="accent5">
                    <a:lumMod val="25000"/>
                  </a:schemeClr>
                </a:solidFill>
                <a:latin typeface="Arial Narrow" panose="020B0606020202030204" pitchFamily="34" charset="0"/>
              </a:rPr>
              <a:t> of the World Heritage Convention</a:t>
            </a:r>
          </a:p>
          <a:p>
            <a:pPr>
              <a:buFont typeface="Wingdings" panose="05000000000000000000" pitchFamily="2" charset="2"/>
              <a:buChar char="Ø"/>
            </a:pPr>
            <a:r>
              <a:rPr lang="fr-FR" sz="2400" dirty="0">
                <a:solidFill>
                  <a:schemeClr val="accent5">
                    <a:lumMod val="25000"/>
                  </a:schemeClr>
                </a:solidFill>
                <a:latin typeface="Arial Narrow" panose="020B0606020202030204" pitchFamily="34" charset="0"/>
              </a:rPr>
              <a:t>Help us </a:t>
            </a:r>
            <a:r>
              <a:rPr lang="fr-FR" sz="2400" dirty="0" err="1">
                <a:solidFill>
                  <a:schemeClr val="accent5">
                    <a:lumMod val="25000"/>
                  </a:schemeClr>
                </a:solidFill>
                <a:latin typeface="Arial Narrow" panose="020B0606020202030204" pitchFamily="34" charset="0"/>
              </a:rPr>
              <a:t>controlling</a:t>
            </a:r>
            <a:r>
              <a:rPr lang="fr-FR" sz="2400" dirty="0">
                <a:solidFill>
                  <a:schemeClr val="accent5">
                    <a:lumMod val="25000"/>
                  </a:schemeClr>
                </a:solidFill>
                <a:latin typeface="Arial Narrow" panose="020B0606020202030204" pitchFamily="34" charset="0"/>
              </a:rPr>
              <a:t> </a:t>
            </a:r>
            <a:r>
              <a:rPr lang="fr-FR" sz="2400" dirty="0" err="1">
                <a:solidFill>
                  <a:schemeClr val="accent5">
                    <a:lumMod val="25000"/>
                  </a:schemeClr>
                </a:solidFill>
                <a:latin typeface="Arial Narrow" panose="020B0606020202030204" pitchFamily="34" charset="0"/>
              </a:rPr>
              <a:t>misuse</a:t>
            </a:r>
            <a:endParaRPr lang="fr-FR" sz="2400" dirty="0">
              <a:solidFill>
                <a:schemeClr val="accent5">
                  <a:lumMod val="25000"/>
                </a:schemeClr>
              </a:solidFill>
              <a:latin typeface="Arial Narrow" panose="020B0606020202030204" pitchFamily="34" charset="0"/>
            </a:endParaRPr>
          </a:p>
          <a:p>
            <a:pPr>
              <a:buFont typeface="Wingdings" panose="05000000000000000000" pitchFamily="2" charset="2"/>
              <a:buChar char="Ø"/>
            </a:pPr>
            <a:r>
              <a:rPr lang="fr-FR" sz="2400" dirty="0">
                <a:solidFill>
                  <a:schemeClr val="accent5">
                    <a:lumMod val="25000"/>
                  </a:schemeClr>
                </a:solidFill>
                <a:latin typeface="Arial Narrow" panose="020B0606020202030204" pitchFamily="34" charset="0"/>
              </a:rPr>
              <a:t>Contact us for information, assistance, or to </a:t>
            </a:r>
            <a:r>
              <a:rPr lang="fr-FR" sz="2400" dirty="0" err="1">
                <a:solidFill>
                  <a:schemeClr val="accent5">
                    <a:lumMod val="25000"/>
                  </a:schemeClr>
                </a:solidFill>
                <a:latin typeface="Arial Narrow" panose="020B0606020202030204" pitchFamily="34" charset="0"/>
              </a:rPr>
              <a:t>submit</a:t>
            </a:r>
            <a:r>
              <a:rPr lang="fr-FR" sz="2400" dirty="0">
                <a:solidFill>
                  <a:schemeClr val="accent5">
                    <a:lumMod val="25000"/>
                  </a:schemeClr>
                </a:solidFill>
                <a:latin typeface="Arial Narrow" panose="020B0606020202030204" pitchFamily="34" charset="0"/>
              </a:rPr>
              <a:t> a </a:t>
            </a:r>
            <a:r>
              <a:rPr lang="fr-FR" sz="2400" dirty="0" err="1">
                <a:solidFill>
                  <a:schemeClr val="accent5">
                    <a:lumMod val="25000"/>
                  </a:schemeClr>
                </a:solidFill>
                <a:latin typeface="Arial Narrow" panose="020B0606020202030204" pitchFamily="34" charset="0"/>
              </a:rPr>
              <a:t>project</a:t>
            </a:r>
            <a:r>
              <a:rPr lang="fr-FR" sz="2400" dirty="0">
                <a:solidFill>
                  <a:schemeClr val="accent5">
                    <a:lumMod val="25000"/>
                  </a:schemeClr>
                </a:solidFill>
                <a:latin typeface="Arial Narrow" panose="020B0606020202030204" pitchFamily="34" charset="0"/>
              </a:rPr>
              <a:t>:</a:t>
            </a:r>
          </a:p>
          <a:p>
            <a:pPr marL="0" indent="0">
              <a:buNone/>
            </a:pPr>
            <a:endParaRPr lang="fr-FR" sz="2800" dirty="0">
              <a:solidFill>
                <a:schemeClr val="accent5">
                  <a:lumMod val="25000"/>
                </a:schemeClr>
              </a:solidFill>
              <a:latin typeface="Arial Narrow" panose="020B0606020202030204" pitchFamily="34" charset="0"/>
            </a:endParaRPr>
          </a:p>
          <a:p>
            <a:pPr marL="0" indent="0" algn="ctr">
              <a:buNone/>
            </a:pPr>
            <a:r>
              <a:rPr lang="fr-FR" sz="2400" dirty="0">
                <a:solidFill>
                  <a:schemeClr val="accent5">
                    <a:lumMod val="25000"/>
                  </a:schemeClr>
                </a:solidFill>
                <a:latin typeface="Arial Narrow" panose="020B0606020202030204" pitchFamily="34" charset="0"/>
              </a:rPr>
              <a:t>Ms Barbara Blanchard</a:t>
            </a:r>
          </a:p>
          <a:p>
            <a:pPr marL="0" indent="0" algn="ctr">
              <a:buNone/>
            </a:pPr>
            <a:r>
              <a:rPr lang="fr-FR" sz="2400" dirty="0">
                <a:solidFill>
                  <a:schemeClr val="accent5">
                    <a:lumMod val="25000"/>
                  </a:schemeClr>
                </a:solidFill>
                <a:latin typeface="Arial Narrow" panose="020B0606020202030204" pitchFamily="34" charset="0"/>
              </a:rPr>
              <a:t>Culture Sector</a:t>
            </a:r>
          </a:p>
          <a:p>
            <a:pPr marL="0" indent="0" algn="ctr">
              <a:buNone/>
            </a:pPr>
            <a:r>
              <a:rPr lang="fr-FR" sz="2000" dirty="0">
                <a:solidFill>
                  <a:schemeClr val="accent5">
                    <a:lumMod val="25000"/>
                  </a:schemeClr>
                </a:solidFill>
                <a:latin typeface="Arial Narrow" panose="020B0606020202030204" pitchFamily="34" charset="0"/>
              </a:rPr>
              <a:t>Communication, Cities and Events Unit</a:t>
            </a:r>
          </a:p>
          <a:p>
            <a:pPr marL="0" indent="0" algn="ctr">
              <a:buNone/>
            </a:pPr>
            <a:r>
              <a:rPr lang="fr-FR" sz="2400" dirty="0">
                <a:latin typeface="Arial Narrow" panose="020B0606020202030204" pitchFamily="34" charset="0"/>
                <a:hlinkClick r:id="rId4"/>
              </a:rPr>
              <a:t>b.blanchard@unesco.org</a:t>
            </a:r>
            <a:r>
              <a:rPr lang="fr-FR" dirty="0">
                <a:latin typeface="Arial Narrow" panose="020B0606020202030204" pitchFamily="34" charset="0"/>
              </a:rPr>
              <a:t> </a:t>
            </a:r>
            <a:endParaRPr lang="en-US" dirty="0">
              <a:latin typeface="Arial Narrow" panose="020B0606020202030204" pitchFamily="34" charset="0"/>
            </a:endParaRPr>
          </a:p>
        </p:txBody>
      </p:sp>
      <p:sp>
        <p:nvSpPr>
          <p:cNvPr id="5" name="Arrow: Curved Right 4">
            <a:extLst>
              <a:ext uri="{FF2B5EF4-FFF2-40B4-BE49-F238E27FC236}">
                <a16:creationId xmlns:a16="http://schemas.microsoft.com/office/drawing/2014/main" id="{6CB3F10E-17C8-4660-997A-1B71E1BFC32D}"/>
              </a:ext>
            </a:extLst>
          </p:cNvPr>
          <p:cNvSpPr/>
          <p:nvPr/>
        </p:nvSpPr>
        <p:spPr>
          <a:xfrm>
            <a:off x="2964373" y="4293096"/>
            <a:ext cx="731520" cy="157705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743876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116632"/>
            <a:ext cx="3240394" cy="6457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2" descr="U:\WHC\CEP\PACT\Logo\Graphic standards\Countries\Cambodia\unesco_whc_angkor_e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763799" y="5320293"/>
            <a:ext cx="1048383" cy="1028611"/>
          </a:xfrm>
          <a:prstGeom prst="rect">
            <a:avLst/>
          </a:prstGeom>
          <a:noFill/>
          <a:extLst>
            <a:ext uri="{909E8E84-426E-40DD-AFC4-6F175D3DCCD1}">
              <a14:hiddenFill xmlns:a14="http://schemas.microsoft.com/office/drawing/2010/main">
                <a:solidFill>
                  <a:srgbClr val="FFFFFF"/>
                </a:solidFill>
              </a14:hiddenFill>
            </a:ext>
          </a:extLst>
        </p:spPr>
      </p:pic>
      <p:sp>
        <p:nvSpPr>
          <p:cNvPr id="3074" name="Text Box 1"/>
          <p:cNvSpPr txBox="1">
            <a:spLocks noChangeArrowheads="1"/>
          </p:cNvSpPr>
          <p:nvPr/>
        </p:nvSpPr>
        <p:spPr bwMode="auto">
          <a:xfrm>
            <a:off x="3219930" y="1893874"/>
            <a:ext cx="5328592" cy="2211593"/>
          </a:xfrm>
          <a:prstGeom prst="rect">
            <a:avLst/>
          </a:prstGeom>
          <a:noFill/>
          <a:ln w="9525">
            <a:noFill/>
            <a:round/>
            <a:headEnd/>
            <a:tailEnd/>
          </a:ln>
        </p:spPr>
        <p:txBody>
          <a:bodyPr lIns="378000" tIns="180000" rIns="90000" bIns="180000"/>
          <a:lstStyle>
            <a:lvl1pPr marL="717550" indent="-717550">
              <a:tabLst>
                <a:tab pos="717550"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 pos="9701213" algn="l"/>
              </a:tabLst>
              <a:defRPr sz="3200" b="1">
                <a:solidFill>
                  <a:schemeClr val="accent2"/>
                </a:solidFill>
                <a:latin typeface="Verdana" pitchFamily="34" charset="0"/>
                <a:ea typeface="Lucida Sans Unicode" pitchFamily="34" charset="0"/>
                <a:cs typeface="Lucida Sans Unicode" pitchFamily="34" charset="0"/>
              </a:defRPr>
            </a:lvl1pPr>
            <a:lvl2pPr marL="742950" indent="-285750">
              <a:tabLst>
                <a:tab pos="717550"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 pos="9701213" algn="l"/>
              </a:tabLst>
              <a:defRPr sz="3200" b="1">
                <a:solidFill>
                  <a:schemeClr val="accent2"/>
                </a:solidFill>
                <a:latin typeface="Verdana" pitchFamily="34" charset="0"/>
                <a:ea typeface="Lucida Sans Unicode" pitchFamily="34" charset="0"/>
                <a:cs typeface="Lucida Sans Unicode" pitchFamily="34" charset="0"/>
              </a:defRPr>
            </a:lvl2pPr>
            <a:lvl3pPr marL="1143000" indent="-228600">
              <a:tabLst>
                <a:tab pos="717550"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 pos="9701213" algn="l"/>
              </a:tabLst>
              <a:defRPr sz="3200" b="1">
                <a:solidFill>
                  <a:schemeClr val="accent2"/>
                </a:solidFill>
                <a:latin typeface="Verdana" pitchFamily="34" charset="0"/>
                <a:ea typeface="Lucida Sans Unicode" pitchFamily="34" charset="0"/>
                <a:cs typeface="Lucida Sans Unicode" pitchFamily="34" charset="0"/>
              </a:defRPr>
            </a:lvl3pPr>
            <a:lvl4pPr marL="1600200" indent="-228600">
              <a:tabLst>
                <a:tab pos="717550"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 pos="9701213" algn="l"/>
              </a:tabLst>
              <a:defRPr sz="3200" b="1">
                <a:solidFill>
                  <a:schemeClr val="accent2"/>
                </a:solidFill>
                <a:latin typeface="Verdana" pitchFamily="34" charset="0"/>
                <a:ea typeface="Lucida Sans Unicode" pitchFamily="34" charset="0"/>
                <a:cs typeface="Lucida Sans Unicode" pitchFamily="34" charset="0"/>
              </a:defRPr>
            </a:lvl4pPr>
            <a:lvl5pPr marL="2057400" indent="-228600">
              <a:tabLst>
                <a:tab pos="717550"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 pos="9701213" algn="l"/>
              </a:tabLst>
              <a:defRPr sz="3200" b="1">
                <a:solidFill>
                  <a:schemeClr val="accent2"/>
                </a:solidFill>
                <a:latin typeface="Verdana" pitchFamily="34" charset="0"/>
                <a:ea typeface="Lucida Sans Unicode" pitchFamily="34" charset="0"/>
                <a:cs typeface="Lucida Sans Unicode" pitchFamily="34" charset="0"/>
              </a:defRPr>
            </a:lvl5pPr>
            <a:lvl6pPr marL="2514600" indent="-228600" defTabSz="457200" eaLnBrk="0" fontAlgn="base" hangingPunct="0">
              <a:lnSpc>
                <a:spcPct val="80000"/>
              </a:lnSpc>
              <a:spcBef>
                <a:spcPts val="600"/>
              </a:spcBef>
              <a:spcAft>
                <a:spcPct val="0"/>
              </a:spcAft>
              <a:buClr>
                <a:srgbClr val="990000"/>
              </a:buClr>
              <a:buSzPct val="100000"/>
              <a:buFont typeface="Arial" charset="0"/>
              <a:tabLst>
                <a:tab pos="717550"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 pos="9701213" algn="l"/>
              </a:tabLst>
              <a:defRPr sz="3200" b="1">
                <a:solidFill>
                  <a:schemeClr val="accent2"/>
                </a:solidFill>
                <a:latin typeface="Verdana" pitchFamily="34" charset="0"/>
                <a:ea typeface="Lucida Sans Unicode" pitchFamily="34" charset="0"/>
                <a:cs typeface="Lucida Sans Unicode" pitchFamily="34" charset="0"/>
              </a:defRPr>
            </a:lvl6pPr>
            <a:lvl7pPr marL="2971800" indent="-228600" defTabSz="457200" eaLnBrk="0" fontAlgn="base" hangingPunct="0">
              <a:lnSpc>
                <a:spcPct val="80000"/>
              </a:lnSpc>
              <a:spcBef>
                <a:spcPts val="600"/>
              </a:spcBef>
              <a:spcAft>
                <a:spcPct val="0"/>
              </a:spcAft>
              <a:buClr>
                <a:srgbClr val="990000"/>
              </a:buClr>
              <a:buSzPct val="100000"/>
              <a:buFont typeface="Arial" charset="0"/>
              <a:tabLst>
                <a:tab pos="717550"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 pos="9701213" algn="l"/>
              </a:tabLst>
              <a:defRPr sz="3200" b="1">
                <a:solidFill>
                  <a:schemeClr val="accent2"/>
                </a:solidFill>
                <a:latin typeface="Verdana" pitchFamily="34" charset="0"/>
                <a:ea typeface="Lucida Sans Unicode" pitchFamily="34" charset="0"/>
                <a:cs typeface="Lucida Sans Unicode" pitchFamily="34" charset="0"/>
              </a:defRPr>
            </a:lvl7pPr>
            <a:lvl8pPr marL="3429000" indent="-228600" defTabSz="457200" eaLnBrk="0" fontAlgn="base" hangingPunct="0">
              <a:lnSpc>
                <a:spcPct val="80000"/>
              </a:lnSpc>
              <a:spcBef>
                <a:spcPts val="600"/>
              </a:spcBef>
              <a:spcAft>
                <a:spcPct val="0"/>
              </a:spcAft>
              <a:buClr>
                <a:srgbClr val="990000"/>
              </a:buClr>
              <a:buSzPct val="100000"/>
              <a:buFont typeface="Arial" charset="0"/>
              <a:tabLst>
                <a:tab pos="717550"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 pos="9701213" algn="l"/>
              </a:tabLst>
              <a:defRPr sz="3200" b="1">
                <a:solidFill>
                  <a:schemeClr val="accent2"/>
                </a:solidFill>
                <a:latin typeface="Verdana" pitchFamily="34" charset="0"/>
                <a:ea typeface="Lucida Sans Unicode" pitchFamily="34" charset="0"/>
                <a:cs typeface="Lucida Sans Unicode" pitchFamily="34" charset="0"/>
              </a:defRPr>
            </a:lvl8pPr>
            <a:lvl9pPr marL="3886200" indent="-228600" defTabSz="457200" eaLnBrk="0" fontAlgn="base" hangingPunct="0">
              <a:lnSpc>
                <a:spcPct val="80000"/>
              </a:lnSpc>
              <a:spcBef>
                <a:spcPts val="600"/>
              </a:spcBef>
              <a:spcAft>
                <a:spcPct val="0"/>
              </a:spcAft>
              <a:buClr>
                <a:srgbClr val="990000"/>
              </a:buClr>
              <a:buSzPct val="100000"/>
              <a:buFont typeface="Arial" charset="0"/>
              <a:tabLst>
                <a:tab pos="717550"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 pos="9701213" algn="l"/>
              </a:tabLst>
              <a:defRPr sz="3200" b="1">
                <a:solidFill>
                  <a:schemeClr val="accent2"/>
                </a:solidFill>
                <a:latin typeface="Verdana" pitchFamily="34" charset="0"/>
                <a:ea typeface="Lucida Sans Unicode" pitchFamily="34" charset="0"/>
                <a:cs typeface="Lucida Sans Unicode" pitchFamily="34" charset="0"/>
              </a:defRPr>
            </a:lvl9pPr>
          </a:lstStyle>
          <a:p>
            <a:pPr eaLnBrk="1" hangingPunct="1">
              <a:lnSpc>
                <a:spcPct val="93000"/>
              </a:lnSpc>
              <a:spcBef>
                <a:spcPct val="0"/>
              </a:spcBef>
              <a:buClr>
                <a:srgbClr val="0070C0"/>
              </a:buClr>
              <a:buFont typeface="Wingdings" panose="05000000000000000000" pitchFamily="2" charset="2"/>
              <a:buChar char="Ø"/>
            </a:pPr>
            <a:r>
              <a:rPr lang="en-GB" altLang="en-US" sz="2800" dirty="0">
                <a:solidFill>
                  <a:srgbClr val="0070C0"/>
                </a:solidFill>
                <a:latin typeface="Arial Narrow" panose="020B0606020202030204" pitchFamily="34" charset="0"/>
              </a:rPr>
              <a:t>Different logos and emblems </a:t>
            </a:r>
          </a:p>
          <a:p>
            <a:pPr marL="457200" indent="-457200" eaLnBrk="1" hangingPunct="1">
              <a:lnSpc>
                <a:spcPct val="93000"/>
              </a:lnSpc>
              <a:spcBef>
                <a:spcPct val="0"/>
              </a:spcBef>
              <a:buClr>
                <a:srgbClr val="0070C0"/>
              </a:buClr>
              <a:buFont typeface="Wingdings" panose="05000000000000000000" pitchFamily="2" charset="2"/>
              <a:buChar char="Ø"/>
            </a:pPr>
            <a:endParaRPr lang="en-GB" altLang="en-US" sz="2800" dirty="0">
              <a:solidFill>
                <a:srgbClr val="0070C0"/>
              </a:solidFill>
              <a:latin typeface="Arial Narrow" panose="020B0606020202030204" pitchFamily="34" charset="0"/>
            </a:endParaRPr>
          </a:p>
          <a:p>
            <a:pPr eaLnBrk="1" hangingPunct="1">
              <a:lnSpc>
                <a:spcPct val="93000"/>
              </a:lnSpc>
              <a:spcBef>
                <a:spcPct val="0"/>
              </a:spcBef>
              <a:buClr>
                <a:srgbClr val="0070C0"/>
              </a:buClr>
              <a:buFont typeface="Wingdings" panose="05000000000000000000" pitchFamily="2" charset="2"/>
              <a:buChar char="Ø"/>
            </a:pPr>
            <a:r>
              <a:rPr lang="en-GB" altLang="en-US" sz="2800" dirty="0">
                <a:solidFill>
                  <a:srgbClr val="0070C0"/>
                </a:solidFill>
                <a:latin typeface="Arial Narrow" panose="020B0606020202030204" pitchFamily="34" charset="0"/>
              </a:rPr>
              <a:t>For different users</a:t>
            </a:r>
          </a:p>
          <a:p>
            <a:pPr marL="457200" indent="-457200" eaLnBrk="1" hangingPunct="1">
              <a:lnSpc>
                <a:spcPct val="93000"/>
              </a:lnSpc>
              <a:spcBef>
                <a:spcPct val="0"/>
              </a:spcBef>
              <a:buClr>
                <a:srgbClr val="0070C0"/>
              </a:buClr>
              <a:buFont typeface="Wingdings" panose="05000000000000000000" pitchFamily="2" charset="2"/>
              <a:buChar char="Ø"/>
            </a:pPr>
            <a:endParaRPr lang="en-GB" altLang="en-US" sz="2800" dirty="0">
              <a:solidFill>
                <a:srgbClr val="0070C0"/>
              </a:solidFill>
              <a:latin typeface="Arial Narrow" panose="020B0606020202030204" pitchFamily="34" charset="0"/>
            </a:endParaRPr>
          </a:p>
          <a:p>
            <a:pPr eaLnBrk="1" hangingPunct="1">
              <a:lnSpc>
                <a:spcPct val="93000"/>
              </a:lnSpc>
              <a:spcBef>
                <a:spcPct val="0"/>
              </a:spcBef>
              <a:buClr>
                <a:srgbClr val="0070C0"/>
              </a:buClr>
              <a:buFont typeface="Wingdings" panose="05000000000000000000" pitchFamily="2" charset="2"/>
              <a:buChar char="Ø"/>
            </a:pPr>
            <a:r>
              <a:rPr lang="en-GB" altLang="en-US" sz="2800" dirty="0">
                <a:solidFill>
                  <a:srgbClr val="0070C0"/>
                </a:solidFill>
                <a:latin typeface="Arial Narrow" panose="020B0606020202030204" pitchFamily="34" charset="0"/>
              </a:rPr>
              <a:t>And different uses</a:t>
            </a:r>
          </a:p>
        </p:txBody>
      </p:sp>
      <p:pic>
        <p:nvPicPr>
          <p:cNvPr id="11" name="Picture 2" descr="U:\WHC\CEP\PACT\Logo\Graphic standards\WH no text\WHC_without_text_b&amp;w.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9983" y="644311"/>
            <a:ext cx="940327" cy="94032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66459FB2-19C6-4101-8836-55386AFDB372}"/>
              </a:ext>
            </a:extLst>
          </p:cNvPr>
          <p:cNvPicPr>
            <a:picLocks noChangeAspect="1"/>
          </p:cNvPicPr>
          <p:nvPr/>
        </p:nvPicPr>
        <p:blipFill>
          <a:blip r:embed="rId6"/>
          <a:stretch>
            <a:fillRect/>
          </a:stretch>
        </p:blipFill>
        <p:spPr>
          <a:xfrm>
            <a:off x="2631082" y="319804"/>
            <a:ext cx="1580878" cy="1211157"/>
          </a:xfrm>
          <a:prstGeom prst="rect">
            <a:avLst/>
          </a:prstGeom>
        </p:spPr>
      </p:pic>
      <p:pic>
        <p:nvPicPr>
          <p:cNvPr id="13" name="Picture 12">
            <a:extLst>
              <a:ext uri="{FF2B5EF4-FFF2-40B4-BE49-F238E27FC236}">
                <a16:creationId xmlns:a16="http://schemas.microsoft.com/office/drawing/2014/main" id="{D4AA04B7-64CC-43B2-A60D-6777F1EE70BB}"/>
              </a:ext>
            </a:extLst>
          </p:cNvPr>
          <p:cNvPicPr>
            <a:picLocks noChangeAspect="1"/>
          </p:cNvPicPr>
          <p:nvPr/>
        </p:nvPicPr>
        <p:blipFill>
          <a:blip r:embed="rId7"/>
          <a:stretch>
            <a:fillRect/>
          </a:stretch>
        </p:blipFill>
        <p:spPr>
          <a:xfrm>
            <a:off x="153553" y="3216874"/>
            <a:ext cx="2752727" cy="557213"/>
          </a:xfrm>
          <a:prstGeom prst="rect">
            <a:avLst/>
          </a:prstGeom>
        </p:spPr>
      </p:pic>
      <p:pic>
        <p:nvPicPr>
          <p:cNvPr id="14" name="Picture 13">
            <a:extLst>
              <a:ext uri="{FF2B5EF4-FFF2-40B4-BE49-F238E27FC236}">
                <a16:creationId xmlns:a16="http://schemas.microsoft.com/office/drawing/2014/main" id="{D7EB837B-E64D-4C53-9D72-A0D46090BDB0}"/>
              </a:ext>
            </a:extLst>
          </p:cNvPr>
          <p:cNvPicPr>
            <a:picLocks noChangeAspect="1"/>
          </p:cNvPicPr>
          <p:nvPr/>
        </p:nvPicPr>
        <p:blipFill>
          <a:blip r:embed="rId8"/>
          <a:stretch>
            <a:fillRect/>
          </a:stretch>
        </p:blipFill>
        <p:spPr>
          <a:xfrm>
            <a:off x="5783893" y="4496100"/>
            <a:ext cx="1584176" cy="1218111"/>
          </a:xfrm>
          <a:prstGeom prst="rect">
            <a:avLst/>
          </a:prstGeom>
        </p:spPr>
      </p:pic>
    </p:spTree>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116632"/>
            <a:ext cx="4978896" cy="778098"/>
          </a:xfrm>
        </p:spPr>
        <p:txBody>
          <a:bodyPr/>
          <a:lstStyle/>
          <a:p>
            <a:r>
              <a:rPr lang="fr-FR" sz="3600" b="1" dirty="0">
                <a:solidFill>
                  <a:srgbClr val="0070C0"/>
                </a:solidFill>
                <a:latin typeface="Arial Narrow" panose="020B0606020202030204" pitchFamily="34" charset="0"/>
              </a:rPr>
              <a:t>I - The UNESCO logo</a:t>
            </a:r>
            <a:endParaRPr lang="fr-FR" sz="3600" b="1" dirty="0">
              <a:solidFill>
                <a:srgbClr val="0070C0"/>
              </a:solidFill>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5536" y="914127"/>
            <a:ext cx="8319628" cy="5547071"/>
          </a:xfrm>
        </p:spPr>
      </p:pic>
    </p:spTree>
    <p:extLst>
      <p:ext uri="{BB962C8B-B14F-4D97-AF65-F5344CB8AC3E}">
        <p14:creationId xmlns:p14="http://schemas.microsoft.com/office/powerpoint/2010/main" val="2859251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48064" y="2348880"/>
            <a:ext cx="184731" cy="563231"/>
          </a:xfrm>
          <a:prstGeom prst="rect">
            <a:avLst/>
          </a:prstGeom>
          <a:noFill/>
        </p:spPr>
        <p:txBody>
          <a:bodyPr wrap="none" rtlCol="0">
            <a:spAutoFit/>
          </a:bodyPr>
          <a:lstStyle/>
          <a:p>
            <a:endParaRPr lang="fr-FR" sz="1600" b="0" dirty="0"/>
          </a:p>
          <a:p>
            <a:endParaRPr lang="fr-FR" sz="1600" b="0" dirty="0"/>
          </a:p>
        </p:txBody>
      </p:sp>
      <p:sp>
        <p:nvSpPr>
          <p:cNvPr id="4" name="Line Callout 1 3"/>
          <p:cNvSpPr/>
          <p:nvPr/>
        </p:nvSpPr>
        <p:spPr bwMode="auto">
          <a:xfrm>
            <a:off x="2051720" y="1460779"/>
            <a:ext cx="1008112" cy="313932"/>
          </a:xfrm>
          <a:prstGeom prst="borderCallout1">
            <a:avLst>
              <a:gd name="adj1" fmla="val 126316"/>
              <a:gd name="adj2" fmla="val 39315"/>
              <a:gd name="adj3" fmla="val 428877"/>
              <a:gd name="adj4" fmla="val 69472"/>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r>
              <a:rPr lang="fr-FR" sz="1800" b="0" dirty="0"/>
              <a:t>Temple</a:t>
            </a:r>
          </a:p>
        </p:txBody>
      </p:sp>
      <p:sp>
        <p:nvSpPr>
          <p:cNvPr id="5" name="Line Callout 1 4"/>
          <p:cNvSpPr/>
          <p:nvPr/>
        </p:nvSpPr>
        <p:spPr bwMode="auto">
          <a:xfrm>
            <a:off x="3491880" y="5766194"/>
            <a:ext cx="3096344" cy="313932"/>
          </a:xfrm>
          <a:prstGeom prst="borderCallout1">
            <a:avLst>
              <a:gd name="adj1" fmla="val -5415"/>
              <a:gd name="adj2" fmla="val 50153"/>
              <a:gd name="adj3" fmla="val -575338"/>
              <a:gd name="adj4" fmla="val 59442"/>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r>
              <a:rPr lang="fr-FR" sz="1800" b="0" dirty="0" err="1"/>
              <a:t>Acronym</a:t>
            </a:r>
            <a:r>
              <a:rPr lang="fr-FR" sz="1800" b="0" dirty="0"/>
              <a:t> of the Organization</a:t>
            </a:r>
            <a:endParaRPr lang="fr-FR" sz="1400" b="0" dirty="0"/>
          </a:p>
        </p:txBody>
      </p:sp>
      <p:sp>
        <p:nvSpPr>
          <p:cNvPr id="2" name="Title 1"/>
          <p:cNvSpPr>
            <a:spLocks noGrp="1"/>
          </p:cNvSpPr>
          <p:nvPr>
            <p:ph type="title"/>
          </p:nvPr>
        </p:nvSpPr>
        <p:spPr>
          <a:xfrm>
            <a:off x="2267744" y="274638"/>
            <a:ext cx="4464496" cy="615926"/>
          </a:xfrm>
        </p:spPr>
        <p:txBody>
          <a:bodyPr/>
          <a:lstStyle/>
          <a:p>
            <a:r>
              <a:rPr lang="fr-FR" sz="3600" b="1" dirty="0">
                <a:solidFill>
                  <a:srgbClr val="00B0F0"/>
                </a:solidFill>
                <a:latin typeface="Arial Narrow" panose="020B0606020202030204" pitchFamily="34" charset="0"/>
              </a:rPr>
              <a:t>Official </a:t>
            </a:r>
            <a:r>
              <a:rPr lang="fr-FR" sz="3600" b="1" dirty="0" err="1">
                <a:solidFill>
                  <a:srgbClr val="00B0F0"/>
                </a:solidFill>
                <a:latin typeface="Arial Narrow" panose="020B0606020202030204" pitchFamily="34" charset="0"/>
              </a:rPr>
              <a:t>graphic</a:t>
            </a:r>
            <a:r>
              <a:rPr lang="fr-FR" sz="3600" b="1" dirty="0">
                <a:solidFill>
                  <a:srgbClr val="00B0F0"/>
                </a:solidFill>
                <a:latin typeface="Arial Narrow" panose="020B0606020202030204" pitchFamily="34" charset="0"/>
              </a:rPr>
              <a:t> charter</a:t>
            </a:r>
            <a:endParaRPr lang="fr-FR" sz="3600" b="1" dirty="0">
              <a:solidFill>
                <a:srgbClr val="0070C0"/>
              </a:solidFill>
            </a:endParaRPr>
          </a:p>
        </p:txBody>
      </p:sp>
      <p:pic>
        <p:nvPicPr>
          <p:cNvPr id="9" name="Picture 8">
            <a:extLst>
              <a:ext uri="{FF2B5EF4-FFF2-40B4-BE49-F238E27FC236}">
                <a16:creationId xmlns:a16="http://schemas.microsoft.com/office/drawing/2014/main" id="{DF9DDBC2-4BCF-48A4-9181-CEDE85706ED9}"/>
              </a:ext>
            </a:extLst>
          </p:cNvPr>
          <p:cNvPicPr>
            <a:picLocks noChangeAspect="1"/>
          </p:cNvPicPr>
          <p:nvPr/>
        </p:nvPicPr>
        <p:blipFill>
          <a:blip r:embed="rId3"/>
          <a:stretch>
            <a:fillRect/>
          </a:stretch>
        </p:blipFill>
        <p:spPr>
          <a:xfrm>
            <a:off x="1819275" y="2871787"/>
            <a:ext cx="5505450" cy="1114425"/>
          </a:xfrm>
          <a:prstGeom prst="rect">
            <a:avLst/>
          </a:prstGeom>
        </p:spPr>
      </p:pic>
    </p:spTree>
    <p:extLst>
      <p:ext uri="{BB962C8B-B14F-4D97-AF65-F5344CB8AC3E}">
        <p14:creationId xmlns:p14="http://schemas.microsoft.com/office/powerpoint/2010/main" val="432266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Rectangle 1"/>
          <p:cNvSpPr/>
          <p:nvPr/>
        </p:nvSpPr>
        <p:spPr>
          <a:xfrm>
            <a:off x="539552" y="1412776"/>
            <a:ext cx="7848872" cy="3845027"/>
          </a:xfrm>
          <a:prstGeom prst="rect">
            <a:avLst/>
          </a:prstGeom>
          <a:solidFill>
            <a:schemeClr val="bg1"/>
          </a:solidFill>
        </p:spPr>
        <p:txBody>
          <a:bodyPr wrap="square">
            <a:spAutoFit/>
          </a:bodyPr>
          <a:lstStyle/>
          <a:p>
            <a:pPr marL="285750" indent="-285750">
              <a:lnSpc>
                <a:spcPct val="81000"/>
              </a:lnSpc>
              <a:buClr>
                <a:srgbClr val="0070C0"/>
              </a:buClr>
              <a:buFont typeface="Courier New" panose="02070309020205020404" pitchFamily="49" charset="0"/>
              <a:buChar char="o"/>
            </a:pPr>
            <a:r>
              <a:rPr lang="fr-FR" sz="2400" kern="0" dirty="0">
                <a:solidFill>
                  <a:srgbClr val="0070C0"/>
                </a:solidFill>
                <a:latin typeface="Arial Narrow" panose="020B0606020202030204" pitchFamily="34" charset="0"/>
                <a:cs typeface="Lucida Sans Unicode"/>
              </a:rPr>
              <a:t>The UNESCO logo </a:t>
            </a:r>
            <a:r>
              <a:rPr lang="fr-FR" sz="2400" kern="0" dirty="0" err="1">
                <a:solidFill>
                  <a:srgbClr val="0070C0"/>
                </a:solidFill>
                <a:latin typeface="Arial Narrow" panose="020B0606020202030204" pitchFamily="34" charset="0"/>
                <a:cs typeface="Lucida Sans Unicode"/>
              </a:rPr>
              <a:t>is</a:t>
            </a:r>
            <a:r>
              <a:rPr lang="fr-FR" sz="2400" kern="0" dirty="0">
                <a:solidFill>
                  <a:srgbClr val="0070C0"/>
                </a:solidFill>
                <a:latin typeface="Arial Narrow" panose="020B0606020202030204" pitchFamily="34" charset="0"/>
                <a:cs typeface="Lucida Sans Unicode"/>
              </a:rPr>
              <a:t> for uses </a:t>
            </a:r>
            <a:r>
              <a:rPr lang="fr-FR" sz="2400" kern="0" dirty="0" err="1">
                <a:solidFill>
                  <a:srgbClr val="0070C0"/>
                </a:solidFill>
                <a:latin typeface="Arial Narrow" panose="020B0606020202030204" pitchFamily="34" charset="0"/>
                <a:cs typeface="Lucida Sans Unicode"/>
              </a:rPr>
              <a:t>dealing</a:t>
            </a:r>
            <a:r>
              <a:rPr lang="fr-FR" sz="2400" kern="0" dirty="0">
                <a:solidFill>
                  <a:srgbClr val="0070C0"/>
                </a:solidFill>
                <a:latin typeface="Arial Narrow" panose="020B0606020202030204" pitchFamily="34" charset="0"/>
                <a:cs typeface="Lucida Sans Unicode"/>
              </a:rPr>
              <a:t> with </a:t>
            </a:r>
            <a:r>
              <a:rPr lang="fr-FR" sz="2400" kern="0" dirty="0" err="1">
                <a:solidFill>
                  <a:srgbClr val="0070C0"/>
                </a:solidFill>
                <a:latin typeface="Arial Narrow" panose="020B0606020202030204" pitchFamily="34" charset="0"/>
                <a:cs typeface="Lucida Sans Unicode"/>
              </a:rPr>
              <a:t>general</a:t>
            </a:r>
            <a:r>
              <a:rPr lang="fr-FR" sz="2400" kern="0" dirty="0">
                <a:solidFill>
                  <a:srgbClr val="0070C0"/>
                </a:solidFill>
                <a:latin typeface="Arial Narrow" panose="020B0606020202030204" pitchFamily="34" charset="0"/>
                <a:cs typeface="Lucida Sans Unicode"/>
              </a:rPr>
              <a:t> topics</a:t>
            </a:r>
          </a:p>
          <a:p>
            <a:pPr marL="285750" indent="-285750">
              <a:lnSpc>
                <a:spcPct val="81000"/>
              </a:lnSpc>
              <a:buClr>
                <a:srgbClr val="0070C0"/>
              </a:buClr>
              <a:buFont typeface="Courier New" panose="02070309020205020404" pitchFamily="49" charset="0"/>
              <a:buChar char="o"/>
            </a:pPr>
            <a:endParaRPr lang="fr-FR" sz="2400" kern="0" dirty="0">
              <a:solidFill>
                <a:srgbClr val="0070C0"/>
              </a:solidFill>
              <a:latin typeface="Arial Narrow" panose="020B0606020202030204" pitchFamily="34" charset="0"/>
              <a:cs typeface="Lucida Sans Unicode"/>
            </a:endParaRPr>
          </a:p>
          <a:p>
            <a:pPr marL="285750" indent="-285750">
              <a:lnSpc>
                <a:spcPct val="81000"/>
              </a:lnSpc>
              <a:buClr>
                <a:srgbClr val="0070C0"/>
              </a:buClr>
              <a:buFont typeface="Courier New" panose="02070309020205020404" pitchFamily="49" charset="0"/>
              <a:buChar char="o"/>
            </a:pPr>
            <a:r>
              <a:rPr lang="en-US" sz="2400" kern="0" dirty="0">
                <a:solidFill>
                  <a:srgbClr val="0070C0"/>
                </a:solidFill>
                <a:latin typeface="Arial Narrow" panose="020B0606020202030204" pitchFamily="34" charset="0"/>
                <a:cs typeface="Lucida Sans Unicode"/>
              </a:rPr>
              <a:t>It is ruled by the:</a:t>
            </a:r>
            <a:br>
              <a:rPr lang="en-US" sz="2400" kern="0" dirty="0">
                <a:solidFill>
                  <a:srgbClr val="0070C0"/>
                </a:solidFill>
                <a:latin typeface="Arial Narrow" panose="020B0606020202030204" pitchFamily="34" charset="0"/>
                <a:cs typeface="Lucida Sans Unicode"/>
              </a:rPr>
            </a:br>
            <a:r>
              <a:rPr lang="en-US" sz="2400" i="1" kern="0" dirty="0">
                <a:solidFill>
                  <a:srgbClr val="0070C0"/>
                </a:solidFill>
                <a:latin typeface="Arial Narrow" panose="020B0606020202030204" pitchFamily="34" charset="0"/>
                <a:cs typeface="Lucida Sans Unicode"/>
              </a:rPr>
              <a:t>Directives concerning the use of the name, acronym, logo </a:t>
            </a:r>
            <a:br>
              <a:rPr lang="en-US" sz="2400" i="1" kern="0" dirty="0">
                <a:solidFill>
                  <a:srgbClr val="0070C0"/>
                </a:solidFill>
                <a:latin typeface="Arial Narrow" panose="020B0606020202030204" pitchFamily="34" charset="0"/>
                <a:cs typeface="Lucida Sans Unicode"/>
              </a:rPr>
            </a:br>
            <a:r>
              <a:rPr lang="en-US" sz="2400" i="1" kern="0" dirty="0">
                <a:solidFill>
                  <a:srgbClr val="0070C0"/>
                </a:solidFill>
                <a:latin typeface="Arial Narrow" panose="020B0606020202030204" pitchFamily="34" charset="0"/>
                <a:cs typeface="Lucida Sans Unicode"/>
              </a:rPr>
              <a:t>and Internet domain names of UNESCO</a:t>
            </a:r>
          </a:p>
          <a:p>
            <a:pPr marL="285750" indent="-285750">
              <a:lnSpc>
                <a:spcPct val="81000"/>
              </a:lnSpc>
              <a:buClr>
                <a:srgbClr val="0070C0"/>
              </a:buClr>
              <a:buFont typeface="Courier New" panose="02070309020205020404" pitchFamily="49" charset="0"/>
              <a:buChar char="o"/>
            </a:pPr>
            <a:endParaRPr lang="fr-FR" sz="2400" kern="0" dirty="0">
              <a:solidFill>
                <a:srgbClr val="0070C0"/>
              </a:solidFill>
              <a:latin typeface="Arial Narrow" panose="020B0606020202030204" pitchFamily="34" charset="0"/>
              <a:cs typeface="Lucida Sans Unicode"/>
            </a:endParaRPr>
          </a:p>
          <a:p>
            <a:pPr marL="285750" indent="-285750">
              <a:lnSpc>
                <a:spcPct val="81000"/>
              </a:lnSpc>
              <a:buClr>
                <a:srgbClr val="0070C0"/>
              </a:buClr>
              <a:buFont typeface="Courier New" panose="02070309020205020404" pitchFamily="49" charset="0"/>
              <a:buChar char="o"/>
            </a:pPr>
            <a:r>
              <a:rPr lang="fr-FR" sz="2400" kern="0" dirty="0">
                <a:solidFill>
                  <a:srgbClr val="0070C0"/>
                </a:solidFill>
                <a:latin typeface="Arial Narrow" panose="020B0606020202030204" pitchFamily="34" charset="0"/>
                <a:cs typeface="Lucida Sans Unicode"/>
              </a:rPr>
              <a:t>It </a:t>
            </a:r>
            <a:r>
              <a:rPr lang="fr-FR" sz="2400" kern="0" dirty="0" err="1">
                <a:solidFill>
                  <a:srgbClr val="0070C0"/>
                </a:solidFill>
                <a:latin typeface="Arial Narrow" panose="020B0606020202030204" pitchFamily="34" charset="0"/>
                <a:cs typeface="Lucida Sans Unicode"/>
              </a:rPr>
              <a:t>is</a:t>
            </a:r>
            <a:r>
              <a:rPr lang="fr-FR" sz="2400" kern="0" dirty="0">
                <a:solidFill>
                  <a:srgbClr val="0070C0"/>
                </a:solidFill>
                <a:latin typeface="Arial Narrow" panose="020B0606020202030204" pitchFamily="34" charset="0"/>
                <a:cs typeface="Lucida Sans Unicode"/>
              </a:rPr>
              <a:t> </a:t>
            </a:r>
            <a:r>
              <a:rPr lang="fr-FR" sz="2400" kern="0" dirty="0" err="1">
                <a:solidFill>
                  <a:srgbClr val="0070C0"/>
                </a:solidFill>
                <a:latin typeface="Arial Narrow" panose="020B0606020202030204" pitchFamily="34" charset="0"/>
                <a:cs typeface="Lucida Sans Unicode"/>
              </a:rPr>
              <a:t>managed</a:t>
            </a:r>
            <a:r>
              <a:rPr lang="fr-FR" sz="2400" kern="0" dirty="0">
                <a:solidFill>
                  <a:srgbClr val="0070C0"/>
                </a:solidFill>
                <a:latin typeface="Arial Narrow" panose="020B0606020202030204" pitchFamily="34" charset="0"/>
                <a:cs typeface="Lucida Sans Unicode"/>
              </a:rPr>
              <a:t> by the Sector for </a:t>
            </a:r>
            <a:r>
              <a:rPr lang="fr-FR" sz="2400" kern="0" dirty="0" err="1">
                <a:solidFill>
                  <a:srgbClr val="0070C0"/>
                </a:solidFill>
                <a:latin typeface="Arial Narrow" panose="020B0606020202030204" pitchFamily="34" charset="0"/>
                <a:cs typeface="Lucida Sans Unicode"/>
              </a:rPr>
              <a:t>Priority</a:t>
            </a:r>
            <a:r>
              <a:rPr lang="fr-FR" sz="2400" kern="0" dirty="0">
                <a:solidFill>
                  <a:srgbClr val="0070C0"/>
                </a:solidFill>
                <a:latin typeface="Arial Narrow" panose="020B0606020202030204" pitchFamily="34" charset="0"/>
                <a:cs typeface="Lucida Sans Unicode"/>
              </a:rPr>
              <a:t> </a:t>
            </a:r>
            <a:r>
              <a:rPr lang="fr-FR" sz="2400" kern="0" dirty="0" err="1">
                <a:solidFill>
                  <a:srgbClr val="0070C0"/>
                </a:solidFill>
                <a:latin typeface="Arial Narrow" panose="020B0606020202030204" pitchFamily="34" charset="0"/>
                <a:cs typeface="Lucida Sans Unicode"/>
              </a:rPr>
              <a:t>Africa</a:t>
            </a:r>
            <a:r>
              <a:rPr lang="fr-FR" sz="2400" kern="0" dirty="0">
                <a:solidFill>
                  <a:srgbClr val="0070C0"/>
                </a:solidFill>
                <a:latin typeface="Arial Narrow" panose="020B0606020202030204" pitchFamily="34" charset="0"/>
                <a:cs typeface="Lucida Sans Unicode"/>
              </a:rPr>
              <a:t> &amp; External Relations, Division of Public Information (PAX/DPI)</a:t>
            </a:r>
          </a:p>
          <a:p>
            <a:pPr lvl="0">
              <a:lnSpc>
                <a:spcPct val="81000"/>
              </a:lnSpc>
              <a:buClr>
                <a:srgbClr val="0070C0"/>
              </a:buClr>
            </a:pPr>
            <a:endParaRPr lang="fr-FR" sz="2400" kern="0" dirty="0">
              <a:solidFill>
                <a:srgbClr val="0070C0"/>
              </a:solidFill>
              <a:latin typeface="Arial Narrow" panose="020B0606020202030204" pitchFamily="34" charset="0"/>
              <a:cs typeface="Lucida Sans Unicode"/>
            </a:endParaRPr>
          </a:p>
          <a:p>
            <a:pPr marL="285750" lvl="0" indent="-285750">
              <a:lnSpc>
                <a:spcPct val="81000"/>
              </a:lnSpc>
              <a:buClr>
                <a:srgbClr val="0070C0"/>
              </a:buClr>
              <a:buFont typeface="Courier New" panose="02070309020205020404" pitchFamily="49" charset="0"/>
              <a:buChar char="o"/>
            </a:pPr>
            <a:r>
              <a:rPr lang="fr-FR" sz="2400" kern="0" dirty="0">
                <a:solidFill>
                  <a:srgbClr val="0070C0"/>
                </a:solidFill>
                <a:latin typeface="Arial Narrow" panose="020B0606020202030204" pitchFamily="34" charset="0"/>
                <a:cs typeface="Lucida Sans Unicode"/>
              </a:rPr>
              <a:t>All </a:t>
            </a:r>
            <a:r>
              <a:rPr lang="fr-FR" sz="2400" kern="0" dirty="0" err="1">
                <a:solidFill>
                  <a:srgbClr val="0070C0"/>
                </a:solidFill>
                <a:latin typeface="Arial Narrow" panose="020B0606020202030204" pitchFamily="34" charset="0"/>
                <a:cs typeface="Lucida Sans Unicode"/>
              </a:rPr>
              <a:t>projects</a:t>
            </a:r>
            <a:r>
              <a:rPr lang="fr-FR" sz="2400" kern="0" dirty="0">
                <a:solidFill>
                  <a:srgbClr val="0070C0"/>
                </a:solidFill>
                <a:latin typeface="Arial Narrow" panose="020B0606020202030204" pitchFamily="34" charset="0"/>
                <a:cs typeface="Lucida Sans Unicode"/>
              </a:rPr>
              <a:t> must </a:t>
            </a:r>
            <a:r>
              <a:rPr lang="fr-FR" sz="2400" kern="0" dirty="0" err="1">
                <a:solidFill>
                  <a:srgbClr val="0070C0"/>
                </a:solidFill>
                <a:latin typeface="Arial Narrow" panose="020B0606020202030204" pitchFamily="34" charset="0"/>
                <a:cs typeface="Lucida Sans Unicode"/>
              </a:rPr>
              <a:t>be</a:t>
            </a:r>
            <a:r>
              <a:rPr lang="fr-FR" sz="2400" kern="0" dirty="0">
                <a:solidFill>
                  <a:srgbClr val="0070C0"/>
                </a:solidFill>
                <a:latin typeface="Arial Narrow" panose="020B0606020202030204" pitchFamily="34" charset="0"/>
                <a:cs typeface="Lucida Sans Unicode"/>
              </a:rPr>
              <a:t> </a:t>
            </a:r>
            <a:r>
              <a:rPr lang="fr-FR" sz="2400" kern="0" dirty="0" err="1">
                <a:solidFill>
                  <a:srgbClr val="0070C0"/>
                </a:solidFill>
                <a:latin typeface="Arial Narrow" panose="020B0606020202030204" pitchFamily="34" charset="0"/>
                <a:cs typeface="Lucida Sans Unicode"/>
              </a:rPr>
              <a:t>submitted</a:t>
            </a:r>
            <a:r>
              <a:rPr lang="fr-FR" sz="2400" kern="0" dirty="0">
                <a:solidFill>
                  <a:srgbClr val="0070C0"/>
                </a:solidFill>
                <a:latin typeface="Arial Narrow" panose="020B0606020202030204" pitchFamily="34" charset="0"/>
                <a:cs typeface="Lucida Sans Unicode"/>
              </a:rPr>
              <a:t> to </a:t>
            </a:r>
            <a:r>
              <a:rPr lang="fr-FR" sz="2400" b="0" u="sng" kern="0" dirty="0">
                <a:solidFill>
                  <a:srgbClr val="00CCFF"/>
                </a:solidFill>
                <a:latin typeface="+mn-lt"/>
                <a:cs typeface="Lucida Sans Unicode"/>
                <a:hlinkClick r:id="rId3">
                  <a:extLst>
                    <a:ext uri="{A12FA001-AC4F-418D-AE19-62706E023703}">
                      <ahyp:hlinkClr xmlns:ahyp="http://schemas.microsoft.com/office/drawing/2018/hyperlinkcolor" val="tx"/>
                    </a:ext>
                  </a:extLst>
                </a:hlinkClick>
              </a:rPr>
              <a:t>logo@unesco.org</a:t>
            </a:r>
            <a:r>
              <a:rPr lang="fr-FR" sz="2400" b="0" u="sng" kern="0" dirty="0">
                <a:solidFill>
                  <a:srgbClr val="00CCFF"/>
                </a:solidFill>
                <a:latin typeface="+mn-lt"/>
                <a:cs typeface="Lucida Sans Unicode"/>
              </a:rPr>
              <a:t> </a:t>
            </a:r>
            <a:r>
              <a:rPr lang="fr-FR" sz="2400" kern="0" dirty="0">
                <a:solidFill>
                  <a:srgbClr val="0070C0"/>
                </a:solidFill>
                <a:latin typeface="Arial Narrow" panose="020B0606020202030204" pitchFamily="34" charset="0"/>
                <a:cs typeface="Lucida Sans Unicode"/>
              </a:rPr>
              <a:t>for </a:t>
            </a:r>
            <a:r>
              <a:rPr lang="fr-FR" sz="2400" kern="0" dirty="0" err="1">
                <a:solidFill>
                  <a:srgbClr val="0070C0"/>
                </a:solidFill>
                <a:latin typeface="Arial Narrow" panose="020B0606020202030204" pitchFamily="34" charset="0"/>
                <a:cs typeface="Lucida Sans Unicode"/>
              </a:rPr>
              <a:t>approval</a:t>
            </a:r>
            <a:r>
              <a:rPr lang="fr-FR" sz="2400" kern="0" dirty="0">
                <a:solidFill>
                  <a:srgbClr val="0070C0"/>
                </a:solidFill>
                <a:latin typeface="Arial Narrow" panose="020B0606020202030204" pitchFamily="34" charset="0"/>
                <a:cs typeface="Lucida Sans Unicode"/>
              </a:rPr>
              <a:t> </a:t>
            </a:r>
            <a:r>
              <a:rPr lang="fr-FR" sz="2400" kern="0" dirty="0" err="1">
                <a:solidFill>
                  <a:srgbClr val="0070C0"/>
                </a:solidFill>
                <a:latin typeface="Arial Narrow" panose="020B0606020202030204" pitchFamily="34" charset="0"/>
                <a:cs typeface="Lucida Sans Unicode"/>
              </a:rPr>
              <a:t>before</a:t>
            </a:r>
            <a:r>
              <a:rPr lang="fr-FR" sz="2400" kern="0" dirty="0">
                <a:solidFill>
                  <a:srgbClr val="0070C0"/>
                </a:solidFill>
                <a:latin typeface="Arial Narrow" panose="020B0606020202030204" pitchFamily="34" charset="0"/>
                <a:cs typeface="Lucida Sans Unicode"/>
              </a:rPr>
              <a:t> production </a:t>
            </a:r>
            <a:endParaRPr lang="en-US" sz="2400" kern="0" dirty="0">
              <a:solidFill>
                <a:srgbClr val="0070C0"/>
              </a:solidFill>
              <a:latin typeface="Arial Narrow" panose="020B0606020202030204" pitchFamily="34" charset="0"/>
              <a:cs typeface="Lucida Sans Unicode"/>
            </a:endParaRPr>
          </a:p>
        </p:txBody>
      </p:sp>
      <p:sp>
        <p:nvSpPr>
          <p:cNvPr id="4"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8394"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2"/>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8394"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8394"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b="1" i="0" u="none" strike="noStrike" cap="none" normalizeH="0" baseline="0">
              <a:ln>
                <a:noFill/>
              </a:ln>
              <a:solidFill>
                <a:srgbClr val="005CA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8394"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b="1" i="0" u="none" strike="noStrike" cap="none" normalizeH="0" baseline="0">
              <a:ln>
                <a:noFill/>
              </a:ln>
              <a:solidFill>
                <a:srgbClr val="005CA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4"/>
          <p:cNvSpPr>
            <a:spLocks noChangeArrowheads="1"/>
          </p:cNvSpPr>
          <p:nvPr/>
        </p:nvSpPr>
        <p:spPr bwMode="auto">
          <a:xfrm>
            <a:off x="304800" y="99002"/>
            <a:ext cx="8371656" cy="868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8394"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b="1" i="0" u="none" strike="noStrike" cap="none" normalizeH="0" baseline="0">
              <a:ln>
                <a:noFill/>
              </a:ln>
              <a:solidFill>
                <a:srgbClr val="005CA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 name="Rectangle 9"/>
          <p:cNvSpPr/>
          <p:nvPr/>
        </p:nvSpPr>
        <p:spPr>
          <a:xfrm>
            <a:off x="2286000" y="2479510"/>
            <a:ext cx="4572000" cy="1898981"/>
          </a:xfrm>
          <a:prstGeom prst="rect">
            <a:avLst/>
          </a:prstGeom>
        </p:spPr>
        <p:txBody>
          <a:bodyPr>
            <a:spAutoFit/>
          </a:bodyPr>
          <a:lstStyle/>
          <a:p>
            <a:endParaRPr lang="en-US" dirty="0"/>
          </a:p>
          <a:p>
            <a:endParaRPr lang="en-US" dirty="0"/>
          </a:p>
          <a:p>
            <a:endParaRPr lang="en-US" dirty="0"/>
          </a:p>
          <a:p>
            <a:endParaRPr lang="en-US" dirty="0"/>
          </a:p>
        </p:txBody>
      </p:sp>
      <p:pic>
        <p:nvPicPr>
          <p:cNvPr id="12" name="Picture 11">
            <a:extLst>
              <a:ext uri="{FF2B5EF4-FFF2-40B4-BE49-F238E27FC236}">
                <a16:creationId xmlns:a16="http://schemas.microsoft.com/office/drawing/2014/main" id="{0B6AFD7F-84F3-4D6B-A701-01C1BDD7E0B6}"/>
              </a:ext>
            </a:extLst>
          </p:cNvPr>
          <p:cNvPicPr>
            <a:picLocks noChangeAspect="1"/>
          </p:cNvPicPr>
          <p:nvPr/>
        </p:nvPicPr>
        <p:blipFill>
          <a:blip r:embed="rId4"/>
          <a:stretch>
            <a:fillRect/>
          </a:stretch>
        </p:blipFill>
        <p:spPr>
          <a:xfrm>
            <a:off x="131016" y="173176"/>
            <a:ext cx="3108459" cy="629221"/>
          </a:xfrm>
          <a:prstGeom prst="rect">
            <a:avLst/>
          </a:prstGeom>
        </p:spPr>
      </p:pic>
    </p:spTree>
    <p:extLst>
      <p:ext uri="{BB962C8B-B14F-4D97-AF65-F5344CB8AC3E}">
        <p14:creationId xmlns:p14="http://schemas.microsoft.com/office/powerpoint/2010/main" val="379738571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538" y="0"/>
            <a:ext cx="4716462" cy="355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268" name="Picture 4" descr="C:\Users\b_blanchard\Desktop\site_0138_00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57550"/>
            <a:ext cx="53975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C:\Users\b_blanchard\Desktop\site_0592_000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0" y="7430"/>
            <a:ext cx="2555875"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875" y="0"/>
            <a:ext cx="2520181" cy="325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71" name="Picture 7" descr="C:\Users\b_blanchard\Desktop\PPT_KR\site_0088_003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05413" y="3245418"/>
            <a:ext cx="3938587"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691680" y="3085318"/>
            <a:ext cx="6192688" cy="486287"/>
          </a:xfrm>
          <a:prstGeom prst="rect">
            <a:avLst/>
          </a:prstGeom>
          <a:solidFill>
            <a:schemeClr val="bg1"/>
          </a:solidFill>
        </p:spPr>
        <p:txBody>
          <a:bodyPr wrap="square" rtlCol="0">
            <a:spAutoFit/>
          </a:bodyPr>
          <a:lstStyle/>
          <a:p>
            <a:pPr algn="ctr"/>
            <a:r>
              <a:rPr lang="fr-FR" dirty="0">
                <a:solidFill>
                  <a:srgbClr val="7030A0"/>
                </a:solidFill>
                <a:latin typeface="Arial Narrow" panose="020B0606020202030204" pitchFamily="34" charset="0"/>
              </a:rPr>
              <a:t>II - World Heritage Emblem and logos</a:t>
            </a:r>
            <a:endParaRPr lang="en-US" dirty="0">
              <a:solidFill>
                <a:srgbClr val="7030A0"/>
              </a:solidFill>
              <a:latin typeface="Arial Narrow" panose="020B0606020202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262185"/>
            <a:ext cx="3240394" cy="6457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p:cNvSpPr/>
          <p:nvPr/>
        </p:nvSpPr>
        <p:spPr>
          <a:xfrm>
            <a:off x="2771800" y="482930"/>
            <a:ext cx="5238992" cy="491225"/>
          </a:xfrm>
          <a:prstGeom prst="rect">
            <a:avLst/>
          </a:prstGeom>
        </p:spPr>
        <p:txBody>
          <a:bodyPr wrap="square">
            <a:spAutoFit/>
          </a:bodyPr>
          <a:lstStyle/>
          <a:p>
            <a:pPr algn="ctr" defTabSz="914400" eaLnBrk="1" hangingPunct="1">
              <a:lnSpc>
                <a:spcPct val="81000"/>
              </a:lnSpc>
              <a:spcBef>
                <a:spcPct val="0"/>
              </a:spcBef>
              <a:buClr>
                <a:srgbClr val="000000"/>
              </a:buClr>
            </a:pPr>
            <a:r>
              <a:rPr lang="fr-FR" altLang="en-US" dirty="0">
                <a:solidFill>
                  <a:srgbClr val="7030A0"/>
                </a:solidFill>
                <a:latin typeface="Arial Narrow" panose="020B0606020202030204" pitchFamily="34" charset="0"/>
              </a:rPr>
              <a:t>1 - The World Heritage Emblem</a:t>
            </a:r>
          </a:p>
        </p:txBody>
      </p:sp>
      <p:sp>
        <p:nvSpPr>
          <p:cNvPr id="3" name="TextBox 2"/>
          <p:cNvSpPr txBox="1"/>
          <p:nvPr/>
        </p:nvSpPr>
        <p:spPr>
          <a:xfrm>
            <a:off x="3347863" y="3270001"/>
            <a:ext cx="5544615" cy="2763834"/>
          </a:xfrm>
          <a:prstGeom prst="rect">
            <a:avLst/>
          </a:prstGeom>
          <a:noFill/>
        </p:spPr>
        <p:txBody>
          <a:bodyPr wrap="square" rtlCol="0">
            <a:spAutoFit/>
          </a:bodyPr>
          <a:lstStyle/>
          <a:p>
            <a:pPr marL="342900" indent="-342900">
              <a:buClr>
                <a:schemeClr val="accent2">
                  <a:lumMod val="75000"/>
                </a:schemeClr>
              </a:buClr>
              <a:buFont typeface="Wingdings" panose="05000000000000000000" pitchFamily="2" charset="2"/>
              <a:buChar char="Ø"/>
            </a:pPr>
            <a:r>
              <a:rPr lang="fr-FR" sz="2400" b="0" dirty="0" err="1">
                <a:latin typeface="Arial Narrow" panose="020B0606020202030204" pitchFamily="34" charset="0"/>
              </a:rPr>
              <a:t>Adopted</a:t>
            </a:r>
            <a:r>
              <a:rPr lang="fr-FR" sz="2400" b="0" dirty="0">
                <a:latin typeface="Arial Narrow" panose="020B0606020202030204" pitchFamily="34" charset="0"/>
              </a:rPr>
              <a:t> in 1978</a:t>
            </a:r>
          </a:p>
          <a:p>
            <a:pPr>
              <a:buClr>
                <a:schemeClr val="accent2">
                  <a:lumMod val="75000"/>
                </a:schemeClr>
              </a:buClr>
            </a:pPr>
            <a:endParaRPr lang="fr-FR" sz="2400" b="0" dirty="0">
              <a:latin typeface="Arial Narrow" panose="020B0606020202030204" pitchFamily="34" charset="0"/>
            </a:endParaRPr>
          </a:p>
          <a:p>
            <a:pPr marL="342900" indent="-342900">
              <a:buClr>
                <a:schemeClr val="accent2">
                  <a:lumMod val="75000"/>
                </a:schemeClr>
              </a:buClr>
              <a:buFont typeface="Wingdings" panose="05000000000000000000" pitchFamily="2" charset="2"/>
              <a:buChar char="Ø"/>
            </a:pPr>
            <a:r>
              <a:rPr lang="fr-FR" sz="2400" b="0" dirty="0">
                <a:latin typeface="Arial Narrow" panose="020B0606020202030204" pitchFamily="34" charset="0"/>
              </a:rPr>
              <a:t>Symbol of the interaction </a:t>
            </a:r>
            <a:r>
              <a:rPr lang="fr-FR" sz="2400" b="0" dirty="0" err="1">
                <a:latin typeface="Arial Narrow" panose="020B0606020202030204" pitchFamily="34" charset="0"/>
              </a:rPr>
              <a:t>between</a:t>
            </a:r>
            <a:r>
              <a:rPr lang="fr-FR" sz="2400" b="0" dirty="0">
                <a:latin typeface="Arial Narrow" panose="020B0606020202030204" pitchFamily="34" charset="0"/>
              </a:rPr>
              <a:t> Human </a:t>
            </a:r>
            <a:r>
              <a:rPr lang="fr-FR" sz="2400" b="0" dirty="0" err="1">
                <a:latin typeface="Arial Narrow" panose="020B0606020202030204" pitchFamily="34" charset="0"/>
              </a:rPr>
              <a:t>Being</a:t>
            </a:r>
            <a:r>
              <a:rPr lang="fr-FR" sz="2400" b="0" dirty="0">
                <a:latin typeface="Arial Narrow" panose="020B0606020202030204" pitchFamily="34" charset="0"/>
              </a:rPr>
              <a:t> and Nature</a:t>
            </a:r>
          </a:p>
          <a:p>
            <a:pPr>
              <a:buClr>
                <a:schemeClr val="accent2">
                  <a:lumMod val="75000"/>
                </a:schemeClr>
              </a:buClr>
            </a:pPr>
            <a:endParaRPr lang="fr-FR" sz="2400" b="0" dirty="0">
              <a:latin typeface="Arial Narrow" panose="020B0606020202030204" pitchFamily="34" charset="0"/>
            </a:endParaRPr>
          </a:p>
          <a:p>
            <a:pPr marL="342900" indent="-342900">
              <a:buClr>
                <a:schemeClr val="accent2">
                  <a:lumMod val="75000"/>
                </a:schemeClr>
              </a:buClr>
              <a:buFont typeface="Wingdings" panose="05000000000000000000" pitchFamily="2" charset="2"/>
              <a:buChar char="Ø"/>
            </a:pPr>
            <a:r>
              <a:rPr lang="fr-FR" sz="2400" b="0" dirty="0" err="1">
                <a:latin typeface="Arial Narrow" panose="020B0606020202030204" pitchFamily="34" charset="0"/>
              </a:rPr>
              <a:t>Defined</a:t>
            </a:r>
            <a:r>
              <a:rPr lang="fr-FR" sz="2400" b="0" dirty="0">
                <a:latin typeface="Arial Narrow" panose="020B0606020202030204" pitchFamily="34" charset="0"/>
              </a:rPr>
              <a:t> in </a:t>
            </a:r>
            <a:r>
              <a:rPr lang="fr-FR" sz="2400" dirty="0" err="1">
                <a:latin typeface="Arial Narrow" panose="020B0606020202030204" pitchFamily="34" charset="0"/>
              </a:rPr>
              <a:t>Chapiter</a:t>
            </a:r>
            <a:r>
              <a:rPr lang="fr-FR" sz="2400" dirty="0">
                <a:latin typeface="Arial Narrow" panose="020B0606020202030204" pitchFamily="34" charset="0"/>
              </a:rPr>
              <a:t> VIII </a:t>
            </a:r>
            <a:r>
              <a:rPr lang="fr-FR" sz="2400" b="0" dirty="0">
                <a:latin typeface="Arial Narrow" panose="020B0606020202030204" pitchFamily="34" charset="0"/>
              </a:rPr>
              <a:t>of the </a:t>
            </a:r>
            <a:r>
              <a:rPr lang="fr-FR" sz="2400" b="0" i="1" dirty="0" err="1">
                <a:latin typeface="Arial Narrow" panose="020B0606020202030204" pitchFamily="34" charset="0"/>
              </a:rPr>
              <a:t>Operational</a:t>
            </a:r>
            <a:r>
              <a:rPr lang="fr-FR" sz="2400" b="0" i="1" dirty="0">
                <a:latin typeface="Arial Narrow" panose="020B0606020202030204" pitchFamily="34" charset="0"/>
              </a:rPr>
              <a:t> Guidelines for the </a:t>
            </a:r>
            <a:r>
              <a:rPr lang="fr-FR" sz="2400" b="0" i="1" dirty="0" err="1">
                <a:latin typeface="Arial Narrow" panose="020B0606020202030204" pitchFamily="34" charset="0"/>
              </a:rPr>
              <a:t>Implementation</a:t>
            </a:r>
            <a:r>
              <a:rPr lang="fr-FR" sz="2400" b="0" i="1" dirty="0">
                <a:latin typeface="Arial Narrow" panose="020B0606020202030204" pitchFamily="34" charset="0"/>
              </a:rPr>
              <a:t> of the World Heritage Convention</a:t>
            </a:r>
            <a:endParaRPr lang="en-US" sz="2400" b="0" i="1" dirty="0">
              <a:latin typeface="Arial Narrow" panose="020B0606020202030204" pitchFamily="34" charset="0"/>
            </a:endParaRPr>
          </a:p>
        </p:txBody>
      </p:sp>
      <p:pic>
        <p:nvPicPr>
          <p:cNvPr id="4" name="Picture 2" descr="U:\WHC\CEP\PACT\Logo\Graphic standards\Countries\Cambodia\unesco_whc_angkor_e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491880" y="1249440"/>
            <a:ext cx="1565765" cy="15362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U:\WHC\CEP\PACT\Logo\Graphic standards\WH no text\WHC_without_text_b&amp;w.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4128" y="1216318"/>
            <a:ext cx="1602480" cy="16024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6"/>
          <a:srcRect l="33029" t="697" r="31486" b="15076"/>
          <a:stretch/>
        </p:blipFill>
        <p:spPr>
          <a:xfrm>
            <a:off x="625676" y="1787306"/>
            <a:ext cx="1656185" cy="2952328"/>
          </a:xfrm>
          <a:prstGeom prst="rect">
            <a:avLst/>
          </a:prstGeom>
        </p:spPr>
      </p:pic>
      <p:sp>
        <p:nvSpPr>
          <p:cNvPr id="8" name="TextBox 7"/>
          <p:cNvSpPr txBox="1"/>
          <p:nvPr/>
        </p:nvSpPr>
        <p:spPr>
          <a:xfrm>
            <a:off x="625676" y="4799650"/>
            <a:ext cx="1656185" cy="501676"/>
          </a:xfrm>
          <a:prstGeom prst="rect">
            <a:avLst/>
          </a:prstGeom>
          <a:noFill/>
        </p:spPr>
        <p:txBody>
          <a:bodyPr wrap="square" rtlCol="0">
            <a:spAutoFit/>
          </a:bodyPr>
          <a:lstStyle/>
          <a:p>
            <a:r>
              <a:rPr lang="en-US" sz="900" b="0" dirty="0">
                <a:solidFill>
                  <a:srgbClr val="7030A0"/>
                </a:solidFill>
                <a:latin typeface="Arial Narrow" panose="020B0606020202030204" pitchFamily="34" charset="0"/>
              </a:rPr>
              <a:t>Mr. Michel </a:t>
            </a:r>
            <a:r>
              <a:rPr lang="en-US" sz="900" b="0" dirty="0" err="1">
                <a:solidFill>
                  <a:srgbClr val="7030A0"/>
                </a:solidFill>
                <a:latin typeface="Arial Narrow" panose="020B0606020202030204" pitchFamily="34" charset="0"/>
              </a:rPr>
              <a:t>Olyff</a:t>
            </a:r>
            <a:r>
              <a:rPr lang="en-US" sz="900" b="0" dirty="0">
                <a:solidFill>
                  <a:srgbClr val="7030A0"/>
                </a:solidFill>
                <a:latin typeface="Arial Narrow" panose="020B0606020202030204" pitchFamily="34" charset="0"/>
              </a:rPr>
              <a:t> </a:t>
            </a:r>
            <a:endParaRPr lang="fr-FR" sz="900" b="0" dirty="0">
              <a:solidFill>
                <a:srgbClr val="7030A0"/>
              </a:solidFill>
              <a:latin typeface="Arial Narrow" panose="020B0606020202030204" pitchFamily="34" charset="0"/>
            </a:endParaRPr>
          </a:p>
          <a:p>
            <a:r>
              <a:rPr lang="en-US" sz="900" b="0" dirty="0">
                <a:solidFill>
                  <a:srgbClr val="7030A0"/>
                </a:solidFill>
                <a:latin typeface="Arial Narrow" panose="020B0606020202030204" pitchFamily="34" charset="0"/>
              </a:rPr>
              <a:t>Designer of the World Heritage Emblem</a:t>
            </a:r>
          </a:p>
        </p:txBody>
      </p:sp>
    </p:spTree>
    <p:extLst>
      <p:ext uri="{BB962C8B-B14F-4D97-AF65-F5344CB8AC3E}">
        <p14:creationId xmlns:p14="http://schemas.microsoft.com/office/powerpoint/2010/main" val="1559600285"/>
      </p:ext>
    </p:extLst>
  </p:cSld>
  <p:clrMapOvr>
    <a:masterClrMapping/>
  </p:clrMapOvr>
  <p:transition/>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Arial"/>
        <a:ea typeface="Lucida Sans Unicode"/>
        <a:cs typeface="Lucida Sans Unicode"/>
      </a:majorFont>
      <a:minorFont>
        <a:latin typeface="Arial"/>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defRPr>
        </a:defP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odèle par défaut">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1211</Words>
  <Application>Microsoft Office PowerPoint</Application>
  <PresentationFormat>On-screen Show (4:3)</PresentationFormat>
  <Paragraphs>190</Paragraphs>
  <Slides>30</Slides>
  <Notes>25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30</vt:i4>
      </vt:variant>
    </vt:vector>
  </HeadingPairs>
  <TitlesOfParts>
    <vt:vector size="39" baseType="lpstr">
      <vt:lpstr>Arial</vt:lpstr>
      <vt:lpstr>Arial Narrow</vt:lpstr>
      <vt:lpstr>Courier New</vt:lpstr>
      <vt:lpstr>Times New Roman</vt:lpstr>
      <vt:lpstr>Verdana</vt:lpstr>
      <vt:lpstr>Wingdings</vt:lpstr>
      <vt:lpstr>Modèle par défaut</vt:lpstr>
      <vt:lpstr>Custom Design</vt:lpstr>
      <vt:lpstr>1_Modèle par défaut</vt:lpstr>
      <vt:lpstr>PowerPoint Presentation</vt:lpstr>
      <vt:lpstr>PowerPoint Presentation</vt:lpstr>
      <vt:lpstr>The proper use of a shared and unique emblem contributes to:</vt:lpstr>
      <vt:lpstr>PowerPoint Presentation</vt:lpstr>
      <vt:lpstr>I - The UNESCO logo</vt:lpstr>
      <vt:lpstr>Official graphic charter</vt:lpstr>
      <vt:lpstr>PowerPoint Presentation</vt:lpstr>
      <vt:lpstr>PowerPoint Presentation</vt:lpstr>
      <vt:lpstr>PowerPoint Presentation</vt:lpstr>
      <vt:lpstr>PowerPoint Presentation</vt:lpstr>
      <vt:lpstr>Use of the emblem Excerpt from the Operational guidelines Chap. VIII</vt:lpstr>
      <vt:lpstr>*Commercial use of the emblem Excerpt from the Operational guidelines Chap. VIII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Heritage Emblems (2022)</dc:title>
  <dc:creator/>
  <cp:lastModifiedBy/>
  <cp:revision>1</cp:revision>
  <dcterms:modified xsi:type="dcterms:W3CDTF">2022-02-15T15:27:22Z</dcterms:modified>
</cp:coreProperties>
</file>