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trictFirstAndLastChars="0" saveSubsetFonts="1">
  <p:sldMasterIdLst>
    <p:sldMasterId id="2147483707" r:id="rId1"/>
    <p:sldMasterId id="2147483708" r:id="rId2"/>
    <p:sldMasterId id="2147483732" r:id="rId3"/>
  </p:sldMasterIdLst>
  <p:notesMasterIdLst>
    <p:notesMasterId r:id="rId30"/>
  </p:notesMasterIdLst>
  <p:handoutMasterIdLst>
    <p:handoutMasterId r:id="rId31"/>
  </p:handoutMasterIdLst>
  <p:sldIdLst>
    <p:sldId id="371" r:id="rId4"/>
    <p:sldId id="375" r:id="rId5"/>
    <p:sldId id="408" r:id="rId6"/>
    <p:sldId id="257" r:id="rId7"/>
    <p:sldId id="424" r:id="rId8"/>
    <p:sldId id="402" r:id="rId9"/>
    <p:sldId id="404" r:id="rId10"/>
    <p:sldId id="353" r:id="rId11"/>
    <p:sldId id="414" r:id="rId12"/>
    <p:sldId id="368" r:id="rId13"/>
    <p:sldId id="411" r:id="rId14"/>
    <p:sldId id="415" r:id="rId15"/>
    <p:sldId id="390" r:id="rId16"/>
    <p:sldId id="405" r:id="rId17"/>
    <p:sldId id="406" r:id="rId18"/>
    <p:sldId id="416" r:id="rId19"/>
    <p:sldId id="417" r:id="rId20"/>
    <p:sldId id="430" r:id="rId21"/>
    <p:sldId id="431" r:id="rId22"/>
    <p:sldId id="432" r:id="rId23"/>
    <p:sldId id="433" r:id="rId24"/>
    <p:sldId id="434" r:id="rId25"/>
    <p:sldId id="429" r:id="rId26"/>
    <p:sldId id="400" r:id="rId27"/>
    <p:sldId id="410" r:id="rId28"/>
    <p:sldId id="409" r:id="rId29"/>
  </p:sldIdLst>
  <p:sldSz cx="9144000" cy="6858000" type="screen4x3"/>
  <p:notesSz cx="6797675" cy="9926638"/>
  <p:defaultTextStyle>
    <a:defPPr>
      <a:defRPr lang="en-GB"/>
    </a:defPPr>
    <a:lvl1pPr algn="l" defTabSz="457200" rtl="0" eaLnBrk="0" fontAlgn="base" hangingPunct="0">
      <a:lnSpc>
        <a:spcPct val="80000"/>
      </a:lnSpc>
      <a:spcBef>
        <a:spcPts val="600"/>
      </a:spcBef>
      <a:spcAft>
        <a:spcPct val="0"/>
      </a:spcAft>
      <a:buClr>
        <a:srgbClr val="990000"/>
      </a:buClr>
      <a:buSzPct val="100000"/>
      <a:buFont typeface="Arial" charset="0"/>
      <a:defRPr sz="3200" b="1" kern="1200">
        <a:solidFill>
          <a:schemeClr val="accent2"/>
        </a:solidFill>
        <a:latin typeface="Verdana" pitchFamily="34" charset="0"/>
        <a:ea typeface="Lucida Sans Unicode" pitchFamily="34" charset="0"/>
        <a:cs typeface="Lucida Sans Unicode" pitchFamily="34" charset="0"/>
      </a:defRPr>
    </a:lvl1pPr>
    <a:lvl2pPr marL="457200" algn="l" defTabSz="457200" rtl="0" eaLnBrk="0" fontAlgn="base" hangingPunct="0">
      <a:lnSpc>
        <a:spcPct val="80000"/>
      </a:lnSpc>
      <a:spcBef>
        <a:spcPts val="600"/>
      </a:spcBef>
      <a:spcAft>
        <a:spcPct val="0"/>
      </a:spcAft>
      <a:buClr>
        <a:srgbClr val="990000"/>
      </a:buClr>
      <a:buSzPct val="100000"/>
      <a:buFont typeface="Arial" charset="0"/>
      <a:defRPr sz="3200" b="1" kern="1200">
        <a:solidFill>
          <a:schemeClr val="accent2"/>
        </a:solidFill>
        <a:latin typeface="Verdana" pitchFamily="34" charset="0"/>
        <a:ea typeface="Lucida Sans Unicode" pitchFamily="34" charset="0"/>
        <a:cs typeface="Lucida Sans Unicode" pitchFamily="34" charset="0"/>
      </a:defRPr>
    </a:lvl2pPr>
    <a:lvl3pPr marL="914400" algn="l" defTabSz="457200" rtl="0" eaLnBrk="0" fontAlgn="base" hangingPunct="0">
      <a:lnSpc>
        <a:spcPct val="80000"/>
      </a:lnSpc>
      <a:spcBef>
        <a:spcPts val="600"/>
      </a:spcBef>
      <a:spcAft>
        <a:spcPct val="0"/>
      </a:spcAft>
      <a:buClr>
        <a:srgbClr val="990000"/>
      </a:buClr>
      <a:buSzPct val="100000"/>
      <a:buFont typeface="Arial" charset="0"/>
      <a:defRPr sz="3200" b="1" kern="1200">
        <a:solidFill>
          <a:schemeClr val="accent2"/>
        </a:solidFill>
        <a:latin typeface="Verdana" pitchFamily="34" charset="0"/>
        <a:ea typeface="Lucida Sans Unicode" pitchFamily="34" charset="0"/>
        <a:cs typeface="Lucida Sans Unicode" pitchFamily="34" charset="0"/>
      </a:defRPr>
    </a:lvl3pPr>
    <a:lvl4pPr marL="1371600" algn="l" defTabSz="457200" rtl="0" eaLnBrk="0" fontAlgn="base" hangingPunct="0">
      <a:lnSpc>
        <a:spcPct val="80000"/>
      </a:lnSpc>
      <a:spcBef>
        <a:spcPts val="600"/>
      </a:spcBef>
      <a:spcAft>
        <a:spcPct val="0"/>
      </a:spcAft>
      <a:buClr>
        <a:srgbClr val="990000"/>
      </a:buClr>
      <a:buSzPct val="100000"/>
      <a:buFont typeface="Arial" charset="0"/>
      <a:defRPr sz="3200" b="1" kern="1200">
        <a:solidFill>
          <a:schemeClr val="accent2"/>
        </a:solidFill>
        <a:latin typeface="Verdana" pitchFamily="34" charset="0"/>
        <a:ea typeface="Lucida Sans Unicode" pitchFamily="34" charset="0"/>
        <a:cs typeface="Lucida Sans Unicode" pitchFamily="34" charset="0"/>
      </a:defRPr>
    </a:lvl4pPr>
    <a:lvl5pPr marL="1828800" algn="l" defTabSz="457200" rtl="0" eaLnBrk="0" fontAlgn="base" hangingPunct="0">
      <a:lnSpc>
        <a:spcPct val="80000"/>
      </a:lnSpc>
      <a:spcBef>
        <a:spcPts val="600"/>
      </a:spcBef>
      <a:spcAft>
        <a:spcPct val="0"/>
      </a:spcAft>
      <a:buClr>
        <a:srgbClr val="990000"/>
      </a:buClr>
      <a:buSzPct val="100000"/>
      <a:buFont typeface="Arial" charset="0"/>
      <a:defRPr sz="3200" b="1" kern="1200">
        <a:solidFill>
          <a:schemeClr val="accent2"/>
        </a:solidFill>
        <a:latin typeface="Verdana" pitchFamily="34" charset="0"/>
        <a:ea typeface="Lucida Sans Unicode" pitchFamily="34" charset="0"/>
        <a:cs typeface="Lucida Sans Unicode" pitchFamily="34" charset="0"/>
      </a:defRPr>
    </a:lvl5pPr>
    <a:lvl6pPr marL="2286000" algn="l" defTabSz="914400" rtl="0" eaLnBrk="1" latinLnBrk="0" hangingPunct="1">
      <a:defRPr sz="3200" b="1" kern="1200">
        <a:solidFill>
          <a:schemeClr val="accent2"/>
        </a:solidFill>
        <a:latin typeface="Verdana" pitchFamily="34" charset="0"/>
        <a:ea typeface="Lucida Sans Unicode" pitchFamily="34" charset="0"/>
        <a:cs typeface="Lucida Sans Unicode" pitchFamily="34" charset="0"/>
      </a:defRPr>
    </a:lvl6pPr>
    <a:lvl7pPr marL="2743200" algn="l" defTabSz="914400" rtl="0" eaLnBrk="1" latinLnBrk="0" hangingPunct="1">
      <a:defRPr sz="3200" b="1" kern="1200">
        <a:solidFill>
          <a:schemeClr val="accent2"/>
        </a:solidFill>
        <a:latin typeface="Verdana" pitchFamily="34" charset="0"/>
        <a:ea typeface="Lucida Sans Unicode" pitchFamily="34" charset="0"/>
        <a:cs typeface="Lucida Sans Unicode" pitchFamily="34" charset="0"/>
      </a:defRPr>
    </a:lvl7pPr>
    <a:lvl8pPr marL="3200400" algn="l" defTabSz="914400" rtl="0" eaLnBrk="1" latinLnBrk="0" hangingPunct="1">
      <a:defRPr sz="3200" b="1" kern="1200">
        <a:solidFill>
          <a:schemeClr val="accent2"/>
        </a:solidFill>
        <a:latin typeface="Verdana" pitchFamily="34" charset="0"/>
        <a:ea typeface="Lucida Sans Unicode" pitchFamily="34" charset="0"/>
        <a:cs typeface="Lucida Sans Unicode" pitchFamily="34" charset="0"/>
      </a:defRPr>
    </a:lvl8pPr>
    <a:lvl9pPr marL="3657600" algn="l" defTabSz="914400" rtl="0" eaLnBrk="1" latinLnBrk="0" hangingPunct="1">
      <a:defRPr sz="3200" b="1" kern="1200">
        <a:solidFill>
          <a:schemeClr val="accent2"/>
        </a:solidFill>
        <a:latin typeface="Verdana" pitchFamily="34" charset="0"/>
        <a:ea typeface="Lucida Sans Unicode" pitchFamily="34" charset="0"/>
        <a:cs typeface="Lucida Sans Unicode" pitchFamily="34"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076" userDrawn="1">
          <p15:clr>
            <a:srgbClr val="A4A3A4"/>
          </p15:clr>
        </p15:guide>
        <p15:guide id="2" pos="2095"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3" name="Author" initials="A" lastIdx="0" clrIdx="2"/>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chemeClr val="tx1"/>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0099FF"/>
    <a:srgbClr val="F802FE"/>
    <a:srgbClr val="04FC1C"/>
    <a:srgbClr val="0066CC"/>
    <a:srgbClr val="008080"/>
    <a:srgbClr val="CC0066"/>
    <a:srgbClr val="F3C9E5"/>
    <a:srgbClr val="00CCFF"/>
    <a:srgbClr val="1D6808"/>
    <a:srgbClr val="CCCC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3740" autoAdjust="0"/>
    <p:restoredTop sz="81928" autoAdjust="0"/>
  </p:normalViewPr>
  <p:slideViewPr>
    <p:cSldViewPr>
      <p:cViewPr varScale="1">
        <p:scale>
          <a:sx n="76" d="100"/>
          <a:sy n="76" d="100"/>
        </p:scale>
        <p:origin x="1494" y="84"/>
      </p:cViewPr>
      <p:guideLst>
        <p:guide orient="horz" pos="2160"/>
        <p:guide pos="2880"/>
      </p:guideLst>
    </p:cSldViewPr>
  </p:slideViewPr>
  <p:outlineViewPr>
    <p:cViewPr varScale="1">
      <p:scale>
        <a:sx n="170" d="200"/>
        <a:sy n="170" d="200"/>
      </p:scale>
      <p:origin x="-780" y="-84"/>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78" d="100"/>
          <a:sy n="78" d="100"/>
        </p:scale>
        <p:origin x="3342" y="102"/>
      </p:cViewPr>
      <p:guideLst>
        <p:guide orient="horz" pos="3076"/>
        <p:guide pos="2095"/>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 Type="http://schemas.openxmlformats.org/officeDocument/2006/relationships/slideMaster" Target="slideMasters/slideMaster3.xml"/><Relationship Id="rId21" Type="http://schemas.openxmlformats.org/officeDocument/2006/relationships/slide" Target="slides/slide18.xml"/><Relationship Id="rId34" Type="http://schemas.openxmlformats.org/officeDocument/2006/relationships/viewProps" Target="viewProp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commentAuthors" Target="commentAuthor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tableStyles" Target="tableStyles.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handoutMaster" Target="handoutMasters/handoutMaster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notesMaster" Target="notesMasters/notesMaster1.xml"/><Relationship Id="rId35" Type="http://schemas.openxmlformats.org/officeDocument/2006/relationships/theme" Target="theme/theme1.xml"/><Relationship Id="rId8" Type="http://schemas.openxmlformats.org/officeDocument/2006/relationships/slide" Target="slides/slide5.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5234" name="Rectangle 2"/>
          <p:cNvSpPr>
            <a:spLocks noGrp="1" noChangeArrowheads="1"/>
          </p:cNvSpPr>
          <p:nvPr>
            <p:ph type="hdr" sz="quarter"/>
          </p:nvPr>
        </p:nvSpPr>
        <p:spPr bwMode="auto">
          <a:xfrm>
            <a:off x="2" y="0"/>
            <a:ext cx="2946189" cy="497286"/>
          </a:xfrm>
          <a:prstGeom prst="rect">
            <a:avLst/>
          </a:prstGeom>
          <a:noFill/>
          <a:ln w="9525">
            <a:noFill/>
            <a:miter lim="800000"/>
            <a:headEnd/>
            <a:tailEnd/>
          </a:ln>
          <a:effectLst/>
        </p:spPr>
        <p:txBody>
          <a:bodyPr vert="horz" wrap="square" lIns="91486" tIns="45743" rIns="91486" bIns="45743" numCol="1" anchor="t" anchorCtr="0" compatLnSpc="1">
            <a:prstTxWarp prst="textNoShape">
              <a:avLst/>
            </a:prstTxWarp>
          </a:bodyPr>
          <a:lstStyle>
            <a:lvl1pPr eaLnBrk="1" hangingPunct="1">
              <a:lnSpc>
                <a:spcPct val="81000"/>
              </a:lnSpc>
              <a:spcBef>
                <a:spcPct val="0"/>
              </a:spcBef>
              <a:buClr>
                <a:srgbClr val="000000"/>
              </a:buClr>
              <a:defRPr sz="1200" b="0">
                <a:solidFill>
                  <a:srgbClr val="000000"/>
                </a:solidFill>
                <a:latin typeface="Arial" charset="0"/>
                <a:ea typeface="+mn-ea"/>
              </a:defRPr>
            </a:lvl1pPr>
          </a:lstStyle>
          <a:p>
            <a:pPr>
              <a:defRPr/>
            </a:pPr>
            <a:endParaRPr lang="en-US"/>
          </a:p>
        </p:txBody>
      </p:sp>
      <p:sp>
        <p:nvSpPr>
          <p:cNvPr id="95235" name="Rectangle 3"/>
          <p:cNvSpPr>
            <a:spLocks noGrp="1" noChangeArrowheads="1"/>
          </p:cNvSpPr>
          <p:nvPr>
            <p:ph type="dt" sz="quarter" idx="1"/>
          </p:nvPr>
        </p:nvSpPr>
        <p:spPr bwMode="auto">
          <a:xfrm>
            <a:off x="3851488" y="0"/>
            <a:ext cx="2944601" cy="497286"/>
          </a:xfrm>
          <a:prstGeom prst="rect">
            <a:avLst/>
          </a:prstGeom>
          <a:noFill/>
          <a:ln w="9525">
            <a:noFill/>
            <a:miter lim="800000"/>
            <a:headEnd/>
            <a:tailEnd/>
          </a:ln>
          <a:effectLst/>
        </p:spPr>
        <p:txBody>
          <a:bodyPr vert="horz" wrap="square" lIns="91486" tIns="45743" rIns="91486" bIns="45743" numCol="1" anchor="t" anchorCtr="0" compatLnSpc="1">
            <a:prstTxWarp prst="textNoShape">
              <a:avLst/>
            </a:prstTxWarp>
          </a:bodyPr>
          <a:lstStyle>
            <a:lvl1pPr algn="r" eaLnBrk="1" hangingPunct="1">
              <a:lnSpc>
                <a:spcPct val="81000"/>
              </a:lnSpc>
              <a:spcBef>
                <a:spcPct val="0"/>
              </a:spcBef>
              <a:buClr>
                <a:srgbClr val="000000"/>
              </a:buClr>
              <a:defRPr sz="1200" b="0">
                <a:solidFill>
                  <a:srgbClr val="000000"/>
                </a:solidFill>
                <a:latin typeface="Arial" charset="0"/>
                <a:ea typeface="+mn-ea"/>
              </a:defRPr>
            </a:lvl1pPr>
          </a:lstStyle>
          <a:p>
            <a:pPr>
              <a:defRPr/>
            </a:pPr>
            <a:endParaRPr lang="en-US"/>
          </a:p>
        </p:txBody>
      </p:sp>
      <p:sp>
        <p:nvSpPr>
          <p:cNvPr id="95236" name="Rectangle 4"/>
          <p:cNvSpPr>
            <a:spLocks noGrp="1" noChangeArrowheads="1"/>
          </p:cNvSpPr>
          <p:nvPr>
            <p:ph type="ftr" sz="quarter" idx="2"/>
          </p:nvPr>
        </p:nvSpPr>
        <p:spPr bwMode="auto">
          <a:xfrm>
            <a:off x="2" y="9427763"/>
            <a:ext cx="2946189" cy="497286"/>
          </a:xfrm>
          <a:prstGeom prst="rect">
            <a:avLst/>
          </a:prstGeom>
          <a:noFill/>
          <a:ln w="9525">
            <a:noFill/>
            <a:miter lim="800000"/>
            <a:headEnd/>
            <a:tailEnd/>
          </a:ln>
          <a:effectLst/>
        </p:spPr>
        <p:txBody>
          <a:bodyPr vert="horz" wrap="square" lIns="91486" tIns="45743" rIns="91486" bIns="45743" numCol="1" anchor="b" anchorCtr="0" compatLnSpc="1">
            <a:prstTxWarp prst="textNoShape">
              <a:avLst/>
            </a:prstTxWarp>
          </a:bodyPr>
          <a:lstStyle>
            <a:lvl1pPr eaLnBrk="1" hangingPunct="1">
              <a:lnSpc>
                <a:spcPct val="81000"/>
              </a:lnSpc>
              <a:spcBef>
                <a:spcPct val="0"/>
              </a:spcBef>
              <a:buClr>
                <a:srgbClr val="000000"/>
              </a:buClr>
              <a:defRPr sz="1200" b="0">
                <a:solidFill>
                  <a:srgbClr val="000000"/>
                </a:solidFill>
                <a:latin typeface="Arial" charset="0"/>
                <a:ea typeface="+mn-ea"/>
              </a:defRPr>
            </a:lvl1pPr>
          </a:lstStyle>
          <a:p>
            <a:pPr>
              <a:defRPr/>
            </a:pPr>
            <a:endParaRPr lang="en-US"/>
          </a:p>
        </p:txBody>
      </p:sp>
      <p:sp>
        <p:nvSpPr>
          <p:cNvPr id="95237" name="Rectangle 5"/>
          <p:cNvSpPr>
            <a:spLocks noGrp="1" noChangeArrowheads="1"/>
          </p:cNvSpPr>
          <p:nvPr>
            <p:ph type="sldNum" sz="quarter" idx="3"/>
          </p:nvPr>
        </p:nvSpPr>
        <p:spPr bwMode="auto">
          <a:xfrm>
            <a:off x="3851488" y="9427763"/>
            <a:ext cx="2944601" cy="497286"/>
          </a:xfrm>
          <a:prstGeom prst="rect">
            <a:avLst/>
          </a:prstGeom>
          <a:noFill/>
          <a:ln w="9525">
            <a:noFill/>
            <a:miter lim="800000"/>
            <a:headEnd/>
            <a:tailEnd/>
          </a:ln>
          <a:effectLst/>
        </p:spPr>
        <p:txBody>
          <a:bodyPr vert="horz" wrap="square" lIns="91486" tIns="45743" rIns="91486" bIns="45743" numCol="1" anchor="b" anchorCtr="0" compatLnSpc="1">
            <a:prstTxWarp prst="textNoShape">
              <a:avLst/>
            </a:prstTxWarp>
          </a:bodyPr>
          <a:lstStyle>
            <a:lvl1pPr algn="r" eaLnBrk="1" hangingPunct="1">
              <a:lnSpc>
                <a:spcPct val="81000"/>
              </a:lnSpc>
              <a:spcBef>
                <a:spcPct val="0"/>
              </a:spcBef>
              <a:buClr>
                <a:srgbClr val="000000"/>
              </a:buClr>
              <a:defRPr sz="1200" b="0">
                <a:solidFill>
                  <a:srgbClr val="000000"/>
                </a:solidFill>
                <a:latin typeface="Arial" charset="0"/>
                <a:ea typeface="+mn-ea"/>
              </a:defRPr>
            </a:lvl1pPr>
          </a:lstStyle>
          <a:p>
            <a:pPr>
              <a:defRPr/>
            </a:pPr>
            <a:fld id="{BB4685E2-2134-4DD3-B669-3AFC44F7BDEB}" type="slidenum">
              <a:rPr lang="en-US"/>
              <a:pPr>
                <a:defRPr/>
              </a:pPr>
              <a:t>‹#›</a:t>
            </a:fld>
            <a:endParaRPr lang="en-US"/>
          </a:p>
        </p:txBody>
      </p:sp>
    </p:spTree>
    <p:extLst>
      <p:ext uri="{BB962C8B-B14F-4D97-AF65-F5344CB8AC3E}">
        <p14:creationId xmlns:p14="http://schemas.microsoft.com/office/powerpoint/2010/main" val="128797549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8914" name="AutoShape 1"/>
          <p:cNvSpPr>
            <a:spLocks noChangeArrowheads="1"/>
          </p:cNvSpPr>
          <p:nvPr/>
        </p:nvSpPr>
        <p:spPr bwMode="auto">
          <a:xfrm>
            <a:off x="1" y="0"/>
            <a:ext cx="6797675" cy="9926638"/>
          </a:xfrm>
          <a:prstGeom prst="roundRect">
            <a:avLst>
              <a:gd name="adj" fmla="val 19"/>
            </a:avLst>
          </a:prstGeom>
          <a:solidFill>
            <a:srgbClr val="FFFFFF"/>
          </a:solidFill>
          <a:ln>
            <a:noFill/>
          </a:ln>
          <a:extLst>
            <a:ext uri="{91240B29-F687-4F45-9708-019B960494DF}">
              <a14:hiddenLine xmlns:a14="http://schemas.microsoft.com/office/drawing/2010/main" w="9360">
                <a:solidFill>
                  <a:srgbClr val="000000"/>
                </a:solidFill>
                <a:miter lim="800000"/>
                <a:headEnd/>
                <a:tailEnd/>
              </a14:hiddenLine>
            </a:ext>
          </a:extLst>
        </p:spPr>
        <p:txBody>
          <a:bodyPr wrap="none" lIns="91486" tIns="45743" rIns="91486" bIns="45743" anchor="ctr"/>
          <a:lstStyle>
            <a:lvl1pPr>
              <a:defRPr sz="3200" b="1">
                <a:solidFill>
                  <a:schemeClr val="accent2"/>
                </a:solidFill>
                <a:latin typeface="Verdana" pitchFamily="34" charset="0"/>
                <a:ea typeface="Lucida Sans Unicode" pitchFamily="34" charset="0"/>
                <a:cs typeface="Lucida Sans Unicode" pitchFamily="34" charset="0"/>
              </a:defRPr>
            </a:lvl1pPr>
            <a:lvl2pPr marL="742950" indent="-285750">
              <a:defRPr sz="3200" b="1">
                <a:solidFill>
                  <a:schemeClr val="accent2"/>
                </a:solidFill>
                <a:latin typeface="Verdana" pitchFamily="34" charset="0"/>
                <a:ea typeface="Lucida Sans Unicode" pitchFamily="34" charset="0"/>
                <a:cs typeface="Lucida Sans Unicode" pitchFamily="34" charset="0"/>
              </a:defRPr>
            </a:lvl2pPr>
            <a:lvl3pPr marL="1143000" indent="-228600">
              <a:defRPr sz="3200" b="1">
                <a:solidFill>
                  <a:schemeClr val="accent2"/>
                </a:solidFill>
                <a:latin typeface="Verdana" pitchFamily="34" charset="0"/>
                <a:ea typeface="Lucida Sans Unicode" pitchFamily="34" charset="0"/>
                <a:cs typeface="Lucida Sans Unicode" pitchFamily="34" charset="0"/>
              </a:defRPr>
            </a:lvl3pPr>
            <a:lvl4pPr marL="1600200" indent="-228600">
              <a:defRPr sz="3200" b="1">
                <a:solidFill>
                  <a:schemeClr val="accent2"/>
                </a:solidFill>
                <a:latin typeface="Verdana" pitchFamily="34" charset="0"/>
                <a:ea typeface="Lucida Sans Unicode" pitchFamily="34" charset="0"/>
                <a:cs typeface="Lucida Sans Unicode" pitchFamily="34" charset="0"/>
              </a:defRPr>
            </a:lvl4pPr>
            <a:lvl5pPr marL="2057400" indent="-228600">
              <a:defRPr sz="3200" b="1">
                <a:solidFill>
                  <a:schemeClr val="accent2"/>
                </a:solidFill>
                <a:latin typeface="Verdana" pitchFamily="34" charset="0"/>
                <a:ea typeface="Lucida Sans Unicode" pitchFamily="34" charset="0"/>
                <a:cs typeface="Lucida Sans Unicode" pitchFamily="34" charset="0"/>
              </a:defRPr>
            </a:lvl5pPr>
            <a:lvl6pPr marL="2514600" indent="-228600" defTabSz="457200" eaLnBrk="0" fontAlgn="base" hangingPunct="0">
              <a:lnSpc>
                <a:spcPct val="80000"/>
              </a:lnSpc>
              <a:spcBef>
                <a:spcPts val="600"/>
              </a:spcBef>
              <a:spcAft>
                <a:spcPct val="0"/>
              </a:spcAft>
              <a:buClr>
                <a:srgbClr val="990000"/>
              </a:buClr>
              <a:buSzPct val="100000"/>
              <a:buFont typeface="Arial" charset="0"/>
              <a:defRPr sz="3200" b="1">
                <a:solidFill>
                  <a:schemeClr val="accent2"/>
                </a:solidFill>
                <a:latin typeface="Verdana" pitchFamily="34" charset="0"/>
                <a:ea typeface="Lucida Sans Unicode" pitchFamily="34" charset="0"/>
                <a:cs typeface="Lucida Sans Unicode" pitchFamily="34" charset="0"/>
              </a:defRPr>
            </a:lvl6pPr>
            <a:lvl7pPr marL="2971800" indent="-228600" defTabSz="457200" eaLnBrk="0" fontAlgn="base" hangingPunct="0">
              <a:lnSpc>
                <a:spcPct val="80000"/>
              </a:lnSpc>
              <a:spcBef>
                <a:spcPts val="600"/>
              </a:spcBef>
              <a:spcAft>
                <a:spcPct val="0"/>
              </a:spcAft>
              <a:buClr>
                <a:srgbClr val="990000"/>
              </a:buClr>
              <a:buSzPct val="100000"/>
              <a:buFont typeface="Arial" charset="0"/>
              <a:defRPr sz="3200" b="1">
                <a:solidFill>
                  <a:schemeClr val="accent2"/>
                </a:solidFill>
                <a:latin typeface="Verdana" pitchFamily="34" charset="0"/>
                <a:ea typeface="Lucida Sans Unicode" pitchFamily="34" charset="0"/>
                <a:cs typeface="Lucida Sans Unicode" pitchFamily="34" charset="0"/>
              </a:defRPr>
            </a:lvl7pPr>
            <a:lvl8pPr marL="3429000" indent="-228600" defTabSz="457200" eaLnBrk="0" fontAlgn="base" hangingPunct="0">
              <a:lnSpc>
                <a:spcPct val="80000"/>
              </a:lnSpc>
              <a:spcBef>
                <a:spcPts val="600"/>
              </a:spcBef>
              <a:spcAft>
                <a:spcPct val="0"/>
              </a:spcAft>
              <a:buClr>
                <a:srgbClr val="990000"/>
              </a:buClr>
              <a:buSzPct val="100000"/>
              <a:buFont typeface="Arial" charset="0"/>
              <a:defRPr sz="3200" b="1">
                <a:solidFill>
                  <a:schemeClr val="accent2"/>
                </a:solidFill>
                <a:latin typeface="Verdana" pitchFamily="34" charset="0"/>
                <a:ea typeface="Lucida Sans Unicode" pitchFamily="34" charset="0"/>
                <a:cs typeface="Lucida Sans Unicode" pitchFamily="34" charset="0"/>
              </a:defRPr>
            </a:lvl8pPr>
            <a:lvl9pPr marL="3886200" indent="-228600" defTabSz="457200" eaLnBrk="0" fontAlgn="base" hangingPunct="0">
              <a:lnSpc>
                <a:spcPct val="80000"/>
              </a:lnSpc>
              <a:spcBef>
                <a:spcPts val="600"/>
              </a:spcBef>
              <a:spcAft>
                <a:spcPct val="0"/>
              </a:spcAft>
              <a:buClr>
                <a:srgbClr val="990000"/>
              </a:buClr>
              <a:buSzPct val="100000"/>
              <a:buFont typeface="Arial" charset="0"/>
              <a:defRPr sz="3200" b="1">
                <a:solidFill>
                  <a:schemeClr val="accent2"/>
                </a:solidFill>
                <a:latin typeface="Verdana" pitchFamily="34" charset="0"/>
                <a:ea typeface="Lucida Sans Unicode" pitchFamily="34" charset="0"/>
                <a:cs typeface="Lucida Sans Unicode" pitchFamily="34" charset="0"/>
              </a:defRPr>
            </a:lvl9pPr>
          </a:lstStyle>
          <a:p>
            <a:pPr>
              <a:lnSpc>
                <a:spcPct val="100000"/>
              </a:lnSpc>
              <a:spcBef>
                <a:spcPct val="0"/>
              </a:spcBef>
              <a:buClrTx/>
              <a:buSzTx/>
              <a:buFontTx/>
              <a:buNone/>
              <a:defRPr/>
            </a:pPr>
            <a:endParaRPr lang="en-US" altLang="en-US" sz="1800" b="0">
              <a:solidFill>
                <a:schemeClr val="tx1"/>
              </a:solidFill>
              <a:latin typeface="Arial" charset="0"/>
            </a:endParaRPr>
          </a:p>
        </p:txBody>
      </p:sp>
      <p:sp>
        <p:nvSpPr>
          <p:cNvPr id="38915" name="AutoShape 2"/>
          <p:cNvSpPr>
            <a:spLocks noChangeArrowheads="1"/>
          </p:cNvSpPr>
          <p:nvPr/>
        </p:nvSpPr>
        <p:spPr bwMode="auto">
          <a:xfrm>
            <a:off x="1" y="0"/>
            <a:ext cx="6797675" cy="9926638"/>
          </a:xfrm>
          <a:prstGeom prst="roundRect">
            <a:avLst>
              <a:gd name="adj" fmla="val 19"/>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wrap="none" lIns="91486" tIns="45743" rIns="91486" bIns="45743" anchor="ctr"/>
          <a:lstStyle>
            <a:lvl1pPr>
              <a:defRPr sz="3200" b="1">
                <a:solidFill>
                  <a:schemeClr val="accent2"/>
                </a:solidFill>
                <a:latin typeface="Verdana" pitchFamily="34" charset="0"/>
                <a:ea typeface="Lucida Sans Unicode" pitchFamily="34" charset="0"/>
                <a:cs typeface="Lucida Sans Unicode" pitchFamily="34" charset="0"/>
              </a:defRPr>
            </a:lvl1pPr>
            <a:lvl2pPr marL="742950" indent="-285750">
              <a:defRPr sz="3200" b="1">
                <a:solidFill>
                  <a:schemeClr val="accent2"/>
                </a:solidFill>
                <a:latin typeface="Verdana" pitchFamily="34" charset="0"/>
                <a:ea typeface="Lucida Sans Unicode" pitchFamily="34" charset="0"/>
                <a:cs typeface="Lucida Sans Unicode" pitchFamily="34" charset="0"/>
              </a:defRPr>
            </a:lvl2pPr>
            <a:lvl3pPr marL="1143000" indent="-228600">
              <a:defRPr sz="3200" b="1">
                <a:solidFill>
                  <a:schemeClr val="accent2"/>
                </a:solidFill>
                <a:latin typeface="Verdana" pitchFamily="34" charset="0"/>
                <a:ea typeface="Lucida Sans Unicode" pitchFamily="34" charset="0"/>
                <a:cs typeface="Lucida Sans Unicode" pitchFamily="34" charset="0"/>
              </a:defRPr>
            </a:lvl3pPr>
            <a:lvl4pPr marL="1600200" indent="-228600">
              <a:defRPr sz="3200" b="1">
                <a:solidFill>
                  <a:schemeClr val="accent2"/>
                </a:solidFill>
                <a:latin typeface="Verdana" pitchFamily="34" charset="0"/>
                <a:ea typeface="Lucida Sans Unicode" pitchFamily="34" charset="0"/>
                <a:cs typeface="Lucida Sans Unicode" pitchFamily="34" charset="0"/>
              </a:defRPr>
            </a:lvl4pPr>
            <a:lvl5pPr marL="2057400" indent="-228600">
              <a:defRPr sz="3200" b="1">
                <a:solidFill>
                  <a:schemeClr val="accent2"/>
                </a:solidFill>
                <a:latin typeface="Verdana" pitchFamily="34" charset="0"/>
                <a:ea typeface="Lucida Sans Unicode" pitchFamily="34" charset="0"/>
                <a:cs typeface="Lucida Sans Unicode" pitchFamily="34" charset="0"/>
              </a:defRPr>
            </a:lvl5pPr>
            <a:lvl6pPr marL="2514600" indent="-228600" defTabSz="457200" eaLnBrk="0" fontAlgn="base" hangingPunct="0">
              <a:lnSpc>
                <a:spcPct val="80000"/>
              </a:lnSpc>
              <a:spcBef>
                <a:spcPts val="600"/>
              </a:spcBef>
              <a:spcAft>
                <a:spcPct val="0"/>
              </a:spcAft>
              <a:buClr>
                <a:srgbClr val="990000"/>
              </a:buClr>
              <a:buSzPct val="100000"/>
              <a:buFont typeface="Arial" charset="0"/>
              <a:defRPr sz="3200" b="1">
                <a:solidFill>
                  <a:schemeClr val="accent2"/>
                </a:solidFill>
                <a:latin typeface="Verdana" pitchFamily="34" charset="0"/>
                <a:ea typeface="Lucida Sans Unicode" pitchFamily="34" charset="0"/>
                <a:cs typeface="Lucida Sans Unicode" pitchFamily="34" charset="0"/>
              </a:defRPr>
            </a:lvl6pPr>
            <a:lvl7pPr marL="2971800" indent="-228600" defTabSz="457200" eaLnBrk="0" fontAlgn="base" hangingPunct="0">
              <a:lnSpc>
                <a:spcPct val="80000"/>
              </a:lnSpc>
              <a:spcBef>
                <a:spcPts val="600"/>
              </a:spcBef>
              <a:spcAft>
                <a:spcPct val="0"/>
              </a:spcAft>
              <a:buClr>
                <a:srgbClr val="990000"/>
              </a:buClr>
              <a:buSzPct val="100000"/>
              <a:buFont typeface="Arial" charset="0"/>
              <a:defRPr sz="3200" b="1">
                <a:solidFill>
                  <a:schemeClr val="accent2"/>
                </a:solidFill>
                <a:latin typeface="Verdana" pitchFamily="34" charset="0"/>
                <a:ea typeface="Lucida Sans Unicode" pitchFamily="34" charset="0"/>
                <a:cs typeface="Lucida Sans Unicode" pitchFamily="34" charset="0"/>
              </a:defRPr>
            </a:lvl7pPr>
            <a:lvl8pPr marL="3429000" indent="-228600" defTabSz="457200" eaLnBrk="0" fontAlgn="base" hangingPunct="0">
              <a:lnSpc>
                <a:spcPct val="80000"/>
              </a:lnSpc>
              <a:spcBef>
                <a:spcPts val="600"/>
              </a:spcBef>
              <a:spcAft>
                <a:spcPct val="0"/>
              </a:spcAft>
              <a:buClr>
                <a:srgbClr val="990000"/>
              </a:buClr>
              <a:buSzPct val="100000"/>
              <a:buFont typeface="Arial" charset="0"/>
              <a:defRPr sz="3200" b="1">
                <a:solidFill>
                  <a:schemeClr val="accent2"/>
                </a:solidFill>
                <a:latin typeface="Verdana" pitchFamily="34" charset="0"/>
                <a:ea typeface="Lucida Sans Unicode" pitchFamily="34" charset="0"/>
                <a:cs typeface="Lucida Sans Unicode" pitchFamily="34" charset="0"/>
              </a:defRPr>
            </a:lvl8pPr>
            <a:lvl9pPr marL="3886200" indent="-228600" defTabSz="457200" eaLnBrk="0" fontAlgn="base" hangingPunct="0">
              <a:lnSpc>
                <a:spcPct val="80000"/>
              </a:lnSpc>
              <a:spcBef>
                <a:spcPts val="600"/>
              </a:spcBef>
              <a:spcAft>
                <a:spcPct val="0"/>
              </a:spcAft>
              <a:buClr>
                <a:srgbClr val="990000"/>
              </a:buClr>
              <a:buSzPct val="100000"/>
              <a:buFont typeface="Arial" charset="0"/>
              <a:defRPr sz="3200" b="1">
                <a:solidFill>
                  <a:schemeClr val="accent2"/>
                </a:solidFill>
                <a:latin typeface="Verdana" pitchFamily="34" charset="0"/>
                <a:ea typeface="Lucida Sans Unicode" pitchFamily="34" charset="0"/>
                <a:cs typeface="Lucida Sans Unicode" pitchFamily="34" charset="0"/>
              </a:defRPr>
            </a:lvl9pPr>
          </a:lstStyle>
          <a:p>
            <a:pPr>
              <a:lnSpc>
                <a:spcPct val="100000"/>
              </a:lnSpc>
              <a:spcBef>
                <a:spcPct val="0"/>
              </a:spcBef>
              <a:buClrTx/>
              <a:buSzTx/>
              <a:buFontTx/>
              <a:buNone/>
              <a:defRPr/>
            </a:pPr>
            <a:endParaRPr lang="en-US" altLang="en-US" sz="1800" b="0">
              <a:solidFill>
                <a:schemeClr val="tx1"/>
              </a:solidFill>
              <a:latin typeface="Arial" charset="0"/>
            </a:endParaRPr>
          </a:p>
        </p:txBody>
      </p:sp>
      <p:sp>
        <p:nvSpPr>
          <p:cNvPr id="38916" name="AutoShape 3"/>
          <p:cNvSpPr>
            <a:spLocks noChangeArrowheads="1"/>
          </p:cNvSpPr>
          <p:nvPr/>
        </p:nvSpPr>
        <p:spPr bwMode="auto">
          <a:xfrm>
            <a:off x="1" y="0"/>
            <a:ext cx="6797675" cy="9926638"/>
          </a:xfrm>
          <a:prstGeom prst="roundRect">
            <a:avLst>
              <a:gd name="adj" fmla="val 19"/>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wrap="none" lIns="91486" tIns="45743" rIns="91486" bIns="45743" anchor="ctr"/>
          <a:lstStyle>
            <a:lvl1pPr>
              <a:defRPr sz="3200" b="1">
                <a:solidFill>
                  <a:schemeClr val="accent2"/>
                </a:solidFill>
                <a:latin typeface="Verdana" pitchFamily="34" charset="0"/>
                <a:ea typeface="Lucida Sans Unicode" pitchFamily="34" charset="0"/>
                <a:cs typeface="Lucida Sans Unicode" pitchFamily="34" charset="0"/>
              </a:defRPr>
            </a:lvl1pPr>
            <a:lvl2pPr marL="742950" indent="-285750">
              <a:defRPr sz="3200" b="1">
                <a:solidFill>
                  <a:schemeClr val="accent2"/>
                </a:solidFill>
                <a:latin typeface="Verdana" pitchFamily="34" charset="0"/>
                <a:ea typeface="Lucida Sans Unicode" pitchFamily="34" charset="0"/>
                <a:cs typeface="Lucida Sans Unicode" pitchFamily="34" charset="0"/>
              </a:defRPr>
            </a:lvl2pPr>
            <a:lvl3pPr marL="1143000" indent="-228600">
              <a:defRPr sz="3200" b="1">
                <a:solidFill>
                  <a:schemeClr val="accent2"/>
                </a:solidFill>
                <a:latin typeface="Verdana" pitchFamily="34" charset="0"/>
                <a:ea typeface="Lucida Sans Unicode" pitchFamily="34" charset="0"/>
                <a:cs typeface="Lucida Sans Unicode" pitchFamily="34" charset="0"/>
              </a:defRPr>
            </a:lvl3pPr>
            <a:lvl4pPr marL="1600200" indent="-228600">
              <a:defRPr sz="3200" b="1">
                <a:solidFill>
                  <a:schemeClr val="accent2"/>
                </a:solidFill>
                <a:latin typeface="Verdana" pitchFamily="34" charset="0"/>
                <a:ea typeface="Lucida Sans Unicode" pitchFamily="34" charset="0"/>
                <a:cs typeface="Lucida Sans Unicode" pitchFamily="34" charset="0"/>
              </a:defRPr>
            </a:lvl4pPr>
            <a:lvl5pPr marL="2057400" indent="-228600">
              <a:defRPr sz="3200" b="1">
                <a:solidFill>
                  <a:schemeClr val="accent2"/>
                </a:solidFill>
                <a:latin typeface="Verdana" pitchFamily="34" charset="0"/>
                <a:ea typeface="Lucida Sans Unicode" pitchFamily="34" charset="0"/>
                <a:cs typeface="Lucida Sans Unicode" pitchFamily="34" charset="0"/>
              </a:defRPr>
            </a:lvl5pPr>
            <a:lvl6pPr marL="2514600" indent="-228600" defTabSz="457200" eaLnBrk="0" fontAlgn="base" hangingPunct="0">
              <a:lnSpc>
                <a:spcPct val="80000"/>
              </a:lnSpc>
              <a:spcBef>
                <a:spcPts val="600"/>
              </a:spcBef>
              <a:spcAft>
                <a:spcPct val="0"/>
              </a:spcAft>
              <a:buClr>
                <a:srgbClr val="990000"/>
              </a:buClr>
              <a:buSzPct val="100000"/>
              <a:buFont typeface="Arial" charset="0"/>
              <a:defRPr sz="3200" b="1">
                <a:solidFill>
                  <a:schemeClr val="accent2"/>
                </a:solidFill>
                <a:latin typeface="Verdana" pitchFamily="34" charset="0"/>
                <a:ea typeface="Lucida Sans Unicode" pitchFamily="34" charset="0"/>
                <a:cs typeface="Lucida Sans Unicode" pitchFamily="34" charset="0"/>
              </a:defRPr>
            </a:lvl6pPr>
            <a:lvl7pPr marL="2971800" indent="-228600" defTabSz="457200" eaLnBrk="0" fontAlgn="base" hangingPunct="0">
              <a:lnSpc>
                <a:spcPct val="80000"/>
              </a:lnSpc>
              <a:spcBef>
                <a:spcPts val="600"/>
              </a:spcBef>
              <a:spcAft>
                <a:spcPct val="0"/>
              </a:spcAft>
              <a:buClr>
                <a:srgbClr val="990000"/>
              </a:buClr>
              <a:buSzPct val="100000"/>
              <a:buFont typeface="Arial" charset="0"/>
              <a:defRPr sz="3200" b="1">
                <a:solidFill>
                  <a:schemeClr val="accent2"/>
                </a:solidFill>
                <a:latin typeface="Verdana" pitchFamily="34" charset="0"/>
                <a:ea typeface="Lucida Sans Unicode" pitchFamily="34" charset="0"/>
                <a:cs typeface="Lucida Sans Unicode" pitchFamily="34" charset="0"/>
              </a:defRPr>
            </a:lvl7pPr>
            <a:lvl8pPr marL="3429000" indent="-228600" defTabSz="457200" eaLnBrk="0" fontAlgn="base" hangingPunct="0">
              <a:lnSpc>
                <a:spcPct val="80000"/>
              </a:lnSpc>
              <a:spcBef>
                <a:spcPts val="600"/>
              </a:spcBef>
              <a:spcAft>
                <a:spcPct val="0"/>
              </a:spcAft>
              <a:buClr>
                <a:srgbClr val="990000"/>
              </a:buClr>
              <a:buSzPct val="100000"/>
              <a:buFont typeface="Arial" charset="0"/>
              <a:defRPr sz="3200" b="1">
                <a:solidFill>
                  <a:schemeClr val="accent2"/>
                </a:solidFill>
                <a:latin typeface="Verdana" pitchFamily="34" charset="0"/>
                <a:ea typeface="Lucida Sans Unicode" pitchFamily="34" charset="0"/>
                <a:cs typeface="Lucida Sans Unicode" pitchFamily="34" charset="0"/>
              </a:defRPr>
            </a:lvl8pPr>
            <a:lvl9pPr marL="3886200" indent="-228600" defTabSz="457200" eaLnBrk="0" fontAlgn="base" hangingPunct="0">
              <a:lnSpc>
                <a:spcPct val="80000"/>
              </a:lnSpc>
              <a:spcBef>
                <a:spcPts val="600"/>
              </a:spcBef>
              <a:spcAft>
                <a:spcPct val="0"/>
              </a:spcAft>
              <a:buClr>
                <a:srgbClr val="990000"/>
              </a:buClr>
              <a:buSzPct val="100000"/>
              <a:buFont typeface="Arial" charset="0"/>
              <a:defRPr sz="3200" b="1">
                <a:solidFill>
                  <a:schemeClr val="accent2"/>
                </a:solidFill>
                <a:latin typeface="Verdana" pitchFamily="34" charset="0"/>
                <a:ea typeface="Lucida Sans Unicode" pitchFamily="34" charset="0"/>
                <a:cs typeface="Lucida Sans Unicode" pitchFamily="34" charset="0"/>
              </a:defRPr>
            </a:lvl9pPr>
          </a:lstStyle>
          <a:p>
            <a:pPr>
              <a:lnSpc>
                <a:spcPct val="100000"/>
              </a:lnSpc>
              <a:spcBef>
                <a:spcPct val="0"/>
              </a:spcBef>
              <a:buClrTx/>
              <a:buSzTx/>
              <a:buFontTx/>
              <a:buNone/>
              <a:defRPr/>
            </a:pPr>
            <a:endParaRPr lang="en-US" altLang="en-US" sz="1800" b="0">
              <a:solidFill>
                <a:schemeClr val="tx1"/>
              </a:solidFill>
              <a:latin typeface="Arial" charset="0"/>
            </a:endParaRPr>
          </a:p>
        </p:txBody>
      </p:sp>
      <p:sp>
        <p:nvSpPr>
          <p:cNvPr id="38917" name="AutoShape 4"/>
          <p:cNvSpPr>
            <a:spLocks noChangeArrowheads="1"/>
          </p:cNvSpPr>
          <p:nvPr/>
        </p:nvSpPr>
        <p:spPr bwMode="auto">
          <a:xfrm>
            <a:off x="1" y="0"/>
            <a:ext cx="6797675" cy="9926638"/>
          </a:xfrm>
          <a:prstGeom prst="roundRect">
            <a:avLst>
              <a:gd name="adj" fmla="val 19"/>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wrap="none" lIns="91486" tIns="45743" rIns="91486" bIns="45743" anchor="ctr"/>
          <a:lstStyle>
            <a:lvl1pPr>
              <a:defRPr sz="3200" b="1">
                <a:solidFill>
                  <a:schemeClr val="accent2"/>
                </a:solidFill>
                <a:latin typeface="Verdana" pitchFamily="34" charset="0"/>
                <a:ea typeface="Lucida Sans Unicode" pitchFamily="34" charset="0"/>
                <a:cs typeface="Lucida Sans Unicode" pitchFamily="34" charset="0"/>
              </a:defRPr>
            </a:lvl1pPr>
            <a:lvl2pPr marL="742950" indent="-285750">
              <a:defRPr sz="3200" b="1">
                <a:solidFill>
                  <a:schemeClr val="accent2"/>
                </a:solidFill>
                <a:latin typeface="Verdana" pitchFamily="34" charset="0"/>
                <a:ea typeface="Lucida Sans Unicode" pitchFamily="34" charset="0"/>
                <a:cs typeface="Lucida Sans Unicode" pitchFamily="34" charset="0"/>
              </a:defRPr>
            </a:lvl2pPr>
            <a:lvl3pPr marL="1143000" indent="-228600">
              <a:defRPr sz="3200" b="1">
                <a:solidFill>
                  <a:schemeClr val="accent2"/>
                </a:solidFill>
                <a:latin typeface="Verdana" pitchFamily="34" charset="0"/>
                <a:ea typeface="Lucida Sans Unicode" pitchFamily="34" charset="0"/>
                <a:cs typeface="Lucida Sans Unicode" pitchFamily="34" charset="0"/>
              </a:defRPr>
            </a:lvl3pPr>
            <a:lvl4pPr marL="1600200" indent="-228600">
              <a:defRPr sz="3200" b="1">
                <a:solidFill>
                  <a:schemeClr val="accent2"/>
                </a:solidFill>
                <a:latin typeface="Verdana" pitchFamily="34" charset="0"/>
                <a:ea typeface="Lucida Sans Unicode" pitchFamily="34" charset="0"/>
                <a:cs typeface="Lucida Sans Unicode" pitchFamily="34" charset="0"/>
              </a:defRPr>
            </a:lvl4pPr>
            <a:lvl5pPr marL="2057400" indent="-228600">
              <a:defRPr sz="3200" b="1">
                <a:solidFill>
                  <a:schemeClr val="accent2"/>
                </a:solidFill>
                <a:latin typeface="Verdana" pitchFamily="34" charset="0"/>
                <a:ea typeface="Lucida Sans Unicode" pitchFamily="34" charset="0"/>
                <a:cs typeface="Lucida Sans Unicode" pitchFamily="34" charset="0"/>
              </a:defRPr>
            </a:lvl5pPr>
            <a:lvl6pPr marL="2514600" indent="-228600" defTabSz="457200" eaLnBrk="0" fontAlgn="base" hangingPunct="0">
              <a:lnSpc>
                <a:spcPct val="80000"/>
              </a:lnSpc>
              <a:spcBef>
                <a:spcPts val="600"/>
              </a:spcBef>
              <a:spcAft>
                <a:spcPct val="0"/>
              </a:spcAft>
              <a:buClr>
                <a:srgbClr val="990000"/>
              </a:buClr>
              <a:buSzPct val="100000"/>
              <a:buFont typeface="Arial" charset="0"/>
              <a:defRPr sz="3200" b="1">
                <a:solidFill>
                  <a:schemeClr val="accent2"/>
                </a:solidFill>
                <a:latin typeface="Verdana" pitchFamily="34" charset="0"/>
                <a:ea typeface="Lucida Sans Unicode" pitchFamily="34" charset="0"/>
                <a:cs typeface="Lucida Sans Unicode" pitchFamily="34" charset="0"/>
              </a:defRPr>
            </a:lvl6pPr>
            <a:lvl7pPr marL="2971800" indent="-228600" defTabSz="457200" eaLnBrk="0" fontAlgn="base" hangingPunct="0">
              <a:lnSpc>
                <a:spcPct val="80000"/>
              </a:lnSpc>
              <a:spcBef>
                <a:spcPts val="600"/>
              </a:spcBef>
              <a:spcAft>
                <a:spcPct val="0"/>
              </a:spcAft>
              <a:buClr>
                <a:srgbClr val="990000"/>
              </a:buClr>
              <a:buSzPct val="100000"/>
              <a:buFont typeface="Arial" charset="0"/>
              <a:defRPr sz="3200" b="1">
                <a:solidFill>
                  <a:schemeClr val="accent2"/>
                </a:solidFill>
                <a:latin typeface="Verdana" pitchFamily="34" charset="0"/>
                <a:ea typeface="Lucida Sans Unicode" pitchFamily="34" charset="0"/>
                <a:cs typeface="Lucida Sans Unicode" pitchFamily="34" charset="0"/>
              </a:defRPr>
            </a:lvl7pPr>
            <a:lvl8pPr marL="3429000" indent="-228600" defTabSz="457200" eaLnBrk="0" fontAlgn="base" hangingPunct="0">
              <a:lnSpc>
                <a:spcPct val="80000"/>
              </a:lnSpc>
              <a:spcBef>
                <a:spcPts val="600"/>
              </a:spcBef>
              <a:spcAft>
                <a:spcPct val="0"/>
              </a:spcAft>
              <a:buClr>
                <a:srgbClr val="990000"/>
              </a:buClr>
              <a:buSzPct val="100000"/>
              <a:buFont typeface="Arial" charset="0"/>
              <a:defRPr sz="3200" b="1">
                <a:solidFill>
                  <a:schemeClr val="accent2"/>
                </a:solidFill>
                <a:latin typeface="Verdana" pitchFamily="34" charset="0"/>
                <a:ea typeface="Lucida Sans Unicode" pitchFamily="34" charset="0"/>
                <a:cs typeface="Lucida Sans Unicode" pitchFamily="34" charset="0"/>
              </a:defRPr>
            </a:lvl8pPr>
            <a:lvl9pPr marL="3886200" indent="-228600" defTabSz="457200" eaLnBrk="0" fontAlgn="base" hangingPunct="0">
              <a:lnSpc>
                <a:spcPct val="80000"/>
              </a:lnSpc>
              <a:spcBef>
                <a:spcPts val="600"/>
              </a:spcBef>
              <a:spcAft>
                <a:spcPct val="0"/>
              </a:spcAft>
              <a:buClr>
                <a:srgbClr val="990000"/>
              </a:buClr>
              <a:buSzPct val="100000"/>
              <a:buFont typeface="Arial" charset="0"/>
              <a:defRPr sz="3200" b="1">
                <a:solidFill>
                  <a:schemeClr val="accent2"/>
                </a:solidFill>
                <a:latin typeface="Verdana" pitchFamily="34" charset="0"/>
                <a:ea typeface="Lucida Sans Unicode" pitchFamily="34" charset="0"/>
                <a:cs typeface="Lucida Sans Unicode" pitchFamily="34" charset="0"/>
              </a:defRPr>
            </a:lvl9pPr>
          </a:lstStyle>
          <a:p>
            <a:pPr>
              <a:lnSpc>
                <a:spcPct val="100000"/>
              </a:lnSpc>
              <a:spcBef>
                <a:spcPct val="0"/>
              </a:spcBef>
              <a:buClrTx/>
              <a:buSzTx/>
              <a:buFontTx/>
              <a:buNone/>
              <a:defRPr/>
            </a:pPr>
            <a:endParaRPr lang="en-US" altLang="en-US" sz="1800" b="0">
              <a:solidFill>
                <a:schemeClr val="tx1"/>
              </a:solidFill>
              <a:latin typeface="Arial" charset="0"/>
            </a:endParaRPr>
          </a:p>
        </p:txBody>
      </p:sp>
      <p:sp>
        <p:nvSpPr>
          <p:cNvPr id="3077" name="Rectangle 5"/>
          <p:cNvSpPr>
            <a:spLocks noGrp="1" noChangeArrowheads="1"/>
          </p:cNvSpPr>
          <p:nvPr>
            <p:ph type="hdr"/>
          </p:nvPr>
        </p:nvSpPr>
        <p:spPr bwMode="auto">
          <a:xfrm>
            <a:off x="0" y="0"/>
            <a:ext cx="2941424" cy="494108"/>
          </a:xfrm>
          <a:prstGeom prst="rect">
            <a:avLst/>
          </a:prstGeom>
          <a:noFill/>
          <a:ln w="9525">
            <a:noFill/>
            <a:round/>
            <a:headEnd/>
            <a:tailEnd/>
          </a:ln>
          <a:effectLst/>
        </p:spPr>
        <p:txBody>
          <a:bodyPr vert="horz" wrap="square" lIns="93287" tIns="46464" rIns="93287" bIns="46464" numCol="1" anchor="t" anchorCtr="0" compatLnSpc="1">
            <a:prstTxWarp prst="textNoShape">
              <a:avLst/>
            </a:prstTxWarp>
          </a:bodyPr>
          <a:lstStyle>
            <a:lvl1pPr eaLnBrk="1" hangingPunct="1">
              <a:lnSpc>
                <a:spcPct val="93000"/>
              </a:lnSpc>
              <a:spcBef>
                <a:spcPct val="0"/>
              </a:spcBef>
              <a:buClr>
                <a:srgbClr val="000000"/>
              </a:buClr>
              <a:tabLst>
                <a:tab pos="0" algn="l"/>
                <a:tab pos="447905" algn="l"/>
                <a:tab pos="897397" algn="l"/>
                <a:tab pos="1346891" algn="l"/>
                <a:tab pos="1796384" algn="l"/>
                <a:tab pos="2245876" algn="l"/>
                <a:tab pos="2695369" algn="l"/>
                <a:tab pos="3144862" algn="l"/>
                <a:tab pos="3594355" algn="l"/>
                <a:tab pos="4043847" algn="l"/>
                <a:tab pos="4493342" algn="l"/>
                <a:tab pos="4942833" algn="l"/>
                <a:tab pos="5392327" algn="l"/>
                <a:tab pos="5841818" algn="l"/>
                <a:tab pos="6291312" algn="l"/>
                <a:tab pos="6740805" algn="l"/>
                <a:tab pos="7190297" algn="l"/>
                <a:tab pos="7639790" algn="l"/>
                <a:tab pos="8089285" algn="l"/>
                <a:tab pos="8538776" algn="l"/>
                <a:tab pos="8988270" algn="l"/>
              </a:tabLst>
              <a:defRPr sz="1200" b="0">
                <a:solidFill>
                  <a:srgbClr val="000000"/>
                </a:solidFill>
                <a:latin typeface="Arial" charset="0"/>
                <a:ea typeface="+mn-ea"/>
              </a:defRPr>
            </a:lvl1pPr>
          </a:lstStyle>
          <a:p>
            <a:pPr>
              <a:defRPr/>
            </a:pPr>
            <a:endParaRPr lang="en-US"/>
          </a:p>
        </p:txBody>
      </p:sp>
      <p:sp>
        <p:nvSpPr>
          <p:cNvPr id="3078" name="Rectangle 6"/>
          <p:cNvSpPr>
            <a:spLocks noGrp="1" noChangeArrowheads="1"/>
          </p:cNvSpPr>
          <p:nvPr>
            <p:ph type="dt"/>
          </p:nvPr>
        </p:nvSpPr>
        <p:spPr bwMode="auto">
          <a:xfrm>
            <a:off x="3851488" y="0"/>
            <a:ext cx="2939835" cy="494108"/>
          </a:xfrm>
          <a:prstGeom prst="rect">
            <a:avLst/>
          </a:prstGeom>
          <a:noFill/>
          <a:ln w="9525">
            <a:noFill/>
            <a:round/>
            <a:headEnd/>
            <a:tailEnd/>
          </a:ln>
          <a:effectLst/>
        </p:spPr>
        <p:txBody>
          <a:bodyPr vert="horz" wrap="square" lIns="93287" tIns="46464" rIns="93287" bIns="46464" numCol="1" anchor="t" anchorCtr="0" compatLnSpc="1">
            <a:prstTxWarp prst="textNoShape">
              <a:avLst/>
            </a:prstTxWarp>
          </a:bodyPr>
          <a:lstStyle>
            <a:lvl1pPr algn="r" eaLnBrk="1" hangingPunct="1">
              <a:lnSpc>
                <a:spcPct val="93000"/>
              </a:lnSpc>
              <a:spcBef>
                <a:spcPct val="0"/>
              </a:spcBef>
              <a:buClr>
                <a:srgbClr val="000000"/>
              </a:buClr>
              <a:tabLst>
                <a:tab pos="0" algn="l"/>
                <a:tab pos="447905" algn="l"/>
                <a:tab pos="897397" algn="l"/>
                <a:tab pos="1346891" algn="l"/>
                <a:tab pos="1796384" algn="l"/>
                <a:tab pos="2245876" algn="l"/>
                <a:tab pos="2695369" algn="l"/>
                <a:tab pos="3144862" algn="l"/>
                <a:tab pos="3594355" algn="l"/>
                <a:tab pos="4043847" algn="l"/>
                <a:tab pos="4493342" algn="l"/>
                <a:tab pos="4942833" algn="l"/>
                <a:tab pos="5392327" algn="l"/>
                <a:tab pos="5841818" algn="l"/>
                <a:tab pos="6291312" algn="l"/>
                <a:tab pos="6740805" algn="l"/>
                <a:tab pos="7190297" algn="l"/>
                <a:tab pos="7639790" algn="l"/>
                <a:tab pos="8089285" algn="l"/>
                <a:tab pos="8538776" algn="l"/>
                <a:tab pos="8988270" algn="l"/>
              </a:tabLst>
              <a:defRPr sz="1200" b="0">
                <a:solidFill>
                  <a:srgbClr val="000000"/>
                </a:solidFill>
                <a:latin typeface="Arial" charset="0"/>
                <a:ea typeface="+mn-ea"/>
              </a:defRPr>
            </a:lvl1pPr>
          </a:lstStyle>
          <a:p>
            <a:pPr>
              <a:defRPr/>
            </a:pPr>
            <a:endParaRPr lang="en-US"/>
          </a:p>
        </p:txBody>
      </p:sp>
      <p:sp>
        <p:nvSpPr>
          <p:cNvPr id="24584" name="Rectangle 7"/>
          <p:cNvSpPr>
            <a:spLocks noGrp="1" noRot="1" noChangeAspect="1" noChangeArrowheads="1"/>
          </p:cNvSpPr>
          <p:nvPr>
            <p:ph type="sldImg"/>
          </p:nvPr>
        </p:nvSpPr>
        <p:spPr bwMode="auto">
          <a:xfrm>
            <a:off x="915988" y="742950"/>
            <a:ext cx="4965700" cy="3724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sp>
      <p:sp>
        <p:nvSpPr>
          <p:cNvPr id="3080" name="Rectangle 8"/>
          <p:cNvSpPr>
            <a:spLocks noGrp="1" noChangeArrowheads="1"/>
          </p:cNvSpPr>
          <p:nvPr>
            <p:ph type="body"/>
          </p:nvPr>
        </p:nvSpPr>
        <p:spPr bwMode="auto">
          <a:xfrm>
            <a:off x="679769" y="4717060"/>
            <a:ext cx="5433375" cy="4459678"/>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p>
            <a:pPr lvl="0"/>
            <a:endParaRPr lang="en-US" noProof="0"/>
          </a:p>
        </p:txBody>
      </p:sp>
      <p:sp>
        <p:nvSpPr>
          <p:cNvPr id="3081" name="Rectangle 9"/>
          <p:cNvSpPr>
            <a:spLocks noGrp="1" noChangeArrowheads="1"/>
          </p:cNvSpPr>
          <p:nvPr>
            <p:ph type="ftr"/>
          </p:nvPr>
        </p:nvSpPr>
        <p:spPr bwMode="auto">
          <a:xfrm>
            <a:off x="0" y="9429355"/>
            <a:ext cx="2941424" cy="494107"/>
          </a:xfrm>
          <a:prstGeom prst="rect">
            <a:avLst/>
          </a:prstGeom>
          <a:noFill/>
          <a:ln w="9525">
            <a:noFill/>
            <a:round/>
            <a:headEnd/>
            <a:tailEnd/>
          </a:ln>
          <a:effectLst/>
        </p:spPr>
        <p:txBody>
          <a:bodyPr vert="horz" wrap="square" lIns="93287" tIns="46464" rIns="93287" bIns="46464" numCol="1" anchor="b" anchorCtr="0" compatLnSpc="1">
            <a:prstTxWarp prst="textNoShape">
              <a:avLst/>
            </a:prstTxWarp>
          </a:bodyPr>
          <a:lstStyle>
            <a:lvl1pPr eaLnBrk="1" hangingPunct="1">
              <a:lnSpc>
                <a:spcPct val="93000"/>
              </a:lnSpc>
              <a:spcBef>
                <a:spcPct val="0"/>
              </a:spcBef>
              <a:buClr>
                <a:srgbClr val="000000"/>
              </a:buClr>
              <a:tabLst>
                <a:tab pos="0" algn="l"/>
                <a:tab pos="447905" algn="l"/>
                <a:tab pos="897397" algn="l"/>
                <a:tab pos="1346891" algn="l"/>
                <a:tab pos="1796384" algn="l"/>
                <a:tab pos="2245876" algn="l"/>
                <a:tab pos="2695369" algn="l"/>
                <a:tab pos="3144862" algn="l"/>
                <a:tab pos="3594355" algn="l"/>
                <a:tab pos="4043847" algn="l"/>
                <a:tab pos="4493342" algn="l"/>
                <a:tab pos="4942833" algn="l"/>
                <a:tab pos="5392327" algn="l"/>
                <a:tab pos="5841818" algn="l"/>
                <a:tab pos="6291312" algn="l"/>
                <a:tab pos="6740805" algn="l"/>
                <a:tab pos="7190297" algn="l"/>
                <a:tab pos="7639790" algn="l"/>
                <a:tab pos="8089285" algn="l"/>
                <a:tab pos="8538776" algn="l"/>
                <a:tab pos="8988270" algn="l"/>
              </a:tabLst>
              <a:defRPr sz="1200" b="0">
                <a:solidFill>
                  <a:srgbClr val="000000"/>
                </a:solidFill>
                <a:latin typeface="Arial" charset="0"/>
                <a:ea typeface="+mn-ea"/>
              </a:defRPr>
            </a:lvl1pPr>
          </a:lstStyle>
          <a:p>
            <a:pPr>
              <a:defRPr/>
            </a:pPr>
            <a:endParaRPr lang="en-US"/>
          </a:p>
        </p:txBody>
      </p:sp>
      <p:sp>
        <p:nvSpPr>
          <p:cNvPr id="3082" name="Rectangle 10"/>
          <p:cNvSpPr>
            <a:spLocks noGrp="1" noChangeArrowheads="1"/>
          </p:cNvSpPr>
          <p:nvPr>
            <p:ph type="sldNum"/>
          </p:nvPr>
        </p:nvSpPr>
        <p:spPr bwMode="auto">
          <a:xfrm>
            <a:off x="3851488" y="9429355"/>
            <a:ext cx="2939835" cy="494107"/>
          </a:xfrm>
          <a:prstGeom prst="rect">
            <a:avLst/>
          </a:prstGeom>
          <a:noFill/>
          <a:ln w="9525">
            <a:noFill/>
            <a:round/>
            <a:headEnd/>
            <a:tailEnd/>
          </a:ln>
          <a:effectLst/>
        </p:spPr>
        <p:txBody>
          <a:bodyPr vert="horz" wrap="square" lIns="93287" tIns="46464" rIns="93287" bIns="46464" numCol="1" anchor="b" anchorCtr="0" compatLnSpc="1">
            <a:prstTxWarp prst="textNoShape">
              <a:avLst/>
            </a:prstTxWarp>
          </a:bodyPr>
          <a:lstStyle>
            <a:lvl1pPr algn="r" eaLnBrk="1" hangingPunct="1">
              <a:lnSpc>
                <a:spcPct val="93000"/>
              </a:lnSpc>
              <a:spcBef>
                <a:spcPct val="0"/>
              </a:spcBef>
              <a:buClr>
                <a:srgbClr val="000000"/>
              </a:buClr>
              <a:tabLst>
                <a:tab pos="0" algn="l"/>
                <a:tab pos="447905" algn="l"/>
                <a:tab pos="897397" algn="l"/>
                <a:tab pos="1346891" algn="l"/>
                <a:tab pos="1796384" algn="l"/>
                <a:tab pos="2245876" algn="l"/>
                <a:tab pos="2695369" algn="l"/>
                <a:tab pos="3144862" algn="l"/>
                <a:tab pos="3594355" algn="l"/>
                <a:tab pos="4043847" algn="l"/>
                <a:tab pos="4493342" algn="l"/>
                <a:tab pos="4942833" algn="l"/>
                <a:tab pos="5392327" algn="l"/>
                <a:tab pos="5841818" algn="l"/>
                <a:tab pos="6291312" algn="l"/>
                <a:tab pos="6740805" algn="l"/>
                <a:tab pos="7190297" algn="l"/>
                <a:tab pos="7639790" algn="l"/>
                <a:tab pos="8089285" algn="l"/>
                <a:tab pos="8538776" algn="l"/>
                <a:tab pos="8988270" algn="l"/>
              </a:tabLst>
              <a:defRPr sz="1200" b="0">
                <a:solidFill>
                  <a:srgbClr val="000000"/>
                </a:solidFill>
                <a:latin typeface="Arial" charset="0"/>
                <a:ea typeface="+mn-ea"/>
              </a:defRPr>
            </a:lvl1pPr>
          </a:lstStyle>
          <a:p>
            <a:pPr>
              <a:defRPr/>
            </a:pPr>
            <a:fld id="{0F057653-BABD-4562-B40E-2F7E901EF03B}" type="slidenum">
              <a:rPr lang="en-GB"/>
              <a:pPr>
                <a:defRPr/>
              </a:pPr>
              <a:t>‹#›</a:t>
            </a:fld>
            <a:endParaRPr lang="en-GB"/>
          </a:p>
        </p:txBody>
      </p:sp>
    </p:spTree>
    <p:extLst>
      <p:ext uri="{BB962C8B-B14F-4D97-AF65-F5344CB8AC3E}">
        <p14:creationId xmlns:p14="http://schemas.microsoft.com/office/powerpoint/2010/main" val="4203738528"/>
      </p:ext>
    </p:extLst>
  </p:cSld>
  <p:clrMap bg1="lt1" tx1="dk1" bg2="lt2" tx2="dk2" accent1="accent1" accent2="accent2" accent3="accent3" accent4="accent4" accent5="accent5" accent6="accent6" hlink="hlink" folHlink="folHlink"/>
  <p:notesStyle>
    <a:lvl1pPr algn="l" defTabSz="457200" rtl="0" eaLnBrk="0" fontAlgn="base" hangingPunct="0">
      <a:spcBef>
        <a:spcPct val="30000"/>
      </a:spcBef>
      <a:spcAft>
        <a:spcPct val="0"/>
      </a:spcAft>
      <a:buClr>
        <a:srgbClr val="000000"/>
      </a:buClr>
      <a:buSzPct val="100000"/>
      <a:buFont typeface="Times New Roman" pitchFamily="18" charset="0"/>
      <a:defRPr sz="1200" kern="1200">
        <a:solidFill>
          <a:srgbClr val="000000"/>
        </a:solidFill>
        <a:latin typeface="Times New Roman" pitchFamily="18" charset="0"/>
        <a:ea typeface="+mn-ea"/>
        <a:cs typeface="Arial" charset="0"/>
      </a:defRPr>
    </a:lvl1pPr>
    <a:lvl2pPr marL="742950" indent="-285750" algn="l" defTabSz="457200" rtl="0" eaLnBrk="0" fontAlgn="base" hangingPunct="0">
      <a:spcBef>
        <a:spcPct val="30000"/>
      </a:spcBef>
      <a:spcAft>
        <a:spcPct val="0"/>
      </a:spcAft>
      <a:buClr>
        <a:srgbClr val="000000"/>
      </a:buClr>
      <a:buSzPct val="100000"/>
      <a:buFont typeface="Times New Roman" pitchFamily="18" charset="0"/>
      <a:defRPr sz="1200" kern="1200">
        <a:solidFill>
          <a:srgbClr val="000000"/>
        </a:solidFill>
        <a:latin typeface="Times New Roman" pitchFamily="18" charset="0"/>
        <a:ea typeface="+mn-ea"/>
        <a:cs typeface="Arial" charset="0"/>
      </a:defRPr>
    </a:lvl2pPr>
    <a:lvl3pPr marL="1143000" indent="-228600" algn="l" defTabSz="457200" rtl="0" eaLnBrk="0" fontAlgn="base" hangingPunct="0">
      <a:spcBef>
        <a:spcPct val="30000"/>
      </a:spcBef>
      <a:spcAft>
        <a:spcPct val="0"/>
      </a:spcAft>
      <a:buClr>
        <a:srgbClr val="000000"/>
      </a:buClr>
      <a:buSzPct val="100000"/>
      <a:buFont typeface="Times New Roman" pitchFamily="18" charset="0"/>
      <a:defRPr sz="1200" kern="1200">
        <a:solidFill>
          <a:srgbClr val="000000"/>
        </a:solidFill>
        <a:latin typeface="Times New Roman" pitchFamily="18" charset="0"/>
        <a:ea typeface="+mn-ea"/>
        <a:cs typeface="Arial" charset="0"/>
      </a:defRPr>
    </a:lvl3pPr>
    <a:lvl4pPr marL="1600200" indent="-228600" algn="l" defTabSz="457200" rtl="0" eaLnBrk="0" fontAlgn="base" hangingPunct="0">
      <a:spcBef>
        <a:spcPct val="30000"/>
      </a:spcBef>
      <a:spcAft>
        <a:spcPct val="0"/>
      </a:spcAft>
      <a:buClr>
        <a:srgbClr val="000000"/>
      </a:buClr>
      <a:buSzPct val="100000"/>
      <a:buFont typeface="Times New Roman" pitchFamily="18" charset="0"/>
      <a:defRPr sz="1200" kern="1200">
        <a:solidFill>
          <a:srgbClr val="000000"/>
        </a:solidFill>
        <a:latin typeface="Times New Roman" pitchFamily="18" charset="0"/>
        <a:ea typeface="+mn-ea"/>
        <a:cs typeface="Arial" charset="0"/>
      </a:defRPr>
    </a:lvl4pPr>
    <a:lvl5pPr marL="2057400" indent="-228600" algn="l" defTabSz="457200" rtl="0" eaLnBrk="0" fontAlgn="base" hangingPunct="0">
      <a:spcBef>
        <a:spcPct val="30000"/>
      </a:spcBef>
      <a:spcAft>
        <a:spcPct val="0"/>
      </a:spcAft>
      <a:buClr>
        <a:srgbClr val="000000"/>
      </a:buClr>
      <a:buSzPct val="100000"/>
      <a:buFont typeface="Times New Roman" pitchFamily="18" charset="0"/>
      <a:defRPr sz="1200" kern="1200">
        <a:solidFill>
          <a:srgbClr val="000000"/>
        </a:solidFill>
        <a:latin typeface="Times New Roman" pitchFamily="18" charset="0"/>
        <a:ea typeface="+mn-ea"/>
        <a:cs typeface="Arial"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FR" dirty="0"/>
          </a:p>
        </p:txBody>
      </p:sp>
      <p:sp>
        <p:nvSpPr>
          <p:cNvPr id="4" name="Slide Number Placeholder 3"/>
          <p:cNvSpPr>
            <a:spLocks noGrp="1"/>
          </p:cNvSpPr>
          <p:nvPr>
            <p:ph type="sldNum" idx="10"/>
          </p:nvPr>
        </p:nvSpPr>
        <p:spPr/>
        <p:txBody>
          <a:bodyPr/>
          <a:lstStyle/>
          <a:p>
            <a:pPr>
              <a:defRPr/>
            </a:pPr>
            <a:fld id="{0F057653-BABD-4562-B40E-2F7E901EF03B}" type="slidenum">
              <a:rPr lang="en-GB" smtClean="0"/>
              <a:pPr>
                <a:defRPr/>
              </a:pPr>
              <a:t>1</a:t>
            </a:fld>
            <a:endParaRPr lang="en-GB"/>
          </a:p>
        </p:txBody>
      </p:sp>
    </p:spTree>
    <p:extLst>
      <p:ext uri="{BB962C8B-B14F-4D97-AF65-F5344CB8AC3E}">
        <p14:creationId xmlns:p14="http://schemas.microsoft.com/office/powerpoint/2010/main" val="124800328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Image Placeholder 1"/>
          <p:cNvSpPr>
            <a:spLocks noGrp="1" noRot="1" noChangeAspect="1" noTextEdit="1"/>
          </p:cNvSpPr>
          <p:nvPr>
            <p:ph type="sldImg"/>
          </p:nvPr>
        </p:nvSpPr>
        <p:spPr/>
      </p:sp>
      <p:sp>
        <p:nvSpPr>
          <p:cNvPr id="3891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pPr eaLnBrk="1" hangingPunct="1"/>
            <a:endParaRPr lang="en-US" altLang="en-US" dirty="0"/>
          </a:p>
        </p:txBody>
      </p:sp>
      <p:sp>
        <p:nvSpPr>
          <p:cNvPr id="37892" name="Slide Number Placeholder 3"/>
          <p:cNvSpPr>
            <a:spLocks noGrp="1"/>
          </p:cNvSpPr>
          <p:nvPr>
            <p:ph type="sldNum" sz="quarter"/>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a:spcBef>
                <a:spcPct val="30000"/>
              </a:spcBef>
              <a:buClr>
                <a:srgbClr val="000000"/>
              </a:buClr>
              <a:buFont typeface="Times New Roman" pitchFamily="18" charset="0"/>
              <a:tabLst>
                <a:tab pos="0" algn="l"/>
                <a:tab pos="447905" algn="l"/>
                <a:tab pos="897397" algn="l"/>
                <a:tab pos="1346891" algn="l"/>
                <a:tab pos="1796384" algn="l"/>
                <a:tab pos="2245876" algn="l"/>
                <a:tab pos="2695369" algn="l"/>
                <a:tab pos="3144862" algn="l"/>
                <a:tab pos="3594355" algn="l"/>
                <a:tab pos="4043847" algn="l"/>
                <a:tab pos="4493342" algn="l"/>
                <a:tab pos="4942833" algn="l"/>
                <a:tab pos="5392327" algn="l"/>
                <a:tab pos="5841818" algn="l"/>
                <a:tab pos="6291312" algn="l"/>
                <a:tab pos="6740805" algn="l"/>
                <a:tab pos="7190297" algn="l"/>
                <a:tab pos="7639790" algn="l"/>
                <a:tab pos="8089285" algn="l"/>
                <a:tab pos="8538776" algn="l"/>
                <a:tab pos="8988270" algn="l"/>
              </a:tabLst>
              <a:defRPr sz="1200">
                <a:solidFill>
                  <a:srgbClr val="000000"/>
                </a:solidFill>
                <a:latin typeface="Times New Roman" pitchFamily="18" charset="0"/>
                <a:cs typeface="Arial" charset="0"/>
              </a:defRPr>
            </a:lvl1pPr>
            <a:lvl2pPr marL="743330" indent="-285895">
              <a:spcBef>
                <a:spcPct val="30000"/>
              </a:spcBef>
              <a:buClr>
                <a:srgbClr val="000000"/>
              </a:buClr>
              <a:buFont typeface="Times New Roman" pitchFamily="18" charset="0"/>
              <a:tabLst>
                <a:tab pos="0" algn="l"/>
                <a:tab pos="447905" algn="l"/>
                <a:tab pos="897397" algn="l"/>
                <a:tab pos="1346891" algn="l"/>
                <a:tab pos="1796384" algn="l"/>
                <a:tab pos="2245876" algn="l"/>
                <a:tab pos="2695369" algn="l"/>
                <a:tab pos="3144862" algn="l"/>
                <a:tab pos="3594355" algn="l"/>
                <a:tab pos="4043847" algn="l"/>
                <a:tab pos="4493342" algn="l"/>
                <a:tab pos="4942833" algn="l"/>
                <a:tab pos="5392327" algn="l"/>
                <a:tab pos="5841818" algn="l"/>
                <a:tab pos="6291312" algn="l"/>
                <a:tab pos="6740805" algn="l"/>
                <a:tab pos="7190297" algn="l"/>
                <a:tab pos="7639790" algn="l"/>
                <a:tab pos="8089285" algn="l"/>
                <a:tab pos="8538776" algn="l"/>
                <a:tab pos="8988270" algn="l"/>
              </a:tabLst>
              <a:defRPr sz="1200">
                <a:solidFill>
                  <a:srgbClr val="000000"/>
                </a:solidFill>
                <a:latin typeface="Times New Roman" pitchFamily="18" charset="0"/>
                <a:cs typeface="Arial" charset="0"/>
              </a:defRPr>
            </a:lvl2pPr>
            <a:lvl3pPr marL="1143586" indent="-228717">
              <a:spcBef>
                <a:spcPct val="30000"/>
              </a:spcBef>
              <a:buClr>
                <a:srgbClr val="000000"/>
              </a:buClr>
              <a:buFont typeface="Times New Roman" pitchFamily="18" charset="0"/>
              <a:tabLst>
                <a:tab pos="0" algn="l"/>
                <a:tab pos="447905" algn="l"/>
                <a:tab pos="897397" algn="l"/>
                <a:tab pos="1346891" algn="l"/>
                <a:tab pos="1796384" algn="l"/>
                <a:tab pos="2245876" algn="l"/>
                <a:tab pos="2695369" algn="l"/>
                <a:tab pos="3144862" algn="l"/>
                <a:tab pos="3594355" algn="l"/>
                <a:tab pos="4043847" algn="l"/>
                <a:tab pos="4493342" algn="l"/>
                <a:tab pos="4942833" algn="l"/>
                <a:tab pos="5392327" algn="l"/>
                <a:tab pos="5841818" algn="l"/>
                <a:tab pos="6291312" algn="l"/>
                <a:tab pos="6740805" algn="l"/>
                <a:tab pos="7190297" algn="l"/>
                <a:tab pos="7639790" algn="l"/>
                <a:tab pos="8089285" algn="l"/>
                <a:tab pos="8538776" algn="l"/>
                <a:tab pos="8988270" algn="l"/>
              </a:tabLst>
              <a:defRPr sz="1200">
                <a:solidFill>
                  <a:srgbClr val="000000"/>
                </a:solidFill>
                <a:latin typeface="Times New Roman" pitchFamily="18" charset="0"/>
                <a:cs typeface="Arial" charset="0"/>
              </a:defRPr>
            </a:lvl3pPr>
            <a:lvl4pPr marL="1601020" indent="-228717">
              <a:spcBef>
                <a:spcPct val="30000"/>
              </a:spcBef>
              <a:buClr>
                <a:srgbClr val="000000"/>
              </a:buClr>
              <a:buFont typeface="Times New Roman" pitchFamily="18" charset="0"/>
              <a:tabLst>
                <a:tab pos="0" algn="l"/>
                <a:tab pos="447905" algn="l"/>
                <a:tab pos="897397" algn="l"/>
                <a:tab pos="1346891" algn="l"/>
                <a:tab pos="1796384" algn="l"/>
                <a:tab pos="2245876" algn="l"/>
                <a:tab pos="2695369" algn="l"/>
                <a:tab pos="3144862" algn="l"/>
                <a:tab pos="3594355" algn="l"/>
                <a:tab pos="4043847" algn="l"/>
                <a:tab pos="4493342" algn="l"/>
                <a:tab pos="4942833" algn="l"/>
                <a:tab pos="5392327" algn="l"/>
                <a:tab pos="5841818" algn="l"/>
                <a:tab pos="6291312" algn="l"/>
                <a:tab pos="6740805" algn="l"/>
                <a:tab pos="7190297" algn="l"/>
                <a:tab pos="7639790" algn="l"/>
                <a:tab pos="8089285" algn="l"/>
                <a:tab pos="8538776" algn="l"/>
                <a:tab pos="8988270" algn="l"/>
              </a:tabLst>
              <a:defRPr sz="1200">
                <a:solidFill>
                  <a:srgbClr val="000000"/>
                </a:solidFill>
                <a:latin typeface="Times New Roman" pitchFamily="18" charset="0"/>
                <a:cs typeface="Arial" charset="0"/>
              </a:defRPr>
            </a:lvl4pPr>
            <a:lvl5pPr marL="2058456" indent="-228717">
              <a:spcBef>
                <a:spcPct val="30000"/>
              </a:spcBef>
              <a:buClr>
                <a:srgbClr val="000000"/>
              </a:buClr>
              <a:buFont typeface="Times New Roman" pitchFamily="18" charset="0"/>
              <a:tabLst>
                <a:tab pos="0" algn="l"/>
                <a:tab pos="447905" algn="l"/>
                <a:tab pos="897397" algn="l"/>
                <a:tab pos="1346891" algn="l"/>
                <a:tab pos="1796384" algn="l"/>
                <a:tab pos="2245876" algn="l"/>
                <a:tab pos="2695369" algn="l"/>
                <a:tab pos="3144862" algn="l"/>
                <a:tab pos="3594355" algn="l"/>
                <a:tab pos="4043847" algn="l"/>
                <a:tab pos="4493342" algn="l"/>
                <a:tab pos="4942833" algn="l"/>
                <a:tab pos="5392327" algn="l"/>
                <a:tab pos="5841818" algn="l"/>
                <a:tab pos="6291312" algn="l"/>
                <a:tab pos="6740805" algn="l"/>
                <a:tab pos="7190297" algn="l"/>
                <a:tab pos="7639790" algn="l"/>
                <a:tab pos="8089285" algn="l"/>
                <a:tab pos="8538776" algn="l"/>
                <a:tab pos="8988270" algn="l"/>
              </a:tabLst>
              <a:defRPr sz="1200">
                <a:solidFill>
                  <a:srgbClr val="000000"/>
                </a:solidFill>
                <a:latin typeface="Times New Roman" pitchFamily="18" charset="0"/>
                <a:cs typeface="Arial" charset="0"/>
              </a:defRPr>
            </a:lvl5pPr>
            <a:lvl6pPr marL="2515890" indent="-228717" defTabSz="457434" eaLnBrk="0" fontAlgn="base" hangingPunct="0">
              <a:spcBef>
                <a:spcPct val="30000"/>
              </a:spcBef>
              <a:spcAft>
                <a:spcPct val="0"/>
              </a:spcAft>
              <a:buClr>
                <a:srgbClr val="000000"/>
              </a:buClr>
              <a:buSzPct val="100000"/>
              <a:buFont typeface="Times New Roman" pitchFamily="18" charset="0"/>
              <a:tabLst>
                <a:tab pos="0" algn="l"/>
                <a:tab pos="447905" algn="l"/>
                <a:tab pos="897397" algn="l"/>
                <a:tab pos="1346891" algn="l"/>
                <a:tab pos="1796384" algn="l"/>
                <a:tab pos="2245876" algn="l"/>
                <a:tab pos="2695369" algn="l"/>
                <a:tab pos="3144862" algn="l"/>
                <a:tab pos="3594355" algn="l"/>
                <a:tab pos="4043847" algn="l"/>
                <a:tab pos="4493342" algn="l"/>
                <a:tab pos="4942833" algn="l"/>
                <a:tab pos="5392327" algn="l"/>
                <a:tab pos="5841818" algn="l"/>
                <a:tab pos="6291312" algn="l"/>
                <a:tab pos="6740805" algn="l"/>
                <a:tab pos="7190297" algn="l"/>
                <a:tab pos="7639790" algn="l"/>
                <a:tab pos="8089285" algn="l"/>
                <a:tab pos="8538776" algn="l"/>
                <a:tab pos="8988270" algn="l"/>
              </a:tabLst>
              <a:defRPr sz="1200">
                <a:solidFill>
                  <a:srgbClr val="000000"/>
                </a:solidFill>
                <a:latin typeface="Times New Roman" pitchFamily="18" charset="0"/>
                <a:cs typeface="Arial" charset="0"/>
              </a:defRPr>
            </a:lvl6pPr>
            <a:lvl7pPr marL="2973324" indent="-228717" defTabSz="457434" eaLnBrk="0" fontAlgn="base" hangingPunct="0">
              <a:spcBef>
                <a:spcPct val="30000"/>
              </a:spcBef>
              <a:spcAft>
                <a:spcPct val="0"/>
              </a:spcAft>
              <a:buClr>
                <a:srgbClr val="000000"/>
              </a:buClr>
              <a:buSzPct val="100000"/>
              <a:buFont typeface="Times New Roman" pitchFamily="18" charset="0"/>
              <a:tabLst>
                <a:tab pos="0" algn="l"/>
                <a:tab pos="447905" algn="l"/>
                <a:tab pos="897397" algn="l"/>
                <a:tab pos="1346891" algn="l"/>
                <a:tab pos="1796384" algn="l"/>
                <a:tab pos="2245876" algn="l"/>
                <a:tab pos="2695369" algn="l"/>
                <a:tab pos="3144862" algn="l"/>
                <a:tab pos="3594355" algn="l"/>
                <a:tab pos="4043847" algn="l"/>
                <a:tab pos="4493342" algn="l"/>
                <a:tab pos="4942833" algn="l"/>
                <a:tab pos="5392327" algn="l"/>
                <a:tab pos="5841818" algn="l"/>
                <a:tab pos="6291312" algn="l"/>
                <a:tab pos="6740805" algn="l"/>
                <a:tab pos="7190297" algn="l"/>
                <a:tab pos="7639790" algn="l"/>
                <a:tab pos="8089285" algn="l"/>
                <a:tab pos="8538776" algn="l"/>
                <a:tab pos="8988270" algn="l"/>
              </a:tabLst>
              <a:defRPr sz="1200">
                <a:solidFill>
                  <a:srgbClr val="000000"/>
                </a:solidFill>
                <a:latin typeface="Times New Roman" pitchFamily="18" charset="0"/>
                <a:cs typeface="Arial" charset="0"/>
              </a:defRPr>
            </a:lvl7pPr>
            <a:lvl8pPr marL="3430758" indent="-228717" defTabSz="457434" eaLnBrk="0" fontAlgn="base" hangingPunct="0">
              <a:spcBef>
                <a:spcPct val="30000"/>
              </a:spcBef>
              <a:spcAft>
                <a:spcPct val="0"/>
              </a:spcAft>
              <a:buClr>
                <a:srgbClr val="000000"/>
              </a:buClr>
              <a:buSzPct val="100000"/>
              <a:buFont typeface="Times New Roman" pitchFamily="18" charset="0"/>
              <a:tabLst>
                <a:tab pos="0" algn="l"/>
                <a:tab pos="447905" algn="l"/>
                <a:tab pos="897397" algn="l"/>
                <a:tab pos="1346891" algn="l"/>
                <a:tab pos="1796384" algn="l"/>
                <a:tab pos="2245876" algn="l"/>
                <a:tab pos="2695369" algn="l"/>
                <a:tab pos="3144862" algn="l"/>
                <a:tab pos="3594355" algn="l"/>
                <a:tab pos="4043847" algn="l"/>
                <a:tab pos="4493342" algn="l"/>
                <a:tab pos="4942833" algn="l"/>
                <a:tab pos="5392327" algn="l"/>
                <a:tab pos="5841818" algn="l"/>
                <a:tab pos="6291312" algn="l"/>
                <a:tab pos="6740805" algn="l"/>
                <a:tab pos="7190297" algn="l"/>
                <a:tab pos="7639790" algn="l"/>
                <a:tab pos="8089285" algn="l"/>
                <a:tab pos="8538776" algn="l"/>
                <a:tab pos="8988270" algn="l"/>
              </a:tabLst>
              <a:defRPr sz="1200">
                <a:solidFill>
                  <a:srgbClr val="000000"/>
                </a:solidFill>
                <a:latin typeface="Times New Roman" pitchFamily="18" charset="0"/>
                <a:cs typeface="Arial" charset="0"/>
              </a:defRPr>
            </a:lvl8pPr>
            <a:lvl9pPr marL="3888193" indent="-228717" defTabSz="457434" eaLnBrk="0" fontAlgn="base" hangingPunct="0">
              <a:spcBef>
                <a:spcPct val="30000"/>
              </a:spcBef>
              <a:spcAft>
                <a:spcPct val="0"/>
              </a:spcAft>
              <a:buClr>
                <a:srgbClr val="000000"/>
              </a:buClr>
              <a:buSzPct val="100000"/>
              <a:buFont typeface="Times New Roman" pitchFamily="18" charset="0"/>
              <a:tabLst>
                <a:tab pos="0" algn="l"/>
                <a:tab pos="447905" algn="l"/>
                <a:tab pos="897397" algn="l"/>
                <a:tab pos="1346891" algn="l"/>
                <a:tab pos="1796384" algn="l"/>
                <a:tab pos="2245876" algn="l"/>
                <a:tab pos="2695369" algn="l"/>
                <a:tab pos="3144862" algn="l"/>
                <a:tab pos="3594355" algn="l"/>
                <a:tab pos="4043847" algn="l"/>
                <a:tab pos="4493342" algn="l"/>
                <a:tab pos="4942833" algn="l"/>
                <a:tab pos="5392327" algn="l"/>
                <a:tab pos="5841818" algn="l"/>
                <a:tab pos="6291312" algn="l"/>
                <a:tab pos="6740805" algn="l"/>
                <a:tab pos="7190297" algn="l"/>
                <a:tab pos="7639790" algn="l"/>
                <a:tab pos="8089285" algn="l"/>
                <a:tab pos="8538776" algn="l"/>
                <a:tab pos="8988270" algn="l"/>
              </a:tabLst>
              <a:defRPr sz="1200">
                <a:solidFill>
                  <a:srgbClr val="000000"/>
                </a:solidFill>
                <a:latin typeface="Times New Roman" pitchFamily="18" charset="0"/>
                <a:cs typeface="Arial" charset="0"/>
              </a:defRPr>
            </a:lvl9pPr>
          </a:lstStyle>
          <a:p>
            <a:pPr>
              <a:spcBef>
                <a:spcPct val="0"/>
              </a:spcBef>
              <a:buFont typeface="Arial" charset="0"/>
              <a:buNone/>
              <a:defRPr/>
            </a:pPr>
            <a:fld id="{50DE1927-CB21-4C32-A9ED-10EBC5E2C14B}" type="slidenum">
              <a:rPr lang="en-GB" altLang="en-US" smtClean="0">
                <a:latin typeface="Arial" charset="0"/>
              </a:rPr>
              <a:pPr>
                <a:spcBef>
                  <a:spcPct val="0"/>
                </a:spcBef>
                <a:buFont typeface="Arial" charset="0"/>
                <a:buNone/>
                <a:defRPr/>
              </a:pPr>
              <a:t>10</a:t>
            </a:fld>
            <a:endParaRPr lang="en-GB" altLang="en-US">
              <a:latin typeface="Arial"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FR" dirty="0"/>
          </a:p>
        </p:txBody>
      </p:sp>
      <p:sp>
        <p:nvSpPr>
          <p:cNvPr id="4" name="Slide Number Placeholder 3"/>
          <p:cNvSpPr>
            <a:spLocks noGrp="1"/>
          </p:cNvSpPr>
          <p:nvPr>
            <p:ph type="sldNum" idx="10"/>
          </p:nvPr>
        </p:nvSpPr>
        <p:spPr/>
        <p:txBody>
          <a:bodyPr/>
          <a:lstStyle/>
          <a:p>
            <a:pPr>
              <a:defRPr/>
            </a:pPr>
            <a:fld id="{0F057653-BABD-4562-B40E-2F7E901EF03B}" type="slidenum">
              <a:rPr lang="en-GB" smtClean="0"/>
              <a:pPr>
                <a:defRPr/>
              </a:pPr>
              <a:t>11</a:t>
            </a:fld>
            <a:endParaRPr lang="en-GB"/>
          </a:p>
        </p:txBody>
      </p:sp>
    </p:spTree>
    <p:extLst>
      <p:ext uri="{BB962C8B-B14F-4D97-AF65-F5344CB8AC3E}">
        <p14:creationId xmlns:p14="http://schemas.microsoft.com/office/powerpoint/2010/main" val="132747742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FR" dirty="0"/>
          </a:p>
        </p:txBody>
      </p:sp>
      <p:sp>
        <p:nvSpPr>
          <p:cNvPr id="4" name="Slide Number Placeholder 3"/>
          <p:cNvSpPr>
            <a:spLocks noGrp="1"/>
          </p:cNvSpPr>
          <p:nvPr>
            <p:ph type="sldNum" idx="10"/>
          </p:nvPr>
        </p:nvSpPr>
        <p:spPr/>
        <p:txBody>
          <a:bodyPr/>
          <a:lstStyle/>
          <a:p>
            <a:pPr>
              <a:defRPr/>
            </a:pPr>
            <a:fld id="{0F057653-BABD-4562-B40E-2F7E901EF03B}" type="slidenum">
              <a:rPr lang="en-GB" smtClean="0"/>
              <a:pPr>
                <a:defRPr/>
              </a:pPr>
              <a:t>12</a:t>
            </a:fld>
            <a:endParaRPr lang="en-GB"/>
          </a:p>
        </p:txBody>
      </p:sp>
    </p:spTree>
    <p:extLst>
      <p:ext uri="{BB962C8B-B14F-4D97-AF65-F5344CB8AC3E}">
        <p14:creationId xmlns:p14="http://schemas.microsoft.com/office/powerpoint/2010/main" val="137079950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FR" dirty="0"/>
          </a:p>
        </p:txBody>
      </p:sp>
      <p:sp>
        <p:nvSpPr>
          <p:cNvPr id="4" name="Slide Number Placeholder 3"/>
          <p:cNvSpPr>
            <a:spLocks noGrp="1"/>
          </p:cNvSpPr>
          <p:nvPr>
            <p:ph type="sldNum" idx="10"/>
          </p:nvPr>
        </p:nvSpPr>
        <p:spPr/>
        <p:txBody>
          <a:bodyPr/>
          <a:lstStyle/>
          <a:p>
            <a:pPr>
              <a:defRPr/>
            </a:pPr>
            <a:fld id="{0F057653-BABD-4562-B40E-2F7E901EF03B}" type="slidenum">
              <a:rPr lang="en-GB" smtClean="0"/>
              <a:pPr>
                <a:defRPr/>
              </a:pPr>
              <a:t>13</a:t>
            </a:fld>
            <a:endParaRPr lang="en-GB"/>
          </a:p>
        </p:txBody>
      </p:sp>
    </p:spTree>
    <p:extLst>
      <p:ext uri="{BB962C8B-B14F-4D97-AF65-F5344CB8AC3E}">
        <p14:creationId xmlns:p14="http://schemas.microsoft.com/office/powerpoint/2010/main" val="224936387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FR" dirty="0"/>
          </a:p>
        </p:txBody>
      </p:sp>
      <p:sp>
        <p:nvSpPr>
          <p:cNvPr id="4" name="Slide Number Placeholder 3"/>
          <p:cNvSpPr>
            <a:spLocks noGrp="1"/>
          </p:cNvSpPr>
          <p:nvPr>
            <p:ph type="sldNum" idx="10"/>
          </p:nvPr>
        </p:nvSpPr>
        <p:spPr/>
        <p:txBody>
          <a:bodyPr/>
          <a:lstStyle/>
          <a:p>
            <a:pPr>
              <a:defRPr/>
            </a:pPr>
            <a:fld id="{0F057653-BABD-4562-B40E-2F7E901EF03B}" type="slidenum">
              <a:rPr lang="en-GB" smtClean="0"/>
              <a:pPr>
                <a:defRPr/>
              </a:pPr>
              <a:t>14</a:t>
            </a:fld>
            <a:endParaRPr lang="en-GB"/>
          </a:p>
        </p:txBody>
      </p:sp>
    </p:spTree>
    <p:extLst>
      <p:ext uri="{BB962C8B-B14F-4D97-AF65-F5344CB8AC3E}">
        <p14:creationId xmlns:p14="http://schemas.microsoft.com/office/powerpoint/2010/main" val="244818225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FR" dirty="0"/>
          </a:p>
        </p:txBody>
      </p:sp>
      <p:sp>
        <p:nvSpPr>
          <p:cNvPr id="4" name="Slide Number Placeholder 3"/>
          <p:cNvSpPr>
            <a:spLocks noGrp="1"/>
          </p:cNvSpPr>
          <p:nvPr>
            <p:ph type="sldNum" idx="10"/>
          </p:nvPr>
        </p:nvSpPr>
        <p:spPr/>
        <p:txBody>
          <a:bodyPr/>
          <a:lstStyle/>
          <a:p>
            <a:pPr>
              <a:defRPr/>
            </a:pPr>
            <a:fld id="{0F057653-BABD-4562-B40E-2F7E901EF03B}" type="slidenum">
              <a:rPr lang="en-GB" smtClean="0"/>
              <a:pPr>
                <a:defRPr/>
              </a:pPr>
              <a:t>15</a:t>
            </a:fld>
            <a:endParaRPr lang="en-GB"/>
          </a:p>
        </p:txBody>
      </p:sp>
    </p:spTree>
    <p:extLst>
      <p:ext uri="{BB962C8B-B14F-4D97-AF65-F5344CB8AC3E}">
        <p14:creationId xmlns:p14="http://schemas.microsoft.com/office/powerpoint/2010/main" val="134751703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FR" dirty="0"/>
          </a:p>
        </p:txBody>
      </p:sp>
      <p:sp>
        <p:nvSpPr>
          <p:cNvPr id="4" name="Slide Number Placeholder 3"/>
          <p:cNvSpPr>
            <a:spLocks noGrp="1"/>
          </p:cNvSpPr>
          <p:nvPr>
            <p:ph type="sldNum" idx="10"/>
          </p:nvPr>
        </p:nvSpPr>
        <p:spPr/>
        <p:txBody>
          <a:bodyPr/>
          <a:lstStyle/>
          <a:p>
            <a:pPr>
              <a:defRPr/>
            </a:pPr>
            <a:fld id="{0F057653-BABD-4562-B40E-2F7E901EF03B}" type="slidenum">
              <a:rPr lang="en-GB" smtClean="0"/>
              <a:pPr>
                <a:defRPr/>
              </a:pPr>
              <a:t>16</a:t>
            </a:fld>
            <a:endParaRPr lang="en-GB"/>
          </a:p>
        </p:txBody>
      </p:sp>
    </p:spTree>
    <p:extLst>
      <p:ext uri="{BB962C8B-B14F-4D97-AF65-F5344CB8AC3E}">
        <p14:creationId xmlns:p14="http://schemas.microsoft.com/office/powerpoint/2010/main" val="409501124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FR" dirty="0"/>
          </a:p>
        </p:txBody>
      </p:sp>
      <p:sp>
        <p:nvSpPr>
          <p:cNvPr id="4" name="Slide Number Placeholder 3"/>
          <p:cNvSpPr>
            <a:spLocks noGrp="1"/>
          </p:cNvSpPr>
          <p:nvPr>
            <p:ph type="sldNum" idx="10"/>
          </p:nvPr>
        </p:nvSpPr>
        <p:spPr/>
        <p:txBody>
          <a:bodyPr/>
          <a:lstStyle/>
          <a:p>
            <a:pPr>
              <a:defRPr/>
            </a:pPr>
            <a:fld id="{0F057653-BABD-4562-B40E-2F7E901EF03B}" type="slidenum">
              <a:rPr lang="en-GB" smtClean="0"/>
              <a:pPr>
                <a:defRPr/>
              </a:pPr>
              <a:t>17</a:t>
            </a:fld>
            <a:endParaRPr lang="en-GB"/>
          </a:p>
        </p:txBody>
      </p:sp>
    </p:spTree>
    <p:extLst>
      <p:ext uri="{BB962C8B-B14F-4D97-AF65-F5344CB8AC3E}">
        <p14:creationId xmlns:p14="http://schemas.microsoft.com/office/powerpoint/2010/main" val="56858142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idx="10"/>
          </p:nvPr>
        </p:nvSpPr>
        <p:spPr/>
        <p:txBody>
          <a:bodyPr/>
          <a:lstStyle/>
          <a:p>
            <a:pPr>
              <a:defRPr/>
            </a:pPr>
            <a:fld id="{0F057653-BABD-4562-B40E-2F7E901EF03B}" type="slidenum">
              <a:rPr lang="en-GB" smtClean="0"/>
              <a:pPr>
                <a:defRPr/>
              </a:pPr>
              <a:t>24</a:t>
            </a:fld>
            <a:endParaRPr lang="en-GB"/>
          </a:p>
        </p:txBody>
      </p:sp>
    </p:spTree>
    <p:extLst>
      <p:ext uri="{BB962C8B-B14F-4D97-AF65-F5344CB8AC3E}">
        <p14:creationId xmlns:p14="http://schemas.microsoft.com/office/powerpoint/2010/main" val="127864389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AA2FFFB-83E6-454E-9842-5013CDF30879}" type="slidenum">
              <a:rPr lang="fr-FR" altLang="en-US"/>
              <a:pPr/>
              <a:t>25</a:t>
            </a:fld>
            <a:endParaRPr lang="fr-FR" altLang="en-US"/>
          </a:p>
        </p:txBody>
      </p:sp>
      <p:sp>
        <p:nvSpPr>
          <p:cNvPr id="671746" name="Rectangle 2"/>
          <p:cNvSpPr>
            <a:spLocks noGrp="1" noRot="1" noChangeAspect="1" noChangeArrowheads="1" noTextEdit="1"/>
          </p:cNvSpPr>
          <p:nvPr>
            <p:ph type="sldImg"/>
          </p:nvPr>
        </p:nvSpPr>
        <p:spPr>
          <a:ln/>
        </p:spPr>
      </p:sp>
      <p:sp>
        <p:nvSpPr>
          <p:cNvPr id="671747" name="Rectangle 3"/>
          <p:cNvSpPr>
            <a:spLocks noGrp="1" noChangeArrowheads="1"/>
          </p:cNvSpPr>
          <p:nvPr>
            <p:ph type="body" idx="1"/>
          </p:nvPr>
        </p:nvSpPr>
        <p:spPr/>
        <p:txBody>
          <a:bodyPr/>
          <a:lstStyle/>
          <a:p>
            <a:endParaRPr lang="en-US" alt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Font typeface="Wingdings" panose="05000000000000000000" pitchFamily="2" charset="2"/>
              <a:buNone/>
              <a:defRPr/>
            </a:pPr>
            <a:endParaRPr lang="fr-FR" dirty="0"/>
          </a:p>
        </p:txBody>
      </p:sp>
      <p:sp>
        <p:nvSpPr>
          <p:cNvPr id="4" name="Slide Number Placeholder 3"/>
          <p:cNvSpPr>
            <a:spLocks noGrp="1"/>
          </p:cNvSpPr>
          <p:nvPr>
            <p:ph type="sldNum" idx="10"/>
          </p:nvPr>
        </p:nvSpPr>
        <p:spPr/>
        <p:txBody>
          <a:bodyPr/>
          <a:lstStyle/>
          <a:p>
            <a:pPr>
              <a:defRPr/>
            </a:pPr>
            <a:fld id="{0F057653-BABD-4562-B40E-2F7E901EF03B}" type="slidenum">
              <a:rPr lang="en-GB" smtClean="0"/>
              <a:pPr>
                <a:defRPr/>
              </a:pPr>
              <a:t>2</a:t>
            </a:fld>
            <a:endParaRPr lang="en-GB"/>
          </a:p>
        </p:txBody>
      </p:sp>
    </p:spTree>
    <p:extLst>
      <p:ext uri="{BB962C8B-B14F-4D97-AF65-F5344CB8AC3E}">
        <p14:creationId xmlns:p14="http://schemas.microsoft.com/office/powerpoint/2010/main" val="128449040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FR" dirty="0"/>
          </a:p>
        </p:txBody>
      </p:sp>
      <p:sp>
        <p:nvSpPr>
          <p:cNvPr id="4" name="Slide Number Placeholder 3"/>
          <p:cNvSpPr>
            <a:spLocks noGrp="1"/>
          </p:cNvSpPr>
          <p:nvPr>
            <p:ph type="sldNum" idx="10"/>
          </p:nvPr>
        </p:nvSpPr>
        <p:spPr/>
        <p:txBody>
          <a:bodyPr/>
          <a:lstStyle/>
          <a:p>
            <a:pPr>
              <a:defRPr/>
            </a:pPr>
            <a:fld id="{0F057653-BABD-4562-B40E-2F7E901EF03B}" type="slidenum">
              <a:rPr lang="en-GB" smtClean="0"/>
              <a:pPr>
                <a:defRPr/>
              </a:pPr>
              <a:t>26</a:t>
            </a:fld>
            <a:endParaRPr lang="en-GB"/>
          </a:p>
        </p:txBody>
      </p:sp>
    </p:spTree>
    <p:extLst>
      <p:ext uri="{BB962C8B-B14F-4D97-AF65-F5344CB8AC3E}">
        <p14:creationId xmlns:p14="http://schemas.microsoft.com/office/powerpoint/2010/main" val="278818095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FR" dirty="0"/>
          </a:p>
        </p:txBody>
      </p:sp>
      <p:sp>
        <p:nvSpPr>
          <p:cNvPr id="4" name="Slide Number Placeholder 3"/>
          <p:cNvSpPr>
            <a:spLocks noGrp="1"/>
          </p:cNvSpPr>
          <p:nvPr>
            <p:ph type="sldNum" idx="10"/>
          </p:nvPr>
        </p:nvSpPr>
        <p:spPr/>
        <p:txBody>
          <a:bodyPr/>
          <a:lstStyle/>
          <a:p>
            <a:pPr>
              <a:defRPr/>
            </a:pPr>
            <a:fld id="{0F057653-BABD-4562-B40E-2F7E901EF03B}" type="slidenum">
              <a:rPr lang="en-GB" smtClean="0"/>
              <a:pPr>
                <a:defRPr/>
              </a:pPr>
              <a:t>3</a:t>
            </a:fld>
            <a:endParaRPr lang="en-GB"/>
          </a:p>
        </p:txBody>
      </p:sp>
    </p:spTree>
    <p:extLst>
      <p:ext uri="{BB962C8B-B14F-4D97-AF65-F5344CB8AC3E}">
        <p14:creationId xmlns:p14="http://schemas.microsoft.com/office/powerpoint/2010/main" val="412506020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4578" name="Rectangle 10"/>
          <p:cNvSpPr>
            <a:spLocks noGrp="1" noChangeArrowheads="1"/>
          </p:cNvSpPr>
          <p:nvPr>
            <p:ph type="sldNum" sz="quarter"/>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a:spcBef>
                <a:spcPct val="30000"/>
              </a:spcBef>
              <a:buClr>
                <a:srgbClr val="000000"/>
              </a:buClr>
              <a:buFont typeface="Times New Roman" pitchFamily="18" charset="0"/>
              <a:tabLst>
                <a:tab pos="0" algn="l"/>
                <a:tab pos="447905" algn="l"/>
                <a:tab pos="897397" algn="l"/>
                <a:tab pos="1346891" algn="l"/>
                <a:tab pos="1796384" algn="l"/>
                <a:tab pos="2245876" algn="l"/>
                <a:tab pos="2695369" algn="l"/>
                <a:tab pos="3144862" algn="l"/>
                <a:tab pos="3594355" algn="l"/>
                <a:tab pos="4043847" algn="l"/>
                <a:tab pos="4493342" algn="l"/>
                <a:tab pos="4942833" algn="l"/>
                <a:tab pos="5392327" algn="l"/>
                <a:tab pos="5841818" algn="l"/>
                <a:tab pos="6291312" algn="l"/>
                <a:tab pos="6740805" algn="l"/>
                <a:tab pos="7190297" algn="l"/>
                <a:tab pos="7639790" algn="l"/>
                <a:tab pos="8089285" algn="l"/>
                <a:tab pos="8538776" algn="l"/>
                <a:tab pos="8988270" algn="l"/>
              </a:tabLst>
              <a:defRPr sz="1200">
                <a:solidFill>
                  <a:srgbClr val="000000"/>
                </a:solidFill>
                <a:latin typeface="Times New Roman" pitchFamily="18" charset="0"/>
                <a:cs typeface="Arial" charset="0"/>
              </a:defRPr>
            </a:lvl1pPr>
            <a:lvl2pPr marL="743330" indent="-285895">
              <a:spcBef>
                <a:spcPct val="30000"/>
              </a:spcBef>
              <a:buClr>
                <a:srgbClr val="000000"/>
              </a:buClr>
              <a:buFont typeface="Times New Roman" pitchFamily="18" charset="0"/>
              <a:tabLst>
                <a:tab pos="0" algn="l"/>
                <a:tab pos="447905" algn="l"/>
                <a:tab pos="897397" algn="l"/>
                <a:tab pos="1346891" algn="l"/>
                <a:tab pos="1796384" algn="l"/>
                <a:tab pos="2245876" algn="l"/>
                <a:tab pos="2695369" algn="l"/>
                <a:tab pos="3144862" algn="l"/>
                <a:tab pos="3594355" algn="l"/>
                <a:tab pos="4043847" algn="l"/>
                <a:tab pos="4493342" algn="l"/>
                <a:tab pos="4942833" algn="l"/>
                <a:tab pos="5392327" algn="l"/>
                <a:tab pos="5841818" algn="l"/>
                <a:tab pos="6291312" algn="l"/>
                <a:tab pos="6740805" algn="l"/>
                <a:tab pos="7190297" algn="l"/>
                <a:tab pos="7639790" algn="l"/>
                <a:tab pos="8089285" algn="l"/>
                <a:tab pos="8538776" algn="l"/>
                <a:tab pos="8988270" algn="l"/>
              </a:tabLst>
              <a:defRPr sz="1200">
                <a:solidFill>
                  <a:srgbClr val="000000"/>
                </a:solidFill>
                <a:latin typeface="Times New Roman" pitchFamily="18" charset="0"/>
                <a:cs typeface="Arial" charset="0"/>
              </a:defRPr>
            </a:lvl2pPr>
            <a:lvl3pPr marL="1143586" indent="-228717">
              <a:spcBef>
                <a:spcPct val="30000"/>
              </a:spcBef>
              <a:buClr>
                <a:srgbClr val="000000"/>
              </a:buClr>
              <a:buFont typeface="Times New Roman" pitchFamily="18" charset="0"/>
              <a:tabLst>
                <a:tab pos="0" algn="l"/>
                <a:tab pos="447905" algn="l"/>
                <a:tab pos="897397" algn="l"/>
                <a:tab pos="1346891" algn="l"/>
                <a:tab pos="1796384" algn="l"/>
                <a:tab pos="2245876" algn="l"/>
                <a:tab pos="2695369" algn="l"/>
                <a:tab pos="3144862" algn="l"/>
                <a:tab pos="3594355" algn="l"/>
                <a:tab pos="4043847" algn="l"/>
                <a:tab pos="4493342" algn="l"/>
                <a:tab pos="4942833" algn="l"/>
                <a:tab pos="5392327" algn="l"/>
                <a:tab pos="5841818" algn="l"/>
                <a:tab pos="6291312" algn="l"/>
                <a:tab pos="6740805" algn="l"/>
                <a:tab pos="7190297" algn="l"/>
                <a:tab pos="7639790" algn="l"/>
                <a:tab pos="8089285" algn="l"/>
                <a:tab pos="8538776" algn="l"/>
                <a:tab pos="8988270" algn="l"/>
              </a:tabLst>
              <a:defRPr sz="1200">
                <a:solidFill>
                  <a:srgbClr val="000000"/>
                </a:solidFill>
                <a:latin typeface="Times New Roman" pitchFamily="18" charset="0"/>
                <a:cs typeface="Arial" charset="0"/>
              </a:defRPr>
            </a:lvl3pPr>
            <a:lvl4pPr marL="1601020" indent="-228717">
              <a:spcBef>
                <a:spcPct val="30000"/>
              </a:spcBef>
              <a:buClr>
                <a:srgbClr val="000000"/>
              </a:buClr>
              <a:buFont typeface="Times New Roman" pitchFamily="18" charset="0"/>
              <a:tabLst>
                <a:tab pos="0" algn="l"/>
                <a:tab pos="447905" algn="l"/>
                <a:tab pos="897397" algn="l"/>
                <a:tab pos="1346891" algn="l"/>
                <a:tab pos="1796384" algn="l"/>
                <a:tab pos="2245876" algn="l"/>
                <a:tab pos="2695369" algn="l"/>
                <a:tab pos="3144862" algn="l"/>
                <a:tab pos="3594355" algn="l"/>
                <a:tab pos="4043847" algn="l"/>
                <a:tab pos="4493342" algn="l"/>
                <a:tab pos="4942833" algn="l"/>
                <a:tab pos="5392327" algn="l"/>
                <a:tab pos="5841818" algn="l"/>
                <a:tab pos="6291312" algn="l"/>
                <a:tab pos="6740805" algn="l"/>
                <a:tab pos="7190297" algn="l"/>
                <a:tab pos="7639790" algn="l"/>
                <a:tab pos="8089285" algn="l"/>
                <a:tab pos="8538776" algn="l"/>
                <a:tab pos="8988270" algn="l"/>
              </a:tabLst>
              <a:defRPr sz="1200">
                <a:solidFill>
                  <a:srgbClr val="000000"/>
                </a:solidFill>
                <a:latin typeface="Times New Roman" pitchFamily="18" charset="0"/>
                <a:cs typeface="Arial" charset="0"/>
              </a:defRPr>
            </a:lvl4pPr>
            <a:lvl5pPr marL="2058456" indent="-228717">
              <a:spcBef>
                <a:spcPct val="30000"/>
              </a:spcBef>
              <a:buClr>
                <a:srgbClr val="000000"/>
              </a:buClr>
              <a:buFont typeface="Times New Roman" pitchFamily="18" charset="0"/>
              <a:tabLst>
                <a:tab pos="0" algn="l"/>
                <a:tab pos="447905" algn="l"/>
                <a:tab pos="897397" algn="l"/>
                <a:tab pos="1346891" algn="l"/>
                <a:tab pos="1796384" algn="l"/>
                <a:tab pos="2245876" algn="l"/>
                <a:tab pos="2695369" algn="l"/>
                <a:tab pos="3144862" algn="l"/>
                <a:tab pos="3594355" algn="l"/>
                <a:tab pos="4043847" algn="l"/>
                <a:tab pos="4493342" algn="l"/>
                <a:tab pos="4942833" algn="l"/>
                <a:tab pos="5392327" algn="l"/>
                <a:tab pos="5841818" algn="l"/>
                <a:tab pos="6291312" algn="l"/>
                <a:tab pos="6740805" algn="l"/>
                <a:tab pos="7190297" algn="l"/>
                <a:tab pos="7639790" algn="l"/>
                <a:tab pos="8089285" algn="l"/>
                <a:tab pos="8538776" algn="l"/>
                <a:tab pos="8988270" algn="l"/>
              </a:tabLst>
              <a:defRPr sz="1200">
                <a:solidFill>
                  <a:srgbClr val="000000"/>
                </a:solidFill>
                <a:latin typeface="Times New Roman" pitchFamily="18" charset="0"/>
                <a:cs typeface="Arial" charset="0"/>
              </a:defRPr>
            </a:lvl5pPr>
            <a:lvl6pPr marL="2515890" indent="-228717" defTabSz="457434" eaLnBrk="0" fontAlgn="base" hangingPunct="0">
              <a:spcBef>
                <a:spcPct val="30000"/>
              </a:spcBef>
              <a:spcAft>
                <a:spcPct val="0"/>
              </a:spcAft>
              <a:buClr>
                <a:srgbClr val="000000"/>
              </a:buClr>
              <a:buSzPct val="100000"/>
              <a:buFont typeface="Times New Roman" pitchFamily="18" charset="0"/>
              <a:tabLst>
                <a:tab pos="0" algn="l"/>
                <a:tab pos="447905" algn="l"/>
                <a:tab pos="897397" algn="l"/>
                <a:tab pos="1346891" algn="l"/>
                <a:tab pos="1796384" algn="l"/>
                <a:tab pos="2245876" algn="l"/>
                <a:tab pos="2695369" algn="l"/>
                <a:tab pos="3144862" algn="l"/>
                <a:tab pos="3594355" algn="l"/>
                <a:tab pos="4043847" algn="l"/>
                <a:tab pos="4493342" algn="l"/>
                <a:tab pos="4942833" algn="l"/>
                <a:tab pos="5392327" algn="l"/>
                <a:tab pos="5841818" algn="l"/>
                <a:tab pos="6291312" algn="l"/>
                <a:tab pos="6740805" algn="l"/>
                <a:tab pos="7190297" algn="l"/>
                <a:tab pos="7639790" algn="l"/>
                <a:tab pos="8089285" algn="l"/>
                <a:tab pos="8538776" algn="l"/>
                <a:tab pos="8988270" algn="l"/>
              </a:tabLst>
              <a:defRPr sz="1200">
                <a:solidFill>
                  <a:srgbClr val="000000"/>
                </a:solidFill>
                <a:latin typeface="Times New Roman" pitchFamily="18" charset="0"/>
                <a:cs typeface="Arial" charset="0"/>
              </a:defRPr>
            </a:lvl6pPr>
            <a:lvl7pPr marL="2973324" indent="-228717" defTabSz="457434" eaLnBrk="0" fontAlgn="base" hangingPunct="0">
              <a:spcBef>
                <a:spcPct val="30000"/>
              </a:spcBef>
              <a:spcAft>
                <a:spcPct val="0"/>
              </a:spcAft>
              <a:buClr>
                <a:srgbClr val="000000"/>
              </a:buClr>
              <a:buSzPct val="100000"/>
              <a:buFont typeface="Times New Roman" pitchFamily="18" charset="0"/>
              <a:tabLst>
                <a:tab pos="0" algn="l"/>
                <a:tab pos="447905" algn="l"/>
                <a:tab pos="897397" algn="l"/>
                <a:tab pos="1346891" algn="l"/>
                <a:tab pos="1796384" algn="l"/>
                <a:tab pos="2245876" algn="l"/>
                <a:tab pos="2695369" algn="l"/>
                <a:tab pos="3144862" algn="l"/>
                <a:tab pos="3594355" algn="l"/>
                <a:tab pos="4043847" algn="l"/>
                <a:tab pos="4493342" algn="l"/>
                <a:tab pos="4942833" algn="l"/>
                <a:tab pos="5392327" algn="l"/>
                <a:tab pos="5841818" algn="l"/>
                <a:tab pos="6291312" algn="l"/>
                <a:tab pos="6740805" algn="l"/>
                <a:tab pos="7190297" algn="l"/>
                <a:tab pos="7639790" algn="l"/>
                <a:tab pos="8089285" algn="l"/>
                <a:tab pos="8538776" algn="l"/>
                <a:tab pos="8988270" algn="l"/>
              </a:tabLst>
              <a:defRPr sz="1200">
                <a:solidFill>
                  <a:srgbClr val="000000"/>
                </a:solidFill>
                <a:latin typeface="Times New Roman" pitchFamily="18" charset="0"/>
                <a:cs typeface="Arial" charset="0"/>
              </a:defRPr>
            </a:lvl7pPr>
            <a:lvl8pPr marL="3430758" indent="-228717" defTabSz="457434" eaLnBrk="0" fontAlgn="base" hangingPunct="0">
              <a:spcBef>
                <a:spcPct val="30000"/>
              </a:spcBef>
              <a:spcAft>
                <a:spcPct val="0"/>
              </a:spcAft>
              <a:buClr>
                <a:srgbClr val="000000"/>
              </a:buClr>
              <a:buSzPct val="100000"/>
              <a:buFont typeface="Times New Roman" pitchFamily="18" charset="0"/>
              <a:tabLst>
                <a:tab pos="0" algn="l"/>
                <a:tab pos="447905" algn="l"/>
                <a:tab pos="897397" algn="l"/>
                <a:tab pos="1346891" algn="l"/>
                <a:tab pos="1796384" algn="l"/>
                <a:tab pos="2245876" algn="l"/>
                <a:tab pos="2695369" algn="l"/>
                <a:tab pos="3144862" algn="l"/>
                <a:tab pos="3594355" algn="l"/>
                <a:tab pos="4043847" algn="l"/>
                <a:tab pos="4493342" algn="l"/>
                <a:tab pos="4942833" algn="l"/>
                <a:tab pos="5392327" algn="l"/>
                <a:tab pos="5841818" algn="l"/>
                <a:tab pos="6291312" algn="l"/>
                <a:tab pos="6740805" algn="l"/>
                <a:tab pos="7190297" algn="l"/>
                <a:tab pos="7639790" algn="l"/>
                <a:tab pos="8089285" algn="l"/>
                <a:tab pos="8538776" algn="l"/>
                <a:tab pos="8988270" algn="l"/>
              </a:tabLst>
              <a:defRPr sz="1200">
                <a:solidFill>
                  <a:srgbClr val="000000"/>
                </a:solidFill>
                <a:latin typeface="Times New Roman" pitchFamily="18" charset="0"/>
                <a:cs typeface="Arial" charset="0"/>
              </a:defRPr>
            </a:lvl8pPr>
            <a:lvl9pPr marL="3888193" indent="-228717" defTabSz="457434" eaLnBrk="0" fontAlgn="base" hangingPunct="0">
              <a:spcBef>
                <a:spcPct val="30000"/>
              </a:spcBef>
              <a:spcAft>
                <a:spcPct val="0"/>
              </a:spcAft>
              <a:buClr>
                <a:srgbClr val="000000"/>
              </a:buClr>
              <a:buSzPct val="100000"/>
              <a:buFont typeface="Times New Roman" pitchFamily="18" charset="0"/>
              <a:tabLst>
                <a:tab pos="0" algn="l"/>
                <a:tab pos="447905" algn="l"/>
                <a:tab pos="897397" algn="l"/>
                <a:tab pos="1346891" algn="l"/>
                <a:tab pos="1796384" algn="l"/>
                <a:tab pos="2245876" algn="l"/>
                <a:tab pos="2695369" algn="l"/>
                <a:tab pos="3144862" algn="l"/>
                <a:tab pos="3594355" algn="l"/>
                <a:tab pos="4043847" algn="l"/>
                <a:tab pos="4493342" algn="l"/>
                <a:tab pos="4942833" algn="l"/>
                <a:tab pos="5392327" algn="l"/>
                <a:tab pos="5841818" algn="l"/>
                <a:tab pos="6291312" algn="l"/>
                <a:tab pos="6740805" algn="l"/>
                <a:tab pos="7190297" algn="l"/>
                <a:tab pos="7639790" algn="l"/>
                <a:tab pos="8089285" algn="l"/>
                <a:tab pos="8538776" algn="l"/>
                <a:tab pos="8988270" algn="l"/>
              </a:tabLst>
              <a:defRPr sz="1200">
                <a:solidFill>
                  <a:srgbClr val="000000"/>
                </a:solidFill>
                <a:latin typeface="Times New Roman" pitchFamily="18" charset="0"/>
                <a:cs typeface="Arial" charset="0"/>
              </a:defRPr>
            </a:lvl9pPr>
          </a:lstStyle>
          <a:p>
            <a:pPr>
              <a:spcBef>
                <a:spcPct val="0"/>
              </a:spcBef>
              <a:buFont typeface="Arial" charset="0"/>
              <a:buNone/>
              <a:defRPr/>
            </a:pPr>
            <a:fld id="{804D782A-A1AC-4C22-8BF1-E0688CB2B750}" type="slidenum">
              <a:rPr lang="en-GB" altLang="en-US" smtClean="0">
                <a:latin typeface="Arial" charset="0"/>
              </a:rPr>
              <a:pPr>
                <a:spcBef>
                  <a:spcPct val="0"/>
                </a:spcBef>
                <a:buFont typeface="Arial" charset="0"/>
                <a:buNone/>
                <a:defRPr/>
              </a:pPr>
              <a:t>4</a:t>
            </a:fld>
            <a:endParaRPr lang="en-GB" altLang="en-US">
              <a:latin typeface="Arial" charset="0"/>
            </a:endParaRPr>
          </a:p>
        </p:txBody>
      </p:sp>
      <p:sp>
        <p:nvSpPr>
          <p:cNvPr id="25603" name="Text Box 1"/>
          <p:cNvSpPr txBox="1">
            <a:spLocks noChangeArrowheads="1"/>
          </p:cNvSpPr>
          <p:nvPr/>
        </p:nvSpPr>
        <p:spPr bwMode="auto">
          <a:xfrm>
            <a:off x="1145123" y="743544"/>
            <a:ext cx="4509018" cy="3724078"/>
          </a:xfrm>
          <a:prstGeom prst="rect">
            <a:avLst/>
          </a:prstGeom>
          <a:solidFill>
            <a:srgbClr val="FFFFFF"/>
          </a:solidFill>
          <a:ln w="9360">
            <a:solidFill>
              <a:srgbClr val="000000"/>
            </a:solidFill>
            <a:miter lim="800000"/>
            <a:headEnd/>
            <a:tailEnd/>
          </a:ln>
        </p:spPr>
        <p:txBody>
          <a:bodyPr wrap="none" lIns="91486" tIns="45743" rIns="91486" bIns="45743" anchor="ctr"/>
          <a:lstStyle>
            <a:lvl1pPr>
              <a:spcBef>
                <a:spcPct val="30000"/>
              </a:spcBef>
              <a:buClr>
                <a:srgbClr val="000000"/>
              </a:buClr>
              <a:buFont typeface="Times New Roman" pitchFamily="18" charset="0"/>
              <a:defRPr sz="1200">
                <a:solidFill>
                  <a:srgbClr val="000000"/>
                </a:solidFill>
                <a:latin typeface="Times New Roman" pitchFamily="18" charset="0"/>
                <a:cs typeface="Arial" charset="0"/>
              </a:defRPr>
            </a:lvl1pPr>
            <a:lvl2pPr marL="742950" indent="-285750">
              <a:spcBef>
                <a:spcPct val="30000"/>
              </a:spcBef>
              <a:buClr>
                <a:srgbClr val="000000"/>
              </a:buClr>
              <a:buFont typeface="Times New Roman" pitchFamily="18" charset="0"/>
              <a:defRPr sz="1200">
                <a:solidFill>
                  <a:srgbClr val="000000"/>
                </a:solidFill>
                <a:latin typeface="Times New Roman" pitchFamily="18" charset="0"/>
                <a:cs typeface="Arial" charset="0"/>
              </a:defRPr>
            </a:lvl2pPr>
            <a:lvl3pPr marL="1143000" indent="-228600">
              <a:spcBef>
                <a:spcPct val="30000"/>
              </a:spcBef>
              <a:buClr>
                <a:srgbClr val="000000"/>
              </a:buClr>
              <a:buFont typeface="Times New Roman" pitchFamily="18" charset="0"/>
              <a:defRPr sz="1200">
                <a:solidFill>
                  <a:srgbClr val="000000"/>
                </a:solidFill>
                <a:latin typeface="Times New Roman" pitchFamily="18" charset="0"/>
                <a:cs typeface="Arial" charset="0"/>
              </a:defRPr>
            </a:lvl3pPr>
            <a:lvl4pPr marL="1600200" indent="-228600">
              <a:spcBef>
                <a:spcPct val="30000"/>
              </a:spcBef>
              <a:buClr>
                <a:srgbClr val="000000"/>
              </a:buClr>
              <a:buFont typeface="Times New Roman" pitchFamily="18" charset="0"/>
              <a:defRPr sz="1200">
                <a:solidFill>
                  <a:srgbClr val="000000"/>
                </a:solidFill>
                <a:latin typeface="Times New Roman" pitchFamily="18" charset="0"/>
                <a:cs typeface="Arial" charset="0"/>
              </a:defRPr>
            </a:lvl4pPr>
            <a:lvl5pPr marL="2057400" indent="-228600">
              <a:spcBef>
                <a:spcPct val="30000"/>
              </a:spcBef>
              <a:buClr>
                <a:srgbClr val="000000"/>
              </a:buClr>
              <a:buFont typeface="Times New Roman" pitchFamily="18" charset="0"/>
              <a:defRPr sz="1200">
                <a:solidFill>
                  <a:srgbClr val="000000"/>
                </a:solidFill>
                <a:latin typeface="Times New Roman" pitchFamily="18" charset="0"/>
                <a:cs typeface="Arial" charset="0"/>
              </a:defRPr>
            </a:lvl5pPr>
            <a:lvl6pPr marL="2514600" indent="-228600" defTabSz="457200" eaLnBrk="0" fontAlgn="base" hangingPunct="0">
              <a:spcBef>
                <a:spcPct val="30000"/>
              </a:spcBef>
              <a:spcAft>
                <a:spcPct val="0"/>
              </a:spcAft>
              <a:buClr>
                <a:srgbClr val="000000"/>
              </a:buClr>
              <a:buSzPct val="100000"/>
              <a:buFont typeface="Times New Roman" pitchFamily="18" charset="0"/>
              <a:defRPr sz="1200">
                <a:solidFill>
                  <a:srgbClr val="000000"/>
                </a:solidFill>
                <a:latin typeface="Times New Roman" pitchFamily="18" charset="0"/>
                <a:cs typeface="Arial" charset="0"/>
              </a:defRPr>
            </a:lvl6pPr>
            <a:lvl7pPr marL="2971800" indent="-228600" defTabSz="457200" eaLnBrk="0" fontAlgn="base" hangingPunct="0">
              <a:spcBef>
                <a:spcPct val="30000"/>
              </a:spcBef>
              <a:spcAft>
                <a:spcPct val="0"/>
              </a:spcAft>
              <a:buClr>
                <a:srgbClr val="000000"/>
              </a:buClr>
              <a:buSzPct val="100000"/>
              <a:buFont typeface="Times New Roman" pitchFamily="18" charset="0"/>
              <a:defRPr sz="1200">
                <a:solidFill>
                  <a:srgbClr val="000000"/>
                </a:solidFill>
                <a:latin typeface="Times New Roman" pitchFamily="18" charset="0"/>
                <a:cs typeface="Arial" charset="0"/>
              </a:defRPr>
            </a:lvl7pPr>
            <a:lvl8pPr marL="3429000" indent="-228600" defTabSz="457200" eaLnBrk="0" fontAlgn="base" hangingPunct="0">
              <a:spcBef>
                <a:spcPct val="30000"/>
              </a:spcBef>
              <a:spcAft>
                <a:spcPct val="0"/>
              </a:spcAft>
              <a:buClr>
                <a:srgbClr val="000000"/>
              </a:buClr>
              <a:buSzPct val="100000"/>
              <a:buFont typeface="Times New Roman" pitchFamily="18" charset="0"/>
              <a:defRPr sz="1200">
                <a:solidFill>
                  <a:srgbClr val="000000"/>
                </a:solidFill>
                <a:latin typeface="Times New Roman" pitchFamily="18" charset="0"/>
                <a:cs typeface="Arial" charset="0"/>
              </a:defRPr>
            </a:lvl8pPr>
            <a:lvl9pPr marL="3886200" indent="-228600" defTabSz="457200" eaLnBrk="0" fontAlgn="base" hangingPunct="0">
              <a:spcBef>
                <a:spcPct val="30000"/>
              </a:spcBef>
              <a:spcAft>
                <a:spcPct val="0"/>
              </a:spcAft>
              <a:buClr>
                <a:srgbClr val="000000"/>
              </a:buClr>
              <a:buSzPct val="100000"/>
              <a:buFont typeface="Times New Roman" pitchFamily="18" charset="0"/>
              <a:defRPr sz="1200">
                <a:solidFill>
                  <a:srgbClr val="000000"/>
                </a:solidFill>
                <a:latin typeface="Times New Roman" pitchFamily="18" charset="0"/>
                <a:cs typeface="Arial" charset="0"/>
              </a:defRPr>
            </a:lvl9pPr>
          </a:lstStyle>
          <a:p>
            <a:pPr>
              <a:lnSpc>
                <a:spcPct val="100000"/>
              </a:lnSpc>
              <a:spcBef>
                <a:spcPct val="0"/>
              </a:spcBef>
              <a:buClrTx/>
              <a:buSzTx/>
              <a:buFontTx/>
              <a:buNone/>
            </a:pPr>
            <a:endParaRPr lang="en-US" altLang="en-US" sz="1800" b="0">
              <a:solidFill>
                <a:schemeClr val="tx1"/>
              </a:solidFill>
              <a:latin typeface="Arial" charset="0"/>
            </a:endParaRPr>
          </a:p>
        </p:txBody>
      </p:sp>
      <p:sp>
        <p:nvSpPr>
          <p:cNvPr id="25604" name="Text Box 2"/>
          <p:cNvSpPr>
            <a:spLocks noGrp="1" noChangeArrowheads="1"/>
          </p:cNvSpPr>
          <p:nvPr>
            <p:ph type="body"/>
          </p:nvPr>
        </p:nvSpPr>
        <p:spPr>
          <a:xfrm>
            <a:off x="679768" y="4717061"/>
            <a:ext cx="5438140" cy="446762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3287" tIns="46464" rIns="93287" bIns="46464"/>
          <a:lstStyle/>
          <a:p>
            <a:pPr eaLnBrk="1" hangingPunct="1">
              <a:lnSpc>
                <a:spcPct val="93000"/>
              </a:lnSpc>
              <a:spcBef>
                <a:spcPts val="451"/>
              </a:spcBef>
              <a:tabLst>
                <a:tab pos="0" algn="l"/>
                <a:tab pos="447905" algn="l"/>
                <a:tab pos="897397" algn="l"/>
                <a:tab pos="1346891" algn="l"/>
                <a:tab pos="1796384" algn="l"/>
                <a:tab pos="2245876" algn="l"/>
                <a:tab pos="2695369" algn="l"/>
                <a:tab pos="3144862" algn="l"/>
                <a:tab pos="3594355" algn="l"/>
                <a:tab pos="4043847" algn="l"/>
                <a:tab pos="4493342" algn="l"/>
                <a:tab pos="4942833" algn="l"/>
                <a:tab pos="5392327" algn="l"/>
                <a:tab pos="5841818" algn="l"/>
                <a:tab pos="6291312" algn="l"/>
                <a:tab pos="6740805" algn="l"/>
                <a:tab pos="7190297" algn="l"/>
                <a:tab pos="7639790" algn="l"/>
                <a:tab pos="8089285" algn="l"/>
                <a:tab pos="8538776" algn="l"/>
                <a:tab pos="8988270" algn="l"/>
              </a:tabLst>
            </a:pPr>
            <a:endParaRPr lang="en-US" alt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FR" dirty="0"/>
          </a:p>
        </p:txBody>
      </p:sp>
      <p:sp>
        <p:nvSpPr>
          <p:cNvPr id="4" name="Slide Number Placeholder 3"/>
          <p:cNvSpPr>
            <a:spLocks noGrp="1"/>
          </p:cNvSpPr>
          <p:nvPr>
            <p:ph type="sldNum" idx="10"/>
          </p:nvPr>
        </p:nvSpPr>
        <p:spPr/>
        <p:txBody>
          <a:bodyPr/>
          <a:lstStyle/>
          <a:p>
            <a:pPr>
              <a:defRPr/>
            </a:pPr>
            <a:fld id="{0F057653-BABD-4562-B40E-2F7E901EF03B}" type="slidenum">
              <a:rPr lang="en-GB" smtClean="0"/>
              <a:pPr>
                <a:defRPr/>
              </a:pPr>
              <a:t>5</a:t>
            </a:fld>
            <a:endParaRPr lang="en-GB"/>
          </a:p>
        </p:txBody>
      </p:sp>
    </p:spTree>
    <p:extLst>
      <p:ext uri="{BB962C8B-B14F-4D97-AF65-F5344CB8AC3E}">
        <p14:creationId xmlns:p14="http://schemas.microsoft.com/office/powerpoint/2010/main" val="331032656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538" indent="-171538">
              <a:buFont typeface="Arial" panose="020B0604020202020204" pitchFamily="34" charset="0"/>
              <a:buChar char="•"/>
            </a:pPr>
            <a:endParaRPr lang="fr-FR" dirty="0"/>
          </a:p>
        </p:txBody>
      </p:sp>
      <p:sp>
        <p:nvSpPr>
          <p:cNvPr id="4" name="Slide Number Placeholder 3"/>
          <p:cNvSpPr>
            <a:spLocks noGrp="1"/>
          </p:cNvSpPr>
          <p:nvPr>
            <p:ph type="sldNum" idx="10"/>
          </p:nvPr>
        </p:nvSpPr>
        <p:spPr/>
        <p:txBody>
          <a:bodyPr/>
          <a:lstStyle/>
          <a:p>
            <a:pPr>
              <a:defRPr/>
            </a:pPr>
            <a:fld id="{0F057653-BABD-4562-B40E-2F7E901EF03B}" type="slidenum">
              <a:rPr lang="en-GB" smtClean="0"/>
              <a:pPr>
                <a:defRPr/>
              </a:pPr>
              <a:t>6</a:t>
            </a:fld>
            <a:endParaRPr lang="en-GB"/>
          </a:p>
        </p:txBody>
      </p:sp>
    </p:spTree>
    <p:extLst>
      <p:ext uri="{BB962C8B-B14F-4D97-AF65-F5344CB8AC3E}">
        <p14:creationId xmlns:p14="http://schemas.microsoft.com/office/powerpoint/2010/main" val="180752664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FR" dirty="0"/>
          </a:p>
        </p:txBody>
      </p:sp>
      <p:sp>
        <p:nvSpPr>
          <p:cNvPr id="4" name="Slide Number Placeholder 3"/>
          <p:cNvSpPr>
            <a:spLocks noGrp="1"/>
          </p:cNvSpPr>
          <p:nvPr>
            <p:ph type="sldNum" idx="10"/>
          </p:nvPr>
        </p:nvSpPr>
        <p:spPr/>
        <p:txBody>
          <a:bodyPr/>
          <a:lstStyle/>
          <a:p>
            <a:pPr>
              <a:defRPr/>
            </a:pPr>
            <a:fld id="{0F057653-BABD-4562-B40E-2F7E901EF03B}" type="slidenum">
              <a:rPr lang="en-GB" smtClean="0"/>
              <a:pPr>
                <a:defRPr/>
              </a:pPr>
              <a:t>7</a:t>
            </a:fld>
            <a:endParaRPr lang="en-GB"/>
          </a:p>
        </p:txBody>
      </p:sp>
    </p:spTree>
    <p:extLst>
      <p:ext uri="{BB962C8B-B14F-4D97-AF65-F5344CB8AC3E}">
        <p14:creationId xmlns:p14="http://schemas.microsoft.com/office/powerpoint/2010/main" val="337399197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3794" name="Text Box 2"/>
          <p:cNvSpPr txBox="1">
            <a:spLocks noChangeArrowheads="1"/>
          </p:cNvSpPr>
          <p:nvPr/>
        </p:nvSpPr>
        <p:spPr bwMode="auto">
          <a:xfrm>
            <a:off x="1145123" y="743546"/>
            <a:ext cx="4509018" cy="3725668"/>
          </a:xfrm>
          <a:prstGeom prst="rect">
            <a:avLst/>
          </a:prstGeom>
          <a:solidFill>
            <a:srgbClr val="FFFFFF"/>
          </a:solidFill>
          <a:ln w="9360">
            <a:solidFill>
              <a:srgbClr val="000000"/>
            </a:solidFill>
            <a:miter lim="800000"/>
            <a:headEnd/>
            <a:tailEnd/>
          </a:ln>
        </p:spPr>
        <p:txBody>
          <a:bodyPr wrap="none" lIns="91486" tIns="45743" rIns="91486" bIns="45743" anchor="ctr"/>
          <a:lstStyle>
            <a:lvl1pPr>
              <a:spcBef>
                <a:spcPct val="30000"/>
              </a:spcBef>
              <a:buClr>
                <a:srgbClr val="000000"/>
              </a:buClr>
              <a:buFont typeface="Times New Roman" pitchFamily="18" charset="0"/>
              <a:defRPr sz="1200">
                <a:solidFill>
                  <a:srgbClr val="000000"/>
                </a:solidFill>
                <a:latin typeface="Times New Roman" pitchFamily="18" charset="0"/>
                <a:cs typeface="Arial" charset="0"/>
              </a:defRPr>
            </a:lvl1pPr>
            <a:lvl2pPr marL="742950" indent="-285750">
              <a:spcBef>
                <a:spcPct val="30000"/>
              </a:spcBef>
              <a:buClr>
                <a:srgbClr val="000000"/>
              </a:buClr>
              <a:buFont typeface="Times New Roman" pitchFamily="18" charset="0"/>
              <a:defRPr sz="1200">
                <a:solidFill>
                  <a:srgbClr val="000000"/>
                </a:solidFill>
                <a:latin typeface="Times New Roman" pitchFamily="18" charset="0"/>
                <a:cs typeface="Arial" charset="0"/>
              </a:defRPr>
            </a:lvl2pPr>
            <a:lvl3pPr marL="1143000" indent="-228600">
              <a:spcBef>
                <a:spcPct val="30000"/>
              </a:spcBef>
              <a:buClr>
                <a:srgbClr val="000000"/>
              </a:buClr>
              <a:buFont typeface="Times New Roman" pitchFamily="18" charset="0"/>
              <a:defRPr sz="1200">
                <a:solidFill>
                  <a:srgbClr val="000000"/>
                </a:solidFill>
                <a:latin typeface="Times New Roman" pitchFamily="18" charset="0"/>
                <a:cs typeface="Arial" charset="0"/>
              </a:defRPr>
            </a:lvl3pPr>
            <a:lvl4pPr marL="1600200" indent="-228600">
              <a:spcBef>
                <a:spcPct val="30000"/>
              </a:spcBef>
              <a:buClr>
                <a:srgbClr val="000000"/>
              </a:buClr>
              <a:buFont typeface="Times New Roman" pitchFamily="18" charset="0"/>
              <a:defRPr sz="1200">
                <a:solidFill>
                  <a:srgbClr val="000000"/>
                </a:solidFill>
                <a:latin typeface="Times New Roman" pitchFamily="18" charset="0"/>
                <a:cs typeface="Arial" charset="0"/>
              </a:defRPr>
            </a:lvl4pPr>
            <a:lvl5pPr marL="2057400" indent="-228600">
              <a:spcBef>
                <a:spcPct val="30000"/>
              </a:spcBef>
              <a:buClr>
                <a:srgbClr val="000000"/>
              </a:buClr>
              <a:buFont typeface="Times New Roman" pitchFamily="18" charset="0"/>
              <a:defRPr sz="1200">
                <a:solidFill>
                  <a:srgbClr val="000000"/>
                </a:solidFill>
                <a:latin typeface="Times New Roman" pitchFamily="18" charset="0"/>
                <a:cs typeface="Arial" charset="0"/>
              </a:defRPr>
            </a:lvl5pPr>
            <a:lvl6pPr marL="2514600" indent="-228600" defTabSz="457200" eaLnBrk="0" fontAlgn="base" hangingPunct="0">
              <a:spcBef>
                <a:spcPct val="30000"/>
              </a:spcBef>
              <a:spcAft>
                <a:spcPct val="0"/>
              </a:spcAft>
              <a:buClr>
                <a:srgbClr val="000000"/>
              </a:buClr>
              <a:buSzPct val="100000"/>
              <a:buFont typeface="Times New Roman" pitchFamily="18" charset="0"/>
              <a:defRPr sz="1200">
                <a:solidFill>
                  <a:srgbClr val="000000"/>
                </a:solidFill>
                <a:latin typeface="Times New Roman" pitchFamily="18" charset="0"/>
                <a:cs typeface="Arial" charset="0"/>
              </a:defRPr>
            </a:lvl6pPr>
            <a:lvl7pPr marL="2971800" indent="-228600" defTabSz="457200" eaLnBrk="0" fontAlgn="base" hangingPunct="0">
              <a:spcBef>
                <a:spcPct val="30000"/>
              </a:spcBef>
              <a:spcAft>
                <a:spcPct val="0"/>
              </a:spcAft>
              <a:buClr>
                <a:srgbClr val="000000"/>
              </a:buClr>
              <a:buSzPct val="100000"/>
              <a:buFont typeface="Times New Roman" pitchFamily="18" charset="0"/>
              <a:defRPr sz="1200">
                <a:solidFill>
                  <a:srgbClr val="000000"/>
                </a:solidFill>
                <a:latin typeface="Times New Roman" pitchFamily="18" charset="0"/>
                <a:cs typeface="Arial" charset="0"/>
              </a:defRPr>
            </a:lvl7pPr>
            <a:lvl8pPr marL="3429000" indent="-228600" defTabSz="457200" eaLnBrk="0" fontAlgn="base" hangingPunct="0">
              <a:spcBef>
                <a:spcPct val="30000"/>
              </a:spcBef>
              <a:spcAft>
                <a:spcPct val="0"/>
              </a:spcAft>
              <a:buClr>
                <a:srgbClr val="000000"/>
              </a:buClr>
              <a:buSzPct val="100000"/>
              <a:buFont typeface="Times New Roman" pitchFamily="18" charset="0"/>
              <a:defRPr sz="1200">
                <a:solidFill>
                  <a:srgbClr val="000000"/>
                </a:solidFill>
                <a:latin typeface="Times New Roman" pitchFamily="18" charset="0"/>
                <a:cs typeface="Arial" charset="0"/>
              </a:defRPr>
            </a:lvl8pPr>
            <a:lvl9pPr marL="3886200" indent="-228600" defTabSz="457200" eaLnBrk="0" fontAlgn="base" hangingPunct="0">
              <a:spcBef>
                <a:spcPct val="30000"/>
              </a:spcBef>
              <a:spcAft>
                <a:spcPct val="0"/>
              </a:spcAft>
              <a:buClr>
                <a:srgbClr val="000000"/>
              </a:buClr>
              <a:buSzPct val="100000"/>
              <a:buFont typeface="Times New Roman" pitchFamily="18" charset="0"/>
              <a:defRPr sz="1200">
                <a:solidFill>
                  <a:srgbClr val="000000"/>
                </a:solidFill>
                <a:latin typeface="Times New Roman" pitchFamily="18" charset="0"/>
                <a:cs typeface="Arial" charset="0"/>
              </a:defRPr>
            </a:lvl9pPr>
          </a:lstStyle>
          <a:p>
            <a:pPr algn="just" eaLnBrk="1" hangingPunct="1">
              <a:lnSpc>
                <a:spcPct val="81000"/>
              </a:lnSpc>
              <a:spcBef>
                <a:spcPct val="0"/>
              </a:spcBef>
              <a:buFont typeface="Arial" charset="0"/>
              <a:buNone/>
            </a:pPr>
            <a:endParaRPr lang="en-US" altLang="en-US" sz="3200">
              <a:solidFill>
                <a:schemeClr val="accent2"/>
              </a:solidFill>
              <a:latin typeface="Arial" charset="0"/>
            </a:endParaRPr>
          </a:p>
        </p:txBody>
      </p:sp>
      <p:sp>
        <p:nvSpPr>
          <p:cNvPr id="33795" name="Text Box 3"/>
          <p:cNvSpPr>
            <a:spLocks noGrp="1" noChangeArrowheads="1"/>
          </p:cNvSpPr>
          <p:nvPr>
            <p:ph type="body"/>
          </p:nvPr>
        </p:nvSpPr>
        <p:spPr>
          <a:xfrm>
            <a:off x="679768" y="4717061"/>
            <a:ext cx="5438140" cy="446762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pPr defTabSz="449494" eaLnBrk="1" hangingPunct="1">
              <a:lnSpc>
                <a:spcPct val="95000"/>
              </a:lnSpc>
              <a:spcBef>
                <a:spcPts val="451"/>
              </a:spcBef>
              <a:tabLst>
                <a:tab pos="0" algn="l"/>
                <a:tab pos="447905" algn="l"/>
                <a:tab pos="897397" algn="l"/>
                <a:tab pos="1346891" algn="l"/>
                <a:tab pos="1796384" algn="l"/>
                <a:tab pos="2245876" algn="l"/>
                <a:tab pos="2695369" algn="l"/>
                <a:tab pos="3144862" algn="l"/>
                <a:tab pos="3594355" algn="l"/>
                <a:tab pos="4043847" algn="l"/>
                <a:tab pos="4493342" algn="l"/>
                <a:tab pos="4942833" algn="l"/>
                <a:tab pos="5392327" algn="l"/>
                <a:tab pos="5841818" algn="l"/>
                <a:tab pos="6291312" algn="l"/>
                <a:tab pos="6740805" algn="l"/>
                <a:tab pos="7190297" algn="l"/>
                <a:tab pos="7639790" algn="l"/>
                <a:tab pos="8089285" algn="l"/>
                <a:tab pos="8538776" algn="l"/>
                <a:tab pos="8988270" algn="l"/>
              </a:tabLst>
            </a:pPr>
            <a:endParaRPr lang="en-GB" altLang="en-US"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FR" dirty="0"/>
          </a:p>
        </p:txBody>
      </p:sp>
      <p:sp>
        <p:nvSpPr>
          <p:cNvPr id="4" name="Slide Number Placeholder 3"/>
          <p:cNvSpPr>
            <a:spLocks noGrp="1"/>
          </p:cNvSpPr>
          <p:nvPr>
            <p:ph type="sldNum" idx="10"/>
          </p:nvPr>
        </p:nvSpPr>
        <p:spPr/>
        <p:txBody>
          <a:bodyPr/>
          <a:lstStyle/>
          <a:p>
            <a:pPr>
              <a:defRPr/>
            </a:pPr>
            <a:fld id="{0F057653-BABD-4562-B40E-2F7E901EF03B}" type="slidenum">
              <a:rPr lang="en-GB" smtClean="0"/>
              <a:pPr>
                <a:defRPr/>
              </a:pPr>
              <a:t>9</a:t>
            </a:fld>
            <a:endParaRPr lang="en-GB"/>
          </a:p>
        </p:txBody>
      </p:sp>
    </p:spTree>
    <p:extLst>
      <p:ext uri="{BB962C8B-B14F-4D97-AF65-F5344CB8AC3E}">
        <p14:creationId xmlns:p14="http://schemas.microsoft.com/office/powerpoint/2010/main" val="257071703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Tree>
    <p:extLst>
      <p:ext uri="{BB962C8B-B14F-4D97-AF65-F5344CB8AC3E}">
        <p14:creationId xmlns:p14="http://schemas.microsoft.com/office/powerpoint/2010/main" val="933153106"/>
      </p:ext>
    </p:extLst>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269493743"/>
      </p:ext>
    </p:extLst>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3238" y="0"/>
            <a:ext cx="2284412" cy="5732463"/>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0" y="0"/>
            <a:ext cx="6700838" cy="573246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32339803"/>
      </p:ext>
    </p:extLst>
  </p:cSld>
  <p:clrMapOvr>
    <a:masterClrMapping/>
  </p:clrMapOv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0" y="0"/>
            <a:ext cx="9137650" cy="57324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134200946"/>
      </p:ext>
    </p:extLst>
  </p:cSld>
  <p:clrMapOvr>
    <a:masterClrMapping/>
  </p:clrMapOv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fld id="{73F60D6C-B68A-4728-8D8C-5D15A7819726}" type="datetimeFigureOut">
              <a:rPr lang="en-US"/>
              <a:pPr>
                <a:defRPr/>
              </a:pPr>
              <a:t>2/15/2022</a:t>
            </a:fld>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4F77E543-98C9-4F2B-86AD-3B46096C4BB1}" type="slidenum">
              <a:rPr lang="en-US"/>
              <a:pPr>
                <a:defRPr/>
              </a:pPr>
              <a:t>‹#›</a:t>
            </a:fld>
            <a:endParaRPr lang="en-US"/>
          </a:p>
        </p:txBody>
      </p:sp>
    </p:spTree>
    <p:extLst>
      <p:ext uri="{BB962C8B-B14F-4D97-AF65-F5344CB8AC3E}">
        <p14:creationId xmlns:p14="http://schemas.microsoft.com/office/powerpoint/2010/main" val="60212700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fld id="{2742D01A-1485-4832-9CB7-CF6DC865F1A5}" type="datetimeFigureOut">
              <a:rPr lang="en-US"/>
              <a:pPr>
                <a:defRPr/>
              </a:pPr>
              <a:t>2/15/2022</a:t>
            </a:fld>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6DD1A1F7-3B1F-42EB-97B0-A5DCE5E3B316}" type="slidenum">
              <a:rPr lang="en-US"/>
              <a:pPr>
                <a:defRPr/>
              </a:pPr>
              <a:t>‹#›</a:t>
            </a:fld>
            <a:endParaRPr lang="en-US"/>
          </a:p>
        </p:txBody>
      </p:sp>
    </p:spTree>
    <p:extLst>
      <p:ext uri="{BB962C8B-B14F-4D97-AF65-F5344CB8AC3E}">
        <p14:creationId xmlns:p14="http://schemas.microsoft.com/office/powerpoint/2010/main" val="226294983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fld id="{DA9A162F-B581-4254-818D-2BC6E7B1F771}" type="datetimeFigureOut">
              <a:rPr lang="en-US"/>
              <a:pPr>
                <a:defRPr/>
              </a:pPr>
              <a:t>2/15/2022</a:t>
            </a:fld>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5C7F8AA7-327C-426C-8F27-04AE4F8CCDB9}" type="slidenum">
              <a:rPr lang="en-US"/>
              <a:pPr>
                <a:defRPr/>
              </a:pPr>
              <a:t>‹#›</a:t>
            </a:fld>
            <a:endParaRPr lang="en-US"/>
          </a:p>
        </p:txBody>
      </p:sp>
    </p:spTree>
    <p:extLst>
      <p:ext uri="{BB962C8B-B14F-4D97-AF65-F5344CB8AC3E}">
        <p14:creationId xmlns:p14="http://schemas.microsoft.com/office/powerpoint/2010/main" val="342498714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fld id="{7811E050-CAF9-45A9-B868-C64A76C27806}" type="datetimeFigureOut">
              <a:rPr lang="en-US"/>
              <a:pPr>
                <a:defRPr/>
              </a:pPr>
              <a:t>2/15/2022</a:t>
            </a:fld>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D1C956AA-C8F6-44E9-95CF-3815937EF3ED}" type="slidenum">
              <a:rPr lang="en-US"/>
              <a:pPr>
                <a:defRPr/>
              </a:pPr>
              <a:t>‹#›</a:t>
            </a:fld>
            <a:endParaRPr lang="en-US"/>
          </a:p>
        </p:txBody>
      </p:sp>
    </p:spTree>
    <p:extLst>
      <p:ext uri="{BB962C8B-B14F-4D97-AF65-F5344CB8AC3E}">
        <p14:creationId xmlns:p14="http://schemas.microsoft.com/office/powerpoint/2010/main" val="334128288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fld id="{3E759F90-80F5-4624-B509-DAE54392DEBB}" type="datetimeFigureOut">
              <a:rPr lang="en-US"/>
              <a:pPr>
                <a:defRPr/>
              </a:pPr>
              <a:t>2/15/2022</a:t>
            </a:fld>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848C0EA2-DA64-471D-9CD6-58D6870BDB33}" type="slidenum">
              <a:rPr lang="en-US"/>
              <a:pPr>
                <a:defRPr/>
              </a:pPr>
              <a:t>‹#›</a:t>
            </a:fld>
            <a:endParaRPr lang="en-US"/>
          </a:p>
        </p:txBody>
      </p:sp>
    </p:spTree>
    <p:extLst>
      <p:ext uri="{BB962C8B-B14F-4D97-AF65-F5344CB8AC3E}">
        <p14:creationId xmlns:p14="http://schemas.microsoft.com/office/powerpoint/2010/main" val="304949737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fld id="{ED82FC76-1201-4D6B-B184-373D4DABE547}" type="datetimeFigureOut">
              <a:rPr lang="en-US"/>
              <a:pPr>
                <a:defRPr/>
              </a:pPr>
              <a:t>2/15/2022</a:t>
            </a:fld>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E6830A18-274F-4174-88CA-862B1ABFCF14}" type="slidenum">
              <a:rPr lang="en-US"/>
              <a:pPr>
                <a:defRPr/>
              </a:pPr>
              <a:t>‹#›</a:t>
            </a:fld>
            <a:endParaRPr lang="en-US"/>
          </a:p>
        </p:txBody>
      </p:sp>
    </p:spTree>
    <p:extLst>
      <p:ext uri="{BB962C8B-B14F-4D97-AF65-F5344CB8AC3E}">
        <p14:creationId xmlns:p14="http://schemas.microsoft.com/office/powerpoint/2010/main" val="178870865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fld id="{501F4FB1-DF67-4699-8ED0-9F61CB9946A6}" type="datetimeFigureOut">
              <a:rPr lang="en-US"/>
              <a:pPr>
                <a:defRPr/>
              </a:pPr>
              <a:t>2/15/2022</a:t>
            </a:fld>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075D2F1E-D7A0-4177-A67E-0C678CF8F6ED}" type="slidenum">
              <a:rPr lang="en-US"/>
              <a:pPr>
                <a:defRPr/>
              </a:pPr>
              <a:t>‹#›</a:t>
            </a:fld>
            <a:endParaRPr lang="en-US"/>
          </a:p>
        </p:txBody>
      </p:sp>
    </p:spTree>
    <p:extLst>
      <p:ext uri="{BB962C8B-B14F-4D97-AF65-F5344CB8AC3E}">
        <p14:creationId xmlns:p14="http://schemas.microsoft.com/office/powerpoint/2010/main" val="286094253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441470392"/>
      </p:ext>
    </p:extLst>
  </p:cSld>
  <p:clrMapOvr>
    <a:masterClrMapping/>
  </p:clrMapOvr>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fld id="{856538E8-480A-4EC7-A37D-12623368CD83}" type="datetimeFigureOut">
              <a:rPr lang="en-US"/>
              <a:pPr>
                <a:defRPr/>
              </a:pPr>
              <a:t>2/15/2022</a:t>
            </a:fld>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77D298F4-9FA0-4F55-AF38-82D9BEF68C01}" type="slidenum">
              <a:rPr lang="en-US"/>
              <a:pPr>
                <a:defRPr/>
              </a:pPr>
              <a:t>‹#›</a:t>
            </a:fld>
            <a:endParaRPr lang="en-US"/>
          </a:p>
        </p:txBody>
      </p:sp>
    </p:spTree>
    <p:extLst>
      <p:ext uri="{BB962C8B-B14F-4D97-AF65-F5344CB8AC3E}">
        <p14:creationId xmlns:p14="http://schemas.microsoft.com/office/powerpoint/2010/main" val="13208843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fld id="{209AD047-86A0-4E81-8442-7985FB1F1CA4}" type="datetimeFigureOut">
              <a:rPr lang="en-US"/>
              <a:pPr>
                <a:defRPr/>
              </a:pPr>
              <a:t>2/15/2022</a:t>
            </a:fld>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D6A8B820-399C-44FA-B263-7FEF4CDFA17E}" type="slidenum">
              <a:rPr lang="en-US"/>
              <a:pPr>
                <a:defRPr/>
              </a:pPr>
              <a:t>‹#›</a:t>
            </a:fld>
            <a:endParaRPr lang="en-US"/>
          </a:p>
        </p:txBody>
      </p:sp>
    </p:spTree>
    <p:extLst>
      <p:ext uri="{BB962C8B-B14F-4D97-AF65-F5344CB8AC3E}">
        <p14:creationId xmlns:p14="http://schemas.microsoft.com/office/powerpoint/2010/main" val="222002541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fld id="{22095929-15C8-40AC-897A-E62389673152}" type="datetimeFigureOut">
              <a:rPr lang="en-US"/>
              <a:pPr>
                <a:defRPr/>
              </a:pPr>
              <a:t>2/15/2022</a:t>
            </a:fld>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86729DE2-120C-41DF-865C-B74F22BD1F50}" type="slidenum">
              <a:rPr lang="en-US"/>
              <a:pPr>
                <a:defRPr/>
              </a:pPr>
              <a:t>‹#›</a:t>
            </a:fld>
            <a:endParaRPr lang="en-US"/>
          </a:p>
        </p:txBody>
      </p:sp>
    </p:spTree>
    <p:extLst>
      <p:ext uri="{BB962C8B-B14F-4D97-AF65-F5344CB8AC3E}">
        <p14:creationId xmlns:p14="http://schemas.microsoft.com/office/powerpoint/2010/main" val="377088727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fld id="{083C332F-FE52-4597-88B2-B93FA29625F9}" type="datetimeFigureOut">
              <a:rPr lang="en-US"/>
              <a:pPr>
                <a:defRPr/>
              </a:pPr>
              <a:t>2/15/2022</a:t>
            </a:fld>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9F0E1475-B58E-4A85-A341-B754B104D47C}" type="slidenum">
              <a:rPr lang="en-US"/>
              <a:pPr>
                <a:defRPr/>
              </a:pPr>
              <a:t>‹#›</a:t>
            </a:fld>
            <a:endParaRPr lang="en-US"/>
          </a:p>
        </p:txBody>
      </p:sp>
    </p:spTree>
    <p:extLst>
      <p:ext uri="{BB962C8B-B14F-4D97-AF65-F5344CB8AC3E}">
        <p14:creationId xmlns:p14="http://schemas.microsoft.com/office/powerpoint/2010/main" val="379178918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endParaRPr lang="en-GB" altLang="en-US"/>
          </a:p>
        </p:txBody>
      </p:sp>
      <p:sp>
        <p:nvSpPr>
          <p:cNvPr id="5" name="Footer Placeholder 4"/>
          <p:cNvSpPr>
            <a:spLocks noGrp="1"/>
          </p:cNvSpPr>
          <p:nvPr>
            <p:ph type="ftr" sz="quarter" idx="11"/>
          </p:nvPr>
        </p:nvSpPr>
        <p:spPr/>
        <p:txBody>
          <a:bodyPr/>
          <a:lstStyle>
            <a:lvl1pPr>
              <a:defRPr/>
            </a:lvl1pPr>
          </a:lstStyle>
          <a:p>
            <a:endParaRPr lang="en-GB" altLang="en-US"/>
          </a:p>
        </p:txBody>
      </p:sp>
    </p:spTree>
    <p:extLst>
      <p:ext uri="{BB962C8B-B14F-4D97-AF65-F5344CB8AC3E}">
        <p14:creationId xmlns:p14="http://schemas.microsoft.com/office/powerpoint/2010/main" val="66709145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GB" altLang="en-US"/>
          </a:p>
        </p:txBody>
      </p:sp>
      <p:sp>
        <p:nvSpPr>
          <p:cNvPr id="5" name="Footer Placeholder 4"/>
          <p:cNvSpPr>
            <a:spLocks noGrp="1"/>
          </p:cNvSpPr>
          <p:nvPr>
            <p:ph type="ftr" sz="quarter" idx="11"/>
          </p:nvPr>
        </p:nvSpPr>
        <p:spPr/>
        <p:txBody>
          <a:bodyPr/>
          <a:lstStyle>
            <a:lvl1pPr>
              <a:defRPr/>
            </a:lvl1pPr>
          </a:lstStyle>
          <a:p>
            <a:endParaRPr lang="en-GB" altLang="en-US"/>
          </a:p>
        </p:txBody>
      </p:sp>
    </p:spTree>
    <p:extLst>
      <p:ext uri="{BB962C8B-B14F-4D97-AF65-F5344CB8AC3E}">
        <p14:creationId xmlns:p14="http://schemas.microsoft.com/office/powerpoint/2010/main" val="65612754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endParaRPr lang="en-GB" altLang="en-US"/>
          </a:p>
        </p:txBody>
      </p:sp>
      <p:sp>
        <p:nvSpPr>
          <p:cNvPr id="5" name="Footer Placeholder 4"/>
          <p:cNvSpPr>
            <a:spLocks noGrp="1"/>
          </p:cNvSpPr>
          <p:nvPr>
            <p:ph type="ftr" sz="quarter" idx="11"/>
          </p:nvPr>
        </p:nvSpPr>
        <p:spPr/>
        <p:txBody>
          <a:bodyPr/>
          <a:lstStyle>
            <a:lvl1pPr>
              <a:defRPr/>
            </a:lvl1pPr>
          </a:lstStyle>
          <a:p>
            <a:endParaRPr lang="en-GB" altLang="en-US"/>
          </a:p>
        </p:txBody>
      </p:sp>
    </p:spTree>
    <p:extLst>
      <p:ext uri="{BB962C8B-B14F-4D97-AF65-F5344CB8AC3E}">
        <p14:creationId xmlns:p14="http://schemas.microsoft.com/office/powerpoint/2010/main" val="221993288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371600"/>
            <a:ext cx="4000500" cy="4572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762500" y="1371600"/>
            <a:ext cx="4000500" cy="4572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lvl1pPr>
              <a:defRPr/>
            </a:lvl1pPr>
          </a:lstStyle>
          <a:p>
            <a:endParaRPr lang="en-GB" altLang="en-US"/>
          </a:p>
        </p:txBody>
      </p:sp>
      <p:sp>
        <p:nvSpPr>
          <p:cNvPr id="6" name="Footer Placeholder 5"/>
          <p:cNvSpPr>
            <a:spLocks noGrp="1"/>
          </p:cNvSpPr>
          <p:nvPr>
            <p:ph type="ftr" sz="quarter" idx="11"/>
          </p:nvPr>
        </p:nvSpPr>
        <p:spPr/>
        <p:txBody>
          <a:bodyPr/>
          <a:lstStyle>
            <a:lvl1pPr>
              <a:defRPr/>
            </a:lvl1pPr>
          </a:lstStyle>
          <a:p>
            <a:endParaRPr lang="en-GB" altLang="en-US"/>
          </a:p>
        </p:txBody>
      </p:sp>
    </p:spTree>
    <p:extLst>
      <p:ext uri="{BB962C8B-B14F-4D97-AF65-F5344CB8AC3E}">
        <p14:creationId xmlns:p14="http://schemas.microsoft.com/office/powerpoint/2010/main" val="83403694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lvl1pPr>
              <a:defRPr/>
            </a:lvl1pPr>
          </a:lstStyle>
          <a:p>
            <a:endParaRPr lang="en-GB" altLang="en-US"/>
          </a:p>
        </p:txBody>
      </p:sp>
      <p:sp>
        <p:nvSpPr>
          <p:cNvPr id="8" name="Footer Placeholder 7"/>
          <p:cNvSpPr>
            <a:spLocks noGrp="1"/>
          </p:cNvSpPr>
          <p:nvPr>
            <p:ph type="ftr" sz="quarter" idx="11"/>
          </p:nvPr>
        </p:nvSpPr>
        <p:spPr/>
        <p:txBody>
          <a:bodyPr/>
          <a:lstStyle>
            <a:lvl1pPr>
              <a:defRPr/>
            </a:lvl1pPr>
          </a:lstStyle>
          <a:p>
            <a:endParaRPr lang="en-GB" altLang="en-US"/>
          </a:p>
        </p:txBody>
      </p:sp>
    </p:spTree>
    <p:extLst>
      <p:ext uri="{BB962C8B-B14F-4D97-AF65-F5344CB8AC3E}">
        <p14:creationId xmlns:p14="http://schemas.microsoft.com/office/powerpoint/2010/main" val="308718245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lvl1pPr>
              <a:defRPr/>
            </a:lvl1pPr>
          </a:lstStyle>
          <a:p>
            <a:endParaRPr lang="en-GB" altLang="en-US"/>
          </a:p>
        </p:txBody>
      </p:sp>
      <p:sp>
        <p:nvSpPr>
          <p:cNvPr id="4" name="Footer Placeholder 3"/>
          <p:cNvSpPr>
            <a:spLocks noGrp="1"/>
          </p:cNvSpPr>
          <p:nvPr>
            <p:ph type="ftr" sz="quarter" idx="11"/>
          </p:nvPr>
        </p:nvSpPr>
        <p:spPr/>
        <p:txBody>
          <a:bodyPr/>
          <a:lstStyle>
            <a:lvl1pPr>
              <a:defRPr/>
            </a:lvl1pPr>
          </a:lstStyle>
          <a:p>
            <a:endParaRPr lang="en-GB" altLang="en-US"/>
          </a:p>
        </p:txBody>
      </p:sp>
    </p:spTree>
    <p:extLst>
      <p:ext uri="{BB962C8B-B14F-4D97-AF65-F5344CB8AC3E}">
        <p14:creationId xmlns:p14="http://schemas.microsoft.com/office/powerpoint/2010/main" val="339480746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extLst>
      <p:ext uri="{BB962C8B-B14F-4D97-AF65-F5344CB8AC3E}">
        <p14:creationId xmlns:p14="http://schemas.microsoft.com/office/powerpoint/2010/main" val="116502522"/>
      </p:ext>
    </p:extLst>
  </p:cSld>
  <p:clrMapOvr>
    <a:masterClrMapping/>
  </p:clrMapOvr>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GB" altLang="en-US"/>
          </a:p>
        </p:txBody>
      </p:sp>
      <p:sp>
        <p:nvSpPr>
          <p:cNvPr id="3" name="Footer Placeholder 2"/>
          <p:cNvSpPr>
            <a:spLocks noGrp="1"/>
          </p:cNvSpPr>
          <p:nvPr>
            <p:ph type="ftr" sz="quarter" idx="11"/>
          </p:nvPr>
        </p:nvSpPr>
        <p:spPr/>
        <p:txBody>
          <a:bodyPr/>
          <a:lstStyle>
            <a:lvl1pPr>
              <a:defRPr/>
            </a:lvl1pPr>
          </a:lstStyle>
          <a:p>
            <a:endParaRPr lang="en-GB" altLang="en-US"/>
          </a:p>
        </p:txBody>
      </p:sp>
    </p:spTree>
    <p:extLst>
      <p:ext uri="{BB962C8B-B14F-4D97-AF65-F5344CB8AC3E}">
        <p14:creationId xmlns:p14="http://schemas.microsoft.com/office/powerpoint/2010/main" val="1856306693"/>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GB" altLang="en-US"/>
          </a:p>
        </p:txBody>
      </p:sp>
      <p:sp>
        <p:nvSpPr>
          <p:cNvPr id="6" name="Footer Placeholder 5"/>
          <p:cNvSpPr>
            <a:spLocks noGrp="1"/>
          </p:cNvSpPr>
          <p:nvPr>
            <p:ph type="ftr" sz="quarter" idx="11"/>
          </p:nvPr>
        </p:nvSpPr>
        <p:spPr/>
        <p:txBody>
          <a:bodyPr/>
          <a:lstStyle>
            <a:lvl1pPr>
              <a:defRPr/>
            </a:lvl1pPr>
          </a:lstStyle>
          <a:p>
            <a:endParaRPr lang="en-GB" altLang="en-US"/>
          </a:p>
        </p:txBody>
      </p:sp>
    </p:spTree>
    <p:extLst>
      <p:ext uri="{BB962C8B-B14F-4D97-AF65-F5344CB8AC3E}">
        <p14:creationId xmlns:p14="http://schemas.microsoft.com/office/powerpoint/2010/main" val="107579445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GB" altLang="en-US"/>
          </a:p>
        </p:txBody>
      </p:sp>
      <p:sp>
        <p:nvSpPr>
          <p:cNvPr id="6" name="Footer Placeholder 5"/>
          <p:cNvSpPr>
            <a:spLocks noGrp="1"/>
          </p:cNvSpPr>
          <p:nvPr>
            <p:ph type="ftr" sz="quarter" idx="11"/>
          </p:nvPr>
        </p:nvSpPr>
        <p:spPr/>
        <p:txBody>
          <a:bodyPr/>
          <a:lstStyle>
            <a:lvl1pPr>
              <a:defRPr/>
            </a:lvl1pPr>
          </a:lstStyle>
          <a:p>
            <a:endParaRPr lang="en-GB" altLang="en-US"/>
          </a:p>
        </p:txBody>
      </p:sp>
    </p:spTree>
    <p:extLst>
      <p:ext uri="{BB962C8B-B14F-4D97-AF65-F5344CB8AC3E}">
        <p14:creationId xmlns:p14="http://schemas.microsoft.com/office/powerpoint/2010/main" val="414188354"/>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GB" altLang="en-US"/>
          </a:p>
        </p:txBody>
      </p:sp>
      <p:sp>
        <p:nvSpPr>
          <p:cNvPr id="5" name="Footer Placeholder 4"/>
          <p:cNvSpPr>
            <a:spLocks noGrp="1"/>
          </p:cNvSpPr>
          <p:nvPr>
            <p:ph type="ftr" sz="quarter" idx="11"/>
          </p:nvPr>
        </p:nvSpPr>
        <p:spPr/>
        <p:txBody>
          <a:bodyPr/>
          <a:lstStyle>
            <a:lvl1pPr>
              <a:defRPr/>
            </a:lvl1pPr>
          </a:lstStyle>
          <a:p>
            <a:endParaRPr lang="en-GB" altLang="en-US"/>
          </a:p>
        </p:txBody>
      </p:sp>
    </p:spTree>
    <p:extLst>
      <p:ext uri="{BB962C8B-B14F-4D97-AF65-F5344CB8AC3E}">
        <p14:creationId xmlns:p14="http://schemas.microsoft.com/office/powerpoint/2010/main" val="525180763"/>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81800" y="152400"/>
            <a:ext cx="2133600" cy="57912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381000" y="152400"/>
            <a:ext cx="6248400" cy="57912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GB" altLang="en-US"/>
          </a:p>
        </p:txBody>
      </p:sp>
      <p:sp>
        <p:nvSpPr>
          <p:cNvPr id="5" name="Footer Placeholder 4"/>
          <p:cNvSpPr>
            <a:spLocks noGrp="1"/>
          </p:cNvSpPr>
          <p:nvPr>
            <p:ph type="ftr" sz="quarter" idx="11"/>
          </p:nvPr>
        </p:nvSpPr>
        <p:spPr/>
        <p:txBody>
          <a:bodyPr/>
          <a:lstStyle>
            <a:lvl1pPr>
              <a:defRPr/>
            </a:lvl1pPr>
          </a:lstStyle>
          <a:p>
            <a:endParaRPr lang="en-GB" altLang="en-US"/>
          </a:p>
        </p:txBody>
      </p:sp>
    </p:spTree>
    <p:extLst>
      <p:ext uri="{BB962C8B-B14F-4D97-AF65-F5344CB8AC3E}">
        <p14:creationId xmlns:p14="http://schemas.microsoft.com/office/powerpoint/2010/main" val="1085618255"/>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AndTx" preserve="1">
  <p:cSld name="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381000" y="152400"/>
            <a:ext cx="8534400" cy="914400"/>
          </a:xfrm>
        </p:spPr>
        <p:txBody>
          <a:bodyPr/>
          <a:lstStyle/>
          <a:p>
            <a:r>
              <a:rPr lang="en-US"/>
              <a:t>Click to edit Master title style</a:t>
            </a:r>
          </a:p>
        </p:txBody>
      </p:sp>
      <p:sp>
        <p:nvSpPr>
          <p:cNvPr id="3" name="Content Placeholder 2"/>
          <p:cNvSpPr>
            <a:spLocks noGrp="1"/>
          </p:cNvSpPr>
          <p:nvPr>
            <p:ph sz="half" idx="1"/>
          </p:nvPr>
        </p:nvSpPr>
        <p:spPr>
          <a:xfrm>
            <a:off x="609600" y="1371600"/>
            <a:ext cx="4000500" cy="4572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762500" y="1371600"/>
            <a:ext cx="4000500" cy="4572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0" y="6553200"/>
            <a:ext cx="1676400" cy="304800"/>
          </a:xfrm>
        </p:spPr>
        <p:txBody>
          <a:bodyPr/>
          <a:lstStyle>
            <a:lvl1pPr>
              <a:defRPr/>
            </a:lvl1pPr>
          </a:lstStyle>
          <a:p>
            <a:endParaRPr lang="en-GB" altLang="en-US"/>
          </a:p>
        </p:txBody>
      </p:sp>
      <p:sp>
        <p:nvSpPr>
          <p:cNvPr id="6" name="Footer Placeholder 5"/>
          <p:cNvSpPr>
            <a:spLocks noGrp="1"/>
          </p:cNvSpPr>
          <p:nvPr>
            <p:ph type="ftr" sz="quarter" idx="11"/>
          </p:nvPr>
        </p:nvSpPr>
        <p:spPr>
          <a:xfrm>
            <a:off x="1676400" y="6553200"/>
            <a:ext cx="6400800" cy="304800"/>
          </a:xfrm>
        </p:spPr>
        <p:txBody>
          <a:bodyPr/>
          <a:lstStyle>
            <a:lvl1pPr>
              <a:defRPr/>
            </a:lvl1pPr>
          </a:lstStyle>
          <a:p>
            <a:endParaRPr lang="en-GB" altLang="en-US"/>
          </a:p>
        </p:txBody>
      </p:sp>
    </p:spTree>
    <p:extLst>
      <p:ext uri="{BB962C8B-B14F-4D97-AF65-F5344CB8AC3E}">
        <p14:creationId xmlns:p14="http://schemas.microsoft.com/office/powerpoint/2010/main" val="3806821800"/>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81000" y="152400"/>
            <a:ext cx="8534400" cy="914400"/>
          </a:xfrm>
        </p:spPr>
        <p:txBody>
          <a:bodyPr/>
          <a:lstStyle/>
          <a:p>
            <a:r>
              <a:rPr lang="en-US"/>
              <a:t>Click to edit Master title style</a:t>
            </a:r>
          </a:p>
        </p:txBody>
      </p:sp>
      <p:sp>
        <p:nvSpPr>
          <p:cNvPr id="3" name="Text Placeholder 2"/>
          <p:cNvSpPr>
            <a:spLocks noGrp="1"/>
          </p:cNvSpPr>
          <p:nvPr>
            <p:ph type="body" sz="half" idx="1"/>
          </p:nvPr>
        </p:nvSpPr>
        <p:spPr>
          <a:xfrm>
            <a:off x="609600" y="1371600"/>
            <a:ext cx="4000500" cy="4572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762500" y="1371600"/>
            <a:ext cx="4000500" cy="4572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0" y="6553200"/>
            <a:ext cx="1676400" cy="304800"/>
          </a:xfrm>
        </p:spPr>
        <p:txBody>
          <a:bodyPr/>
          <a:lstStyle>
            <a:lvl1pPr>
              <a:defRPr/>
            </a:lvl1pPr>
          </a:lstStyle>
          <a:p>
            <a:endParaRPr lang="en-GB" altLang="en-US"/>
          </a:p>
        </p:txBody>
      </p:sp>
      <p:sp>
        <p:nvSpPr>
          <p:cNvPr id="6" name="Footer Placeholder 5"/>
          <p:cNvSpPr>
            <a:spLocks noGrp="1"/>
          </p:cNvSpPr>
          <p:nvPr>
            <p:ph type="ftr" sz="quarter" idx="11"/>
          </p:nvPr>
        </p:nvSpPr>
        <p:spPr>
          <a:xfrm>
            <a:off x="1676400" y="6553200"/>
            <a:ext cx="6400800" cy="304800"/>
          </a:xfrm>
        </p:spPr>
        <p:txBody>
          <a:bodyPr/>
          <a:lstStyle>
            <a:lvl1pPr>
              <a:defRPr/>
            </a:lvl1pPr>
          </a:lstStyle>
          <a:p>
            <a:endParaRPr lang="en-GB" altLang="en-US"/>
          </a:p>
        </p:txBody>
      </p:sp>
    </p:spTree>
    <p:extLst>
      <p:ext uri="{BB962C8B-B14F-4D97-AF65-F5344CB8AC3E}">
        <p14:creationId xmlns:p14="http://schemas.microsoft.com/office/powerpoint/2010/main" val="10882919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835150" y="1125538"/>
            <a:ext cx="2368550" cy="46069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356100" y="1125538"/>
            <a:ext cx="2370138" cy="46069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204686687"/>
      </p:ext>
    </p:extLst>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095191585"/>
      </p:ext>
    </p:extLst>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405809225"/>
      </p:ext>
    </p:extLst>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854288345"/>
      </p:ext>
    </p:extLst>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717081900"/>
      </p:ext>
    </p:extLst>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vert="horz" wrap="square" lIns="0" tIns="0" rIns="0" bIns="0" numCol="1" anchor="t" anchorCtr="0" compatLnSpc="1">
            <a:prstTxWarp prst="textNoShape">
              <a:avLst/>
            </a:prstTxWarp>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1440634185"/>
      </p:ext>
    </p:extLst>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13" Type="http://schemas.openxmlformats.org/officeDocument/2006/relationships/slideLayout" Target="../slideLayouts/slideLayout36.xml"/><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slideLayout" Target="../slideLayouts/slideLayout35.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5" Type="http://schemas.openxmlformats.org/officeDocument/2006/relationships/image" Target="../media/image1.png"/><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 Id="rId14" Type="http://schemas.openxmlformats.org/officeDocument/2006/relationships/theme" Target="../theme/theme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 id="2147483720" r:id="rId12"/>
  </p:sldLayoutIdLst>
  <p:transition/>
  <p:txStyles>
    <p:titleStyle>
      <a:lvl1pPr marL="717550" indent="-717550" algn="l" defTabSz="457200" rtl="0" eaLnBrk="0" fontAlgn="base" hangingPunct="0">
        <a:lnSpc>
          <a:spcPct val="81000"/>
        </a:lnSpc>
        <a:spcBef>
          <a:spcPct val="0"/>
        </a:spcBef>
        <a:spcAft>
          <a:spcPct val="0"/>
        </a:spcAft>
        <a:buClr>
          <a:srgbClr val="000000"/>
        </a:buClr>
        <a:buSzPct val="100000"/>
        <a:buFont typeface="Arial" charset="0"/>
        <a:defRPr sz="3200" b="1">
          <a:solidFill>
            <a:srgbClr val="000000"/>
          </a:solidFill>
          <a:latin typeface="+mj-lt"/>
          <a:ea typeface="+mj-ea"/>
          <a:cs typeface="+mj-cs"/>
        </a:defRPr>
      </a:lvl1pPr>
      <a:lvl2pPr marL="717550" indent="-717550" algn="l" defTabSz="457200" rtl="0" eaLnBrk="0" fontAlgn="base" hangingPunct="0">
        <a:lnSpc>
          <a:spcPct val="81000"/>
        </a:lnSpc>
        <a:spcBef>
          <a:spcPct val="0"/>
        </a:spcBef>
        <a:spcAft>
          <a:spcPct val="0"/>
        </a:spcAft>
        <a:buClr>
          <a:srgbClr val="000000"/>
        </a:buClr>
        <a:buSzPct val="100000"/>
        <a:buFont typeface="Arial" charset="0"/>
        <a:defRPr sz="3200" b="1">
          <a:solidFill>
            <a:srgbClr val="000000"/>
          </a:solidFill>
          <a:latin typeface="Arial" charset="0"/>
          <a:ea typeface="Lucida Sans Unicode" pitchFamily="34" charset="0"/>
          <a:cs typeface="Lucida Sans Unicode" pitchFamily="34" charset="0"/>
        </a:defRPr>
      </a:lvl2pPr>
      <a:lvl3pPr marL="717550" indent="-717550" algn="l" defTabSz="457200" rtl="0" eaLnBrk="0" fontAlgn="base" hangingPunct="0">
        <a:lnSpc>
          <a:spcPct val="81000"/>
        </a:lnSpc>
        <a:spcBef>
          <a:spcPct val="0"/>
        </a:spcBef>
        <a:spcAft>
          <a:spcPct val="0"/>
        </a:spcAft>
        <a:buClr>
          <a:srgbClr val="000000"/>
        </a:buClr>
        <a:buSzPct val="100000"/>
        <a:buFont typeface="Arial" charset="0"/>
        <a:defRPr sz="3200" b="1">
          <a:solidFill>
            <a:srgbClr val="000000"/>
          </a:solidFill>
          <a:latin typeface="Arial" charset="0"/>
          <a:ea typeface="Lucida Sans Unicode" pitchFamily="34" charset="0"/>
          <a:cs typeface="Lucida Sans Unicode" pitchFamily="34" charset="0"/>
        </a:defRPr>
      </a:lvl3pPr>
      <a:lvl4pPr marL="717550" indent="-717550" algn="l" defTabSz="457200" rtl="0" eaLnBrk="0" fontAlgn="base" hangingPunct="0">
        <a:lnSpc>
          <a:spcPct val="81000"/>
        </a:lnSpc>
        <a:spcBef>
          <a:spcPct val="0"/>
        </a:spcBef>
        <a:spcAft>
          <a:spcPct val="0"/>
        </a:spcAft>
        <a:buClr>
          <a:srgbClr val="000000"/>
        </a:buClr>
        <a:buSzPct val="100000"/>
        <a:buFont typeface="Arial" charset="0"/>
        <a:defRPr sz="3200" b="1">
          <a:solidFill>
            <a:srgbClr val="000000"/>
          </a:solidFill>
          <a:latin typeface="Arial" charset="0"/>
          <a:ea typeface="Lucida Sans Unicode" pitchFamily="34" charset="0"/>
          <a:cs typeface="Lucida Sans Unicode" pitchFamily="34" charset="0"/>
        </a:defRPr>
      </a:lvl4pPr>
      <a:lvl5pPr marL="717550" indent="-717550" algn="l" defTabSz="457200" rtl="0" eaLnBrk="0" fontAlgn="base" hangingPunct="0">
        <a:lnSpc>
          <a:spcPct val="81000"/>
        </a:lnSpc>
        <a:spcBef>
          <a:spcPct val="0"/>
        </a:spcBef>
        <a:spcAft>
          <a:spcPct val="0"/>
        </a:spcAft>
        <a:buClr>
          <a:srgbClr val="000000"/>
        </a:buClr>
        <a:buSzPct val="100000"/>
        <a:buFont typeface="Arial" charset="0"/>
        <a:defRPr sz="3200" b="1">
          <a:solidFill>
            <a:srgbClr val="000000"/>
          </a:solidFill>
          <a:latin typeface="Arial" charset="0"/>
          <a:ea typeface="Lucida Sans Unicode" pitchFamily="34" charset="0"/>
          <a:cs typeface="Lucida Sans Unicode" pitchFamily="34" charset="0"/>
        </a:defRPr>
      </a:lvl5pPr>
      <a:lvl6pPr marL="1174750" indent="-717550" algn="l" defTabSz="457200" rtl="0" fontAlgn="base">
        <a:lnSpc>
          <a:spcPct val="81000"/>
        </a:lnSpc>
        <a:spcBef>
          <a:spcPct val="0"/>
        </a:spcBef>
        <a:spcAft>
          <a:spcPct val="0"/>
        </a:spcAft>
        <a:buClr>
          <a:srgbClr val="000000"/>
        </a:buClr>
        <a:buSzPct val="100000"/>
        <a:buFont typeface="Arial" charset="0"/>
        <a:defRPr sz="3200" b="1">
          <a:solidFill>
            <a:srgbClr val="000000"/>
          </a:solidFill>
          <a:latin typeface="Arial" charset="0"/>
          <a:ea typeface="Lucida Sans Unicode" pitchFamily="34" charset="0"/>
          <a:cs typeface="Lucida Sans Unicode" pitchFamily="34" charset="0"/>
        </a:defRPr>
      </a:lvl6pPr>
      <a:lvl7pPr marL="1631950" indent="-717550" algn="l" defTabSz="457200" rtl="0" fontAlgn="base">
        <a:lnSpc>
          <a:spcPct val="81000"/>
        </a:lnSpc>
        <a:spcBef>
          <a:spcPct val="0"/>
        </a:spcBef>
        <a:spcAft>
          <a:spcPct val="0"/>
        </a:spcAft>
        <a:buClr>
          <a:srgbClr val="000000"/>
        </a:buClr>
        <a:buSzPct val="100000"/>
        <a:buFont typeface="Arial" charset="0"/>
        <a:defRPr sz="3200" b="1">
          <a:solidFill>
            <a:srgbClr val="000000"/>
          </a:solidFill>
          <a:latin typeface="Arial" charset="0"/>
          <a:ea typeface="Lucida Sans Unicode" pitchFamily="34" charset="0"/>
          <a:cs typeface="Lucida Sans Unicode" pitchFamily="34" charset="0"/>
        </a:defRPr>
      </a:lvl7pPr>
      <a:lvl8pPr marL="2089150" indent="-717550" algn="l" defTabSz="457200" rtl="0" fontAlgn="base">
        <a:lnSpc>
          <a:spcPct val="81000"/>
        </a:lnSpc>
        <a:spcBef>
          <a:spcPct val="0"/>
        </a:spcBef>
        <a:spcAft>
          <a:spcPct val="0"/>
        </a:spcAft>
        <a:buClr>
          <a:srgbClr val="000000"/>
        </a:buClr>
        <a:buSzPct val="100000"/>
        <a:buFont typeface="Arial" charset="0"/>
        <a:defRPr sz="3200" b="1">
          <a:solidFill>
            <a:srgbClr val="000000"/>
          </a:solidFill>
          <a:latin typeface="Arial" charset="0"/>
          <a:ea typeface="Lucida Sans Unicode" pitchFamily="34" charset="0"/>
          <a:cs typeface="Lucida Sans Unicode" pitchFamily="34" charset="0"/>
        </a:defRPr>
      </a:lvl8pPr>
      <a:lvl9pPr marL="2546350" indent="-717550" algn="l" defTabSz="457200" rtl="0" fontAlgn="base">
        <a:lnSpc>
          <a:spcPct val="81000"/>
        </a:lnSpc>
        <a:spcBef>
          <a:spcPct val="0"/>
        </a:spcBef>
        <a:spcAft>
          <a:spcPct val="0"/>
        </a:spcAft>
        <a:buClr>
          <a:srgbClr val="000000"/>
        </a:buClr>
        <a:buSzPct val="100000"/>
        <a:buFont typeface="Arial" charset="0"/>
        <a:defRPr sz="3200" b="1">
          <a:solidFill>
            <a:srgbClr val="000000"/>
          </a:solidFill>
          <a:latin typeface="Arial" charset="0"/>
          <a:ea typeface="Lucida Sans Unicode" pitchFamily="34" charset="0"/>
          <a:cs typeface="Lucida Sans Unicode" pitchFamily="34" charset="0"/>
        </a:defRPr>
      </a:lvl9pPr>
    </p:titleStyle>
    <p:bodyStyle>
      <a:lvl1pPr marL="336550" indent="-336550" algn="l" defTabSz="457200" rtl="0" eaLnBrk="0" fontAlgn="base" hangingPunct="0">
        <a:lnSpc>
          <a:spcPct val="81000"/>
        </a:lnSpc>
        <a:spcBef>
          <a:spcPts val="600"/>
        </a:spcBef>
        <a:spcAft>
          <a:spcPct val="0"/>
        </a:spcAft>
        <a:buClr>
          <a:srgbClr val="990000"/>
        </a:buClr>
        <a:buSzPct val="100000"/>
        <a:buFont typeface="Arial" charset="0"/>
        <a:buChar char="•"/>
        <a:defRPr sz="2400">
          <a:solidFill>
            <a:srgbClr val="990000"/>
          </a:solidFill>
          <a:latin typeface="Verdana" pitchFamily="34" charset="0"/>
          <a:ea typeface="+mn-ea"/>
          <a:cs typeface="+mn-cs"/>
        </a:defRPr>
      </a:lvl1pPr>
      <a:lvl2pPr marL="736600" indent="-279400" algn="l" defTabSz="457200" rtl="0" eaLnBrk="0" fontAlgn="base" hangingPunct="0">
        <a:lnSpc>
          <a:spcPct val="81000"/>
        </a:lnSpc>
        <a:spcBef>
          <a:spcPts val="700"/>
        </a:spcBef>
        <a:spcAft>
          <a:spcPct val="0"/>
        </a:spcAft>
        <a:buClr>
          <a:srgbClr val="008080"/>
        </a:buClr>
        <a:buSzPct val="100000"/>
        <a:buFont typeface="Arial" charset="0"/>
        <a:buChar char="–"/>
        <a:defRPr sz="2800">
          <a:solidFill>
            <a:srgbClr val="008080"/>
          </a:solidFill>
          <a:latin typeface="Verdana" pitchFamily="34" charset="0"/>
          <a:ea typeface="+mn-ea"/>
          <a:cs typeface="+mn-cs"/>
        </a:defRPr>
      </a:lvl2pPr>
      <a:lvl3pPr marL="1143000" indent="-228600" algn="l" defTabSz="457200" rtl="0" eaLnBrk="0" fontAlgn="base" hangingPunct="0">
        <a:lnSpc>
          <a:spcPct val="81000"/>
        </a:lnSpc>
        <a:spcBef>
          <a:spcPts val="600"/>
        </a:spcBef>
        <a:spcAft>
          <a:spcPct val="0"/>
        </a:spcAft>
        <a:buClr>
          <a:srgbClr val="008080"/>
        </a:buClr>
        <a:buSzPct val="100000"/>
        <a:buFont typeface="Arial" charset="0"/>
        <a:buChar char="•"/>
        <a:defRPr sz="2400">
          <a:solidFill>
            <a:srgbClr val="008080"/>
          </a:solidFill>
          <a:latin typeface="Verdana" pitchFamily="34" charset="0"/>
          <a:ea typeface="+mn-ea"/>
          <a:cs typeface="+mn-cs"/>
        </a:defRPr>
      </a:lvl3pPr>
      <a:lvl4pPr marL="1600200" indent="-228600" algn="l" defTabSz="457200" rtl="0" eaLnBrk="0" fontAlgn="base" hangingPunct="0">
        <a:lnSpc>
          <a:spcPct val="81000"/>
        </a:lnSpc>
        <a:spcBef>
          <a:spcPts val="500"/>
        </a:spcBef>
        <a:spcAft>
          <a:spcPct val="0"/>
        </a:spcAft>
        <a:buClr>
          <a:srgbClr val="008080"/>
        </a:buClr>
        <a:buSzPct val="100000"/>
        <a:buFont typeface="Arial" charset="0"/>
        <a:buChar char="–"/>
        <a:defRPr sz="2000">
          <a:solidFill>
            <a:srgbClr val="008080"/>
          </a:solidFill>
          <a:latin typeface="Verdana" pitchFamily="34" charset="0"/>
          <a:ea typeface="+mn-ea"/>
          <a:cs typeface="+mn-cs"/>
        </a:defRPr>
      </a:lvl4pPr>
      <a:lvl5pPr marL="2057400" indent="-228600" algn="l" defTabSz="457200" rtl="0" eaLnBrk="0" fontAlgn="base" hangingPunct="0">
        <a:lnSpc>
          <a:spcPct val="81000"/>
        </a:lnSpc>
        <a:spcBef>
          <a:spcPts val="500"/>
        </a:spcBef>
        <a:spcAft>
          <a:spcPct val="0"/>
        </a:spcAft>
        <a:buClr>
          <a:srgbClr val="008080"/>
        </a:buClr>
        <a:buSzPct val="100000"/>
        <a:buFont typeface="Arial" charset="0"/>
        <a:buChar char="»"/>
        <a:defRPr sz="2000">
          <a:solidFill>
            <a:srgbClr val="008080"/>
          </a:solidFill>
          <a:latin typeface="Verdana" pitchFamily="34" charset="0"/>
          <a:ea typeface="+mn-ea"/>
          <a:cs typeface="+mn-cs"/>
        </a:defRPr>
      </a:lvl5pPr>
      <a:lvl6pPr marL="2514600" indent="-228600" algn="l" defTabSz="457200" rtl="0" fontAlgn="base">
        <a:lnSpc>
          <a:spcPct val="81000"/>
        </a:lnSpc>
        <a:spcBef>
          <a:spcPts val="500"/>
        </a:spcBef>
        <a:spcAft>
          <a:spcPct val="0"/>
        </a:spcAft>
        <a:buClr>
          <a:srgbClr val="008080"/>
        </a:buClr>
        <a:buSzPct val="100000"/>
        <a:buFont typeface="Arial" charset="0"/>
        <a:buChar char="»"/>
        <a:defRPr sz="2000">
          <a:solidFill>
            <a:srgbClr val="008080"/>
          </a:solidFill>
          <a:latin typeface="+mn-lt"/>
          <a:ea typeface="+mn-ea"/>
          <a:cs typeface="+mn-cs"/>
        </a:defRPr>
      </a:lvl6pPr>
      <a:lvl7pPr marL="2971800" indent="-228600" algn="l" defTabSz="457200" rtl="0" fontAlgn="base">
        <a:lnSpc>
          <a:spcPct val="81000"/>
        </a:lnSpc>
        <a:spcBef>
          <a:spcPts val="500"/>
        </a:spcBef>
        <a:spcAft>
          <a:spcPct val="0"/>
        </a:spcAft>
        <a:buClr>
          <a:srgbClr val="008080"/>
        </a:buClr>
        <a:buSzPct val="100000"/>
        <a:buFont typeface="Arial" charset="0"/>
        <a:buChar char="»"/>
        <a:defRPr sz="2000">
          <a:solidFill>
            <a:srgbClr val="008080"/>
          </a:solidFill>
          <a:latin typeface="+mn-lt"/>
          <a:ea typeface="+mn-ea"/>
          <a:cs typeface="+mn-cs"/>
        </a:defRPr>
      </a:lvl7pPr>
      <a:lvl8pPr marL="3429000" indent="-228600" algn="l" defTabSz="457200" rtl="0" fontAlgn="base">
        <a:lnSpc>
          <a:spcPct val="81000"/>
        </a:lnSpc>
        <a:spcBef>
          <a:spcPts val="500"/>
        </a:spcBef>
        <a:spcAft>
          <a:spcPct val="0"/>
        </a:spcAft>
        <a:buClr>
          <a:srgbClr val="008080"/>
        </a:buClr>
        <a:buSzPct val="100000"/>
        <a:buFont typeface="Arial" charset="0"/>
        <a:buChar char="»"/>
        <a:defRPr sz="2000">
          <a:solidFill>
            <a:srgbClr val="008080"/>
          </a:solidFill>
          <a:latin typeface="+mn-lt"/>
          <a:ea typeface="+mn-ea"/>
          <a:cs typeface="+mn-cs"/>
        </a:defRPr>
      </a:lvl8pPr>
      <a:lvl9pPr marL="3886200" indent="-228600" algn="l" defTabSz="457200" rtl="0" fontAlgn="base">
        <a:lnSpc>
          <a:spcPct val="81000"/>
        </a:lnSpc>
        <a:spcBef>
          <a:spcPts val="500"/>
        </a:spcBef>
        <a:spcAft>
          <a:spcPct val="0"/>
        </a:spcAft>
        <a:buClr>
          <a:srgbClr val="008080"/>
        </a:buClr>
        <a:buSzPct val="100000"/>
        <a:buFont typeface="Arial" charset="0"/>
        <a:buChar char="»"/>
        <a:defRPr sz="2000">
          <a:solidFill>
            <a:srgbClr val="008080"/>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0356"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nSpc>
                <a:spcPct val="81000"/>
              </a:lnSpc>
              <a:spcBef>
                <a:spcPct val="0"/>
              </a:spcBef>
              <a:buClr>
                <a:srgbClr val="000000"/>
              </a:buClr>
              <a:defRPr sz="1400">
                <a:latin typeface="Arial" charset="0"/>
                <a:ea typeface="+mn-ea"/>
              </a:defRPr>
            </a:lvl1pPr>
          </a:lstStyle>
          <a:p>
            <a:pPr>
              <a:defRPr/>
            </a:pPr>
            <a:fld id="{86424F2E-5A54-4ADA-BC5B-2AB80F2E1177}" type="datetimeFigureOut">
              <a:rPr lang="en-US"/>
              <a:pPr>
                <a:defRPr/>
              </a:pPr>
              <a:t>2/15/2022</a:t>
            </a:fld>
            <a:endParaRPr lang="en-US"/>
          </a:p>
        </p:txBody>
      </p:sp>
      <p:sp>
        <p:nvSpPr>
          <p:cNvPr id="100357"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lnSpc>
                <a:spcPct val="81000"/>
              </a:lnSpc>
              <a:spcBef>
                <a:spcPct val="0"/>
              </a:spcBef>
              <a:buClr>
                <a:srgbClr val="000000"/>
              </a:buClr>
              <a:defRPr sz="1400">
                <a:latin typeface="Arial" charset="0"/>
                <a:ea typeface="+mn-ea"/>
              </a:defRPr>
            </a:lvl1pPr>
          </a:lstStyle>
          <a:p>
            <a:pPr>
              <a:defRPr/>
            </a:pPr>
            <a:endParaRPr lang="en-US"/>
          </a:p>
        </p:txBody>
      </p:sp>
      <p:sp>
        <p:nvSpPr>
          <p:cNvPr id="100358"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lnSpc>
                <a:spcPct val="81000"/>
              </a:lnSpc>
              <a:spcBef>
                <a:spcPct val="0"/>
              </a:spcBef>
              <a:buClr>
                <a:srgbClr val="000000"/>
              </a:buClr>
              <a:defRPr sz="1400">
                <a:latin typeface="Arial" charset="0"/>
                <a:ea typeface="+mn-ea"/>
              </a:defRPr>
            </a:lvl1pPr>
          </a:lstStyle>
          <a:p>
            <a:pPr>
              <a:defRPr/>
            </a:pPr>
            <a:fld id="{38562E97-0726-4DFB-A708-9B3124BC70B4}"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cs typeface="Arial" charset="0"/>
        </a:defRPr>
      </a:lvl2pPr>
      <a:lvl3pPr algn="ctr" rtl="0" eaLnBrk="0" fontAlgn="base" hangingPunct="0">
        <a:spcBef>
          <a:spcPct val="0"/>
        </a:spcBef>
        <a:spcAft>
          <a:spcPct val="0"/>
        </a:spcAft>
        <a:defRPr sz="4400">
          <a:solidFill>
            <a:schemeClr val="tx2"/>
          </a:solidFill>
          <a:latin typeface="Arial" charset="0"/>
          <a:cs typeface="Arial" charset="0"/>
        </a:defRPr>
      </a:lvl3pPr>
      <a:lvl4pPr algn="ctr" rtl="0" eaLnBrk="0" fontAlgn="base" hangingPunct="0">
        <a:spcBef>
          <a:spcPct val="0"/>
        </a:spcBef>
        <a:spcAft>
          <a:spcPct val="0"/>
        </a:spcAft>
        <a:defRPr sz="4400">
          <a:solidFill>
            <a:schemeClr val="tx2"/>
          </a:solidFill>
          <a:latin typeface="Arial" charset="0"/>
          <a:cs typeface="Arial" charset="0"/>
        </a:defRPr>
      </a:lvl4pPr>
      <a:lvl5pPr algn="ctr" rtl="0" eaLnBrk="0" fontAlgn="base" hangingPunct="0">
        <a:spcBef>
          <a:spcPct val="0"/>
        </a:spcBef>
        <a:spcAft>
          <a:spcPct val="0"/>
        </a:spcAft>
        <a:defRPr sz="4400">
          <a:solidFill>
            <a:schemeClr val="tx2"/>
          </a:solidFill>
          <a:latin typeface="Arial" charset="0"/>
          <a:cs typeface="Arial"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0">
          <a:blip r:embed="rId15"/>
          <a:srcRect/>
          <a:stretch>
            <a:fillRect/>
          </a:stretch>
        </a:blipFill>
        <a:effectLst/>
      </p:bgPr>
    </p:bg>
    <p:spTree>
      <p:nvGrpSpPr>
        <p:cNvPr id="1" name=""/>
        <p:cNvGrpSpPr/>
        <p:nvPr/>
      </p:nvGrpSpPr>
      <p:grpSpPr>
        <a:xfrm>
          <a:off x="0" y="0"/>
          <a:ext cx="0" cy="0"/>
          <a:chOff x="0" y="0"/>
          <a:chExt cx="0" cy="0"/>
        </a:xfrm>
      </p:grpSpPr>
      <p:sp>
        <p:nvSpPr>
          <p:cNvPr id="531458" name="Rectangle 2"/>
          <p:cNvSpPr>
            <a:spLocks noGrp="1" noChangeArrowheads="1"/>
          </p:cNvSpPr>
          <p:nvPr>
            <p:ph type="title"/>
          </p:nvPr>
        </p:nvSpPr>
        <p:spPr bwMode="auto">
          <a:xfrm>
            <a:off x="381000" y="152400"/>
            <a:ext cx="8534400"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fr-FR" altLang="en-US"/>
              <a:t>XX</a:t>
            </a:r>
          </a:p>
        </p:txBody>
      </p:sp>
      <p:sp>
        <p:nvSpPr>
          <p:cNvPr id="531459" name="Rectangle 3"/>
          <p:cNvSpPr>
            <a:spLocks noGrp="1" noChangeArrowheads="1"/>
          </p:cNvSpPr>
          <p:nvPr>
            <p:ph type="body" idx="1"/>
          </p:nvPr>
        </p:nvSpPr>
        <p:spPr bwMode="auto">
          <a:xfrm>
            <a:off x="609600" y="1371600"/>
            <a:ext cx="8153400" cy="457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fr-FR" altLang="en-US"/>
              <a:t>Cliquez pour modifier les styles du texte du masque</a:t>
            </a:r>
          </a:p>
          <a:p>
            <a:pPr lvl="1"/>
            <a:r>
              <a:rPr lang="fr-FR" altLang="en-US"/>
              <a:t>Deuxième niveau</a:t>
            </a:r>
          </a:p>
          <a:p>
            <a:pPr lvl="2"/>
            <a:r>
              <a:rPr lang="fr-FR" altLang="en-US"/>
              <a:t>Troisième niveau</a:t>
            </a:r>
          </a:p>
          <a:p>
            <a:pPr lvl="3"/>
            <a:r>
              <a:rPr lang="fr-FR" altLang="en-US"/>
              <a:t>Quatrième niveau</a:t>
            </a:r>
          </a:p>
          <a:p>
            <a:pPr lvl="4"/>
            <a:r>
              <a:rPr lang="fr-FR" altLang="en-US"/>
              <a:t>Cinquième niveau</a:t>
            </a:r>
          </a:p>
        </p:txBody>
      </p:sp>
      <p:sp>
        <p:nvSpPr>
          <p:cNvPr id="531460" name="Rectangle 4"/>
          <p:cNvSpPr>
            <a:spLocks noGrp="1" noChangeArrowheads="1"/>
          </p:cNvSpPr>
          <p:nvPr>
            <p:ph type="dt" sz="half" idx="2"/>
          </p:nvPr>
        </p:nvSpPr>
        <p:spPr bwMode="auto">
          <a:xfrm>
            <a:off x="0" y="6553200"/>
            <a:ext cx="16764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200" b="1">
                <a:solidFill>
                  <a:srgbClr val="003399"/>
                </a:solidFill>
                <a:latin typeface="+mn-lt"/>
              </a:defRPr>
            </a:lvl1pPr>
          </a:lstStyle>
          <a:p>
            <a:pPr defTabSz="914400">
              <a:lnSpc>
                <a:spcPct val="100000"/>
              </a:lnSpc>
              <a:spcBef>
                <a:spcPct val="0"/>
              </a:spcBef>
              <a:buClrTx/>
              <a:buSzTx/>
              <a:buFontTx/>
              <a:buNone/>
            </a:pPr>
            <a:endParaRPr lang="en-GB" altLang="en-US"/>
          </a:p>
        </p:txBody>
      </p:sp>
      <p:sp>
        <p:nvSpPr>
          <p:cNvPr id="531461" name="Rectangle 5"/>
          <p:cNvSpPr>
            <a:spLocks noGrp="1" noChangeArrowheads="1"/>
          </p:cNvSpPr>
          <p:nvPr>
            <p:ph type="ftr" sz="quarter" idx="3"/>
          </p:nvPr>
        </p:nvSpPr>
        <p:spPr bwMode="auto">
          <a:xfrm>
            <a:off x="1676400" y="6553200"/>
            <a:ext cx="64008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hangingPunct="1">
              <a:defRPr sz="1200" b="1">
                <a:solidFill>
                  <a:srgbClr val="003399"/>
                </a:solidFill>
                <a:latin typeface="+mn-lt"/>
              </a:defRPr>
            </a:lvl1pPr>
          </a:lstStyle>
          <a:p>
            <a:pPr defTabSz="914400">
              <a:lnSpc>
                <a:spcPct val="100000"/>
              </a:lnSpc>
              <a:spcBef>
                <a:spcPct val="0"/>
              </a:spcBef>
              <a:buClrTx/>
              <a:buSzTx/>
              <a:buFontTx/>
              <a:buNone/>
            </a:pPr>
            <a:endParaRPr lang="en-GB" altLang="en-US"/>
          </a:p>
        </p:txBody>
      </p:sp>
    </p:spTree>
    <p:extLst>
      <p:ext uri="{BB962C8B-B14F-4D97-AF65-F5344CB8AC3E}">
        <p14:creationId xmlns:p14="http://schemas.microsoft.com/office/powerpoint/2010/main" val="1820799722"/>
      </p:ext>
    </p:extLst>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 id="2147483744" r:id="rId12"/>
    <p:sldLayoutId id="2147483745" r:id="rId13"/>
  </p:sldLayoutIdLst>
  <p:txStyles>
    <p:titleStyle>
      <a:lvl1pPr algn="ctr" rtl="0" fontAlgn="base">
        <a:spcBef>
          <a:spcPct val="0"/>
        </a:spcBef>
        <a:spcAft>
          <a:spcPct val="0"/>
        </a:spcAft>
        <a:defRPr sz="3200" b="1">
          <a:solidFill>
            <a:srgbClr val="003399"/>
          </a:solidFill>
          <a:latin typeface="+mj-lt"/>
          <a:ea typeface="+mj-ea"/>
          <a:cs typeface="+mj-cs"/>
        </a:defRPr>
      </a:lvl1pPr>
      <a:lvl2pPr algn="ctr" rtl="0" fontAlgn="base">
        <a:spcBef>
          <a:spcPct val="0"/>
        </a:spcBef>
        <a:spcAft>
          <a:spcPct val="0"/>
        </a:spcAft>
        <a:defRPr sz="3200" b="1">
          <a:solidFill>
            <a:srgbClr val="003399"/>
          </a:solidFill>
          <a:latin typeface="Verdana" pitchFamily="34" charset="0"/>
        </a:defRPr>
      </a:lvl2pPr>
      <a:lvl3pPr algn="ctr" rtl="0" fontAlgn="base">
        <a:spcBef>
          <a:spcPct val="0"/>
        </a:spcBef>
        <a:spcAft>
          <a:spcPct val="0"/>
        </a:spcAft>
        <a:defRPr sz="3200" b="1">
          <a:solidFill>
            <a:srgbClr val="003399"/>
          </a:solidFill>
          <a:latin typeface="Verdana" pitchFamily="34" charset="0"/>
        </a:defRPr>
      </a:lvl3pPr>
      <a:lvl4pPr algn="ctr" rtl="0" fontAlgn="base">
        <a:spcBef>
          <a:spcPct val="0"/>
        </a:spcBef>
        <a:spcAft>
          <a:spcPct val="0"/>
        </a:spcAft>
        <a:defRPr sz="3200" b="1">
          <a:solidFill>
            <a:srgbClr val="003399"/>
          </a:solidFill>
          <a:latin typeface="Verdana" pitchFamily="34" charset="0"/>
        </a:defRPr>
      </a:lvl4pPr>
      <a:lvl5pPr algn="ctr" rtl="0" fontAlgn="base">
        <a:spcBef>
          <a:spcPct val="0"/>
        </a:spcBef>
        <a:spcAft>
          <a:spcPct val="0"/>
        </a:spcAft>
        <a:defRPr sz="3200" b="1">
          <a:solidFill>
            <a:srgbClr val="003399"/>
          </a:solidFill>
          <a:latin typeface="Verdana" pitchFamily="34" charset="0"/>
        </a:defRPr>
      </a:lvl5pPr>
      <a:lvl6pPr marL="457200" algn="ctr" rtl="0" fontAlgn="base">
        <a:spcBef>
          <a:spcPct val="0"/>
        </a:spcBef>
        <a:spcAft>
          <a:spcPct val="0"/>
        </a:spcAft>
        <a:defRPr sz="3200" b="1">
          <a:solidFill>
            <a:srgbClr val="003399"/>
          </a:solidFill>
          <a:latin typeface="Verdana" pitchFamily="34" charset="0"/>
        </a:defRPr>
      </a:lvl6pPr>
      <a:lvl7pPr marL="914400" algn="ctr" rtl="0" fontAlgn="base">
        <a:spcBef>
          <a:spcPct val="0"/>
        </a:spcBef>
        <a:spcAft>
          <a:spcPct val="0"/>
        </a:spcAft>
        <a:defRPr sz="3200" b="1">
          <a:solidFill>
            <a:srgbClr val="003399"/>
          </a:solidFill>
          <a:latin typeface="Verdana" pitchFamily="34" charset="0"/>
        </a:defRPr>
      </a:lvl7pPr>
      <a:lvl8pPr marL="1371600" algn="ctr" rtl="0" fontAlgn="base">
        <a:spcBef>
          <a:spcPct val="0"/>
        </a:spcBef>
        <a:spcAft>
          <a:spcPct val="0"/>
        </a:spcAft>
        <a:defRPr sz="3200" b="1">
          <a:solidFill>
            <a:srgbClr val="003399"/>
          </a:solidFill>
          <a:latin typeface="Verdana" pitchFamily="34" charset="0"/>
        </a:defRPr>
      </a:lvl8pPr>
      <a:lvl9pPr marL="1828800" algn="ctr" rtl="0" fontAlgn="base">
        <a:spcBef>
          <a:spcPct val="0"/>
        </a:spcBef>
        <a:spcAft>
          <a:spcPct val="0"/>
        </a:spcAft>
        <a:defRPr sz="3200" b="1">
          <a:solidFill>
            <a:srgbClr val="003399"/>
          </a:solidFill>
          <a:latin typeface="Verdana" pitchFamily="34" charset="0"/>
        </a:defRPr>
      </a:lvl9pPr>
    </p:titleStyle>
    <p:bodyStyle>
      <a:lvl1pPr marL="342900" indent="-342900" algn="l" rtl="0" fontAlgn="base">
        <a:spcBef>
          <a:spcPct val="20000"/>
        </a:spcBef>
        <a:spcAft>
          <a:spcPct val="0"/>
        </a:spcAft>
        <a:buChar char="•"/>
        <a:defRPr sz="2800">
          <a:solidFill>
            <a:srgbClr val="008080"/>
          </a:solidFill>
          <a:latin typeface="+mn-lt"/>
          <a:ea typeface="+mn-ea"/>
          <a:cs typeface="+mn-cs"/>
        </a:defRPr>
      </a:lvl1pPr>
      <a:lvl2pPr marL="742950" indent="-285750" algn="l" rtl="0" fontAlgn="base">
        <a:spcBef>
          <a:spcPct val="20000"/>
        </a:spcBef>
        <a:spcAft>
          <a:spcPct val="0"/>
        </a:spcAft>
        <a:buChar char="–"/>
        <a:defRPr sz="2800">
          <a:solidFill>
            <a:srgbClr val="008080"/>
          </a:solidFill>
          <a:latin typeface="+mn-lt"/>
        </a:defRPr>
      </a:lvl2pPr>
      <a:lvl3pPr marL="1143000" indent="-228600" algn="l" rtl="0" fontAlgn="base">
        <a:spcBef>
          <a:spcPct val="20000"/>
        </a:spcBef>
        <a:spcAft>
          <a:spcPct val="0"/>
        </a:spcAft>
        <a:buChar char="•"/>
        <a:defRPr sz="2400">
          <a:solidFill>
            <a:srgbClr val="008080"/>
          </a:solidFill>
          <a:latin typeface="+mn-lt"/>
        </a:defRPr>
      </a:lvl3pPr>
      <a:lvl4pPr marL="1600200" indent="-228600" algn="l" rtl="0" fontAlgn="base">
        <a:spcBef>
          <a:spcPct val="20000"/>
        </a:spcBef>
        <a:spcAft>
          <a:spcPct val="0"/>
        </a:spcAft>
        <a:buChar char="–"/>
        <a:defRPr sz="2000">
          <a:solidFill>
            <a:srgbClr val="008080"/>
          </a:solidFill>
          <a:latin typeface="+mn-lt"/>
        </a:defRPr>
      </a:lvl4pPr>
      <a:lvl5pPr marL="2057400" indent="-228600" algn="l" rtl="0" fontAlgn="base">
        <a:spcBef>
          <a:spcPct val="20000"/>
        </a:spcBef>
        <a:spcAft>
          <a:spcPct val="0"/>
        </a:spcAft>
        <a:buChar char="»"/>
        <a:defRPr sz="2000">
          <a:solidFill>
            <a:srgbClr val="008080"/>
          </a:solidFill>
          <a:latin typeface="+mn-lt"/>
        </a:defRPr>
      </a:lvl5pPr>
      <a:lvl6pPr marL="2514600" indent="-228600" algn="l" rtl="0" fontAlgn="base">
        <a:spcBef>
          <a:spcPct val="20000"/>
        </a:spcBef>
        <a:spcAft>
          <a:spcPct val="0"/>
        </a:spcAft>
        <a:buChar char="»"/>
        <a:defRPr sz="2000">
          <a:solidFill>
            <a:srgbClr val="008080"/>
          </a:solidFill>
          <a:latin typeface="+mn-lt"/>
        </a:defRPr>
      </a:lvl6pPr>
      <a:lvl7pPr marL="2971800" indent="-228600" algn="l" rtl="0" fontAlgn="base">
        <a:spcBef>
          <a:spcPct val="20000"/>
        </a:spcBef>
        <a:spcAft>
          <a:spcPct val="0"/>
        </a:spcAft>
        <a:buChar char="»"/>
        <a:defRPr sz="2000">
          <a:solidFill>
            <a:srgbClr val="008080"/>
          </a:solidFill>
          <a:latin typeface="+mn-lt"/>
        </a:defRPr>
      </a:lvl7pPr>
      <a:lvl8pPr marL="3429000" indent="-228600" algn="l" rtl="0" fontAlgn="base">
        <a:spcBef>
          <a:spcPct val="20000"/>
        </a:spcBef>
        <a:spcAft>
          <a:spcPct val="0"/>
        </a:spcAft>
        <a:buChar char="»"/>
        <a:defRPr sz="2000">
          <a:solidFill>
            <a:srgbClr val="008080"/>
          </a:solidFill>
          <a:latin typeface="+mn-lt"/>
        </a:defRPr>
      </a:lvl8pPr>
      <a:lvl9pPr marL="3886200" indent="-228600" algn="l" rtl="0" fontAlgn="base">
        <a:spcBef>
          <a:spcPct val="20000"/>
        </a:spcBef>
        <a:spcAft>
          <a:spcPct val="0"/>
        </a:spcAft>
        <a:buChar char="»"/>
        <a:defRPr sz="2000">
          <a:solidFill>
            <a:srgbClr val="008080"/>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jpeg"/><Relationship Id="rId3" Type="http://schemas.openxmlformats.org/officeDocument/2006/relationships/image" Target="../media/image2.png"/><Relationship Id="rId7" Type="http://schemas.openxmlformats.org/officeDocument/2006/relationships/image" Target="../media/image6.jpeg"/><Relationship Id="rId12" Type="http://schemas.openxmlformats.org/officeDocument/2006/relationships/image" Target="../media/image11.jpe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5.jpeg"/><Relationship Id="rId11" Type="http://schemas.openxmlformats.org/officeDocument/2006/relationships/image" Target="../media/image10.png"/><Relationship Id="rId5" Type="http://schemas.openxmlformats.org/officeDocument/2006/relationships/image" Target="../media/image4.jpeg"/><Relationship Id="rId10" Type="http://schemas.openxmlformats.org/officeDocument/2006/relationships/image" Target="../media/image9.jpeg"/><Relationship Id="rId4" Type="http://schemas.openxmlformats.org/officeDocument/2006/relationships/image" Target="../media/image3.jpeg"/><Relationship Id="rId9" Type="http://schemas.openxmlformats.org/officeDocument/2006/relationships/image" Target="../media/image8.png"/></Relationships>
</file>

<file path=ppt/slides/_rels/slide10.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10.xml"/><Relationship Id="rId1" Type="http://schemas.openxmlformats.org/officeDocument/2006/relationships/slideLayout" Target="../slideLayouts/slideLayout7.xml"/><Relationship Id="rId5" Type="http://schemas.openxmlformats.org/officeDocument/2006/relationships/image" Target="../media/image2.png"/><Relationship Id="rId4" Type="http://schemas.openxmlformats.org/officeDocument/2006/relationships/image" Target="../media/image16.jpe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5.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5.xml"/></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3.xml"/><Relationship Id="rId1" Type="http://schemas.openxmlformats.org/officeDocument/2006/relationships/slideLayout" Target="../slideLayouts/slideLayout7.xml"/><Relationship Id="rId5" Type="http://schemas.openxmlformats.org/officeDocument/2006/relationships/image" Target="../media/image31.png"/><Relationship Id="rId4" Type="http://schemas.openxmlformats.org/officeDocument/2006/relationships/image" Target="../media/image30.png"/></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4.xml"/><Relationship Id="rId1" Type="http://schemas.openxmlformats.org/officeDocument/2006/relationships/slideLayout" Target="../slideLayouts/slideLayout7.xml"/><Relationship Id="rId5" Type="http://schemas.openxmlformats.org/officeDocument/2006/relationships/image" Target="../media/image32.png"/><Relationship Id="rId4" Type="http://schemas.openxmlformats.org/officeDocument/2006/relationships/hyperlink" Target="mailto:b.blanchard@unesco.org" TargetMode="External"/></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5.xml"/><Relationship Id="rId1" Type="http://schemas.openxmlformats.org/officeDocument/2006/relationships/slideLayout" Target="../slideLayouts/slideLayout7.xml"/><Relationship Id="rId4" Type="http://schemas.openxmlformats.org/officeDocument/2006/relationships/hyperlink" Target="mailto:b.blanchard@unesco.org" TargetMode="External"/></Relationships>
</file>

<file path=ppt/slides/_rels/slide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14.jpeg"/><Relationship Id="rId4" Type="http://schemas.openxmlformats.org/officeDocument/2006/relationships/image" Target="../media/image13.jpeg"/></Relationships>
</file>

<file path=ppt/slides/_rels/slide20.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8" Type="http://schemas.openxmlformats.org/officeDocument/2006/relationships/image" Target="../media/image43.png"/><Relationship Id="rId3" Type="http://schemas.openxmlformats.org/officeDocument/2006/relationships/image" Target="../media/image2.png"/><Relationship Id="rId7" Type="http://schemas.openxmlformats.org/officeDocument/2006/relationships/image" Target="../media/image42.jpeg"/><Relationship Id="rId2" Type="http://schemas.openxmlformats.org/officeDocument/2006/relationships/notesSlide" Target="../notesSlides/notesSlide18.xml"/><Relationship Id="rId1" Type="http://schemas.openxmlformats.org/officeDocument/2006/relationships/slideLayout" Target="../slideLayouts/slideLayout7.xml"/><Relationship Id="rId6" Type="http://schemas.openxmlformats.org/officeDocument/2006/relationships/image" Target="../media/image41.jpeg"/><Relationship Id="rId5" Type="http://schemas.openxmlformats.org/officeDocument/2006/relationships/image" Target="../media/image40.png"/><Relationship Id="rId4" Type="http://schemas.openxmlformats.org/officeDocument/2006/relationships/image" Target="../media/image39.jpeg"/></Relationships>
</file>

<file path=ppt/slides/_rels/slide2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9.xml"/><Relationship Id="rId1" Type="http://schemas.openxmlformats.org/officeDocument/2006/relationships/slideLayout" Target="../slideLayouts/slideLayout7.xml"/><Relationship Id="rId6" Type="http://schemas.openxmlformats.org/officeDocument/2006/relationships/image" Target="../media/image46.png"/><Relationship Id="rId5" Type="http://schemas.openxmlformats.org/officeDocument/2006/relationships/image" Target="../media/image45.jpeg"/><Relationship Id="rId4" Type="http://schemas.openxmlformats.org/officeDocument/2006/relationships/image" Target="../media/image44.jpeg"/></Relationships>
</file>

<file path=ppt/slides/_rels/slide2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0.xml"/><Relationship Id="rId1" Type="http://schemas.openxmlformats.org/officeDocument/2006/relationships/slideLayout" Target="../slideLayouts/slideLayout14.xml"/><Relationship Id="rId4" Type="http://schemas.openxmlformats.org/officeDocument/2006/relationships/hyperlink" Target="mailto:b.blanchard@unesco.org"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14.xml"/><Relationship Id="rId4" Type="http://schemas.openxmlformats.org/officeDocument/2006/relationships/image" Target="../media/image15.jpeg"/></Relationships>
</file>

<file path=ppt/slides/_rels/slide4.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image" Target="../media/image2.png"/><Relationship Id="rId7" Type="http://schemas.openxmlformats.org/officeDocument/2006/relationships/image" Target="../media/image19.png"/><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image" Target="../media/image18.png"/><Relationship Id="rId5" Type="http://schemas.openxmlformats.org/officeDocument/2006/relationships/image" Target="../media/image17.jpeg"/><Relationship Id="rId4" Type="http://schemas.openxmlformats.org/officeDocument/2006/relationships/image" Target="../media/image16.jpeg"/></Relationships>
</file>

<file path=ppt/slides/_rels/slide5.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5.xml"/><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6.xml"/><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3" Type="http://schemas.openxmlformats.org/officeDocument/2006/relationships/hyperlink" Target="mailto:logo@unesco.org" TargetMode="External"/><Relationship Id="rId2" Type="http://schemas.openxmlformats.org/officeDocument/2006/relationships/notesSlide" Target="../notesSlides/notesSlide7.xml"/><Relationship Id="rId1" Type="http://schemas.openxmlformats.org/officeDocument/2006/relationships/slideLayout" Target="../slideLayouts/slideLayout7.xml"/><Relationship Id="rId4" Type="http://schemas.openxmlformats.org/officeDocument/2006/relationships/image" Target="../media/image18.png"/></Relationships>
</file>

<file path=ppt/slides/_rels/slide8.xml.rels><?xml version="1.0" encoding="UTF-8" standalone="yes"?>
<Relationships xmlns="http://schemas.openxmlformats.org/package/2006/relationships"><Relationship Id="rId3" Type="http://schemas.openxmlformats.org/officeDocument/2006/relationships/image" Target="../media/image22.jpeg"/><Relationship Id="rId7" Type="http://schemas.openxmlformats.org/officeDocument/2006/relationships/image" Target="../media/image26.jpeg"/><Relationship Id="rId2" Type="http://schemas.openxmlformats.org/officeDocument/2006/relationships/notesSlide" Target="../notesSlides/notesSlide8.xml"/><Relationship Id="rId1" Type="http://schemas.openxmlformats.org/officeDocument/2006/relationships/slideLayout" Target="../slideLayouts/slideLayout7.xml"/><Relationship Id="rId6" Type="http://schemas.openxmlformats.org/officeDocument/2006/relationships/image" Target="../media/image25.jpeg"/><Relationship Id="rId5" Type="http://schemas.openxmlformats.org/officeDocument/2006/relationships/image" Target="../media/image24.jpeg"/><Relationship Id="rId4" Type="http://schemas.openxmlformats.org/officeDocument/2006/relationships/image" Target="../media/image23.jpeg"/></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9.xml"/><Relationship Id="rId1" Type="http://schemas.openxmlformats.org/officeDocument/2006/relationships/slideLayout" Target="../slideLayouts/slideLayout7.xml"/><Relationship Id="rId6" Type="http://schemas.openxmlformats.org/officeDocument/2006/relationships/image" Target="../media/image28.png"/><Relationship Id="rId5" Type="http://schemas.openxmlformats.org/officeDocument/2006/relationships/image" Target="../media/image27.jpeg"/><Relationship Id="rId4" Type="http://schemas.openxmlformats.org/officeDocument/2006/relationships/image" Target="../media/image16.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68" name="Picture 20"/>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a:stretch/>
        </p:blipFill>
        <p:spPr bwMode="auto">
          <a:xfrm>
            <a:off x="0" y="200103"/>
            <a:ext cx="3240394" cy="645779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rgbClr val="000000"/>
                </a:solidFill>
                <a:prstDash val="solid"/>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grpSp>
        <p:nvGrpSpPr>
          <p:cNvPr id="2052" name="Group 5"/>
          <p:cNvGrpSpPr>
            <a:grpSpLocks/>
          </p:cNvGrpSpPr>
          <p:nvPr/>
        </p:nvGrpSpPr>
        <p:grpSpPr bwMode="auto">
          <a:xfrm>
            <a:off x="1835150" y="1130300"/>
            <a:ext cx="5833194" cy="4530725"/>
            <a:chOff x="0" y="0"/>
            <a:chExt cx="5760" cy="4320"/>
          </a:xfrm>
        </p:grpSpPr>
        <p:pic>
          <p:nvPicPr>
            <p:cNvPr id="2055" name="Picture 6" descr="dolomites"/>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40" y="2784"/>
              <a:ext cx="1920" cy="15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056" name="Group 7"/>
            <p:cNvGrpSpPr>
              <a:grpSpLocks/>
            </p:cNvGrpSpPr>
            <p:nvPr/>
          </p:nvGrpSpPr>
          <p:grpSpPr bwMode="auto">
            <a:xfrm>
              <a:off x="0" y="0"/>
              <a:ext cx="5760" cy="4320"/>
              <a:chOff x="0" y="0"/>
              <a:chExt cx="5760" cy="4320"/>
            </a:xfrm>
          </p:grpSpPr>
          <p:pic>
            <p:nvPicPr>
              <p:cNvPr id="2057" name="Picture 8" descr="taj mahal"/>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0"/>
                <a:ext cx="2016" cy="13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8" name="Picture 9" descr="cairo"/>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0" y="1331"/>
                <a:ext cx="2016" cy="15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9" name="Picture 10" descr="great B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0" y="2784"/>
                <a:ext cx="2016" cy="15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60" name="Picture 11" descr="kamtchatka"/>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016" y="0"/>
                <a:ext cx="1824" cy="13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61" name="Picture 12" descr="chambord"/>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016" y="1344"/>
                <a:ext cx="1872" cy="14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62" name="Picture 13" descr="bruxelles"/>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3840" y="0"/>
                <a:ext cx="1920" cy="14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63" name="Picture 14" descr="athenes"/>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1968" y="2784"/>
                <a:ext cx="1920" cy="15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64" name="Picture 15" descr="médina"/>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3840" y="1344"/>
                <a:ext cx="1920" cy="14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sp>
        <p:nvSpPr>
          <p:cNvPr id="2053" name="Text Box 2"/>
          <p:cNvSpPr txBox="1">
            <a:spLocks noChangeArrowheads="1"/>
          </p:cNvSpPr>
          <p:nvPr/>
        </p:nvSpPr>
        <p:spPr bwMode="auto">
          <a:xfrm>
            <a:off x="1849471" y="60261"/>
            <a:ext cx="5602253" cy="10249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378000" tIns="180000" rIns="90000" bIns="180000"/>
          <a:lstStyle>
            <a:lvl1pPr marL="717550" indent="-717550">
              <a:tabLst>
                <a:tab pos="717550" algn="l"/>
                <a:tab pos="1165225" algn="l"/>
                <a:tab pos="1614488" algn="l"/>
                <a:tab pos="2063750" algn="l"/>
                <a:tab pos="2513013" algn="l"/>
                <a:tab pos="2962275" algn="l"/>
                <a:tab pos="3411538" algn="l"/>
                <a:tab pos="3860800" algn="l"/>
                <a:tab pos="4310063" algn="l"/>
                <a:tab pos="4759325" algn="l"/>
                <a:tab pos="5208588" algn="l"/>
                <a:tab pos="5657850" algn="l"/>
                <a:tab pos="6107113" algn="l"/>
                <a:tab pos="6556375" algn="l"/>
                <a:tab pos="7005638" algn="l"/>
                <a:tab pos="7454900" algn="l"/>
                <a:tab pos="7904163" algn="l"/>
                <a:tab pos="8353425" algn="l"/>
                <a:tab pos="8802688" algn="l"/>
                <a:tab pos="9251950" algn="l"/>
                <a:tab pos="9701213" algn="l"/>
              </a:tabLst>
              <a:defRPr sz="3200" b="1">
                <a:solidFill>
                  <a:schemeClr val="accent2"/>
                </a:solidFill>
                <a:latin typeface="Verdana" pitchFamily="34" charset="0"/>
                <a:ea typeface="Lucida Sans Unicode" pitchFamily="34" charset="0"/>
                <a:cs typeface="Lucida Sans Unicode" pitchFamily="34" charset="0"/>
              </a:defRPr>
            </a:lvl1pPr>
            <a:lvl2pPr marL="742950" indent="-285750">
              <a:tabLst>
                <a:tab pos="717550" algn="l"/>
                <a:tab pos="1165225" algn="l"/>
                <a:tab pos="1614488" algn="l"/>
                <a:tab pos="2063750" algn="l"/>
                <a:tab pos="2513013" algn="l"/>
                <a:tab pos="2962275" algn="l"/>
                <a:tab pos="3411538" algn="l"/>
                <a:tab pos="3860800" algn="l"/>
                <a:tab pos="4310063" algn="l"/>
                <a:tab pos="4759325" algn="l"/>
                <a:tab pos="5208588" algn="l"/>
                <a:tab pos="5657850" algn="l"/>
                <a:tab pos="6107113" algn="l"/>
                <a:tab pos="6556375" algn="l"/>
                <a:tab pos="7005638" algn="l"/>
                <a:tab pos="7454900" algn="l"/>
                <a:tab pos="7904163" algn="l"/>
                <a:tab pos="8353425" algn="l"/>
                <a:tab pos="8802688" algn="l"/>
                <a:tab pos="9251950" algn="l"/>
                <a:tab pos="9701213" algn="l"/>
              </a:tabLst>
              <a:defRPr sz="3200" b="1">
                <a:solidFill>
                  <a:schemeClr val="accent2"/>
                </a:solidFill>
                <a:latin typeface="Verdana" pitchFamily="34" charset="0"/>
                <a:ea typeface="Lucida Sans Unicode" pitchFamily="34" charset="0"/>
                <a:cs typeface="Lucida Sans Unicode" pitchFamily="34" charset="0"/>
              </a:defRPr>
            </a:lvl2pPr>
            <a:lvl3pPr marL="1143000" indent="-228600">
              <a:tabLst>
                <a:tab pos="717550" algn="l"/>
                <a:tab pos="1165225" algn="l"/>
                <a:tab pos="1614488" algn="l"/>
                <a:tab pos="2063750" algn="l"/>
                <a:tab pos="2513013" algn="l"/>
                <a:tab pos="2962275" algn="l"/>
                <a:tab pos="3411538" algn="l"/>
                <a:tab pos="3860800" algn="l"/>
                <a:tab pos="4310063" algn="l"/>
                <a:tab pos="4759325" algn="l"/>
                <a:tab pos="5208588" algn="l"/>
                <a:tab pos="5657850" algn="l"/>
                <a:tab pos="6107113" algn="l"/>
                <a:tab pos="6556375" algn="l"/>
                <a:tab pos="7005638" algn="l"/>
                <a:tab pos="7454900" algn="l"/>
                <a:tab pos="7904163" algn="l"/>
                <a:tab pos="8353425" algn="l"/>
                <a:tab pos="8802688" algn="l"/>
                <a:tab pos="9251950" algn="l"/>
                <a:tab pos="9701213" algn="l"/>
              </a:tabLst>
              <a:defRPr sz="3200" b="1">
                <a:solidFill>
                  <a:schemeClr val="accent2"/>
                </a:solidFill>
                <a:latin typeface="Verdana" pitchFamily="34" charset="0"/>
                <a:ea typeface="Lucida Sans Unicode" pitchFamily="34" charset="0"/>
                <a:cs typeface="Lucida Sans Unicode" pitchFamily="34" charset="0"/>
              </a:defRPr>
            </a:lvl3pPr>
            <a:lvl4pPr marL="1600200" indent="-228600">
              <a:tabLst>
                <a:tab pos="717550" algn="l"/>
                <a:tab pos="1165225" algn="l"/>
                <a:tab pos="1614488" algn="l"/>
                <a:tab pos="2063750" algn="l"/>
                <a:tab pos="2513013" algn="l"/>
                <a:tab pos="2962275" algn="l"/>
                <a:tab pos="3411538" algn="l"/>
                <a:tab pos="3860800" algn="l"/>
                <a:tab pos="4310063" algn="l"/>
                <a:tab pos="4759325" algn="l"/>
                <a:tab pos="5208588" algn="l"/>
                <a:tab pos="5657850" algn="l"/>
                <a:tab pos="6107113" algn="l"/>
                <a:tab pos="6556375" algn="l"/>
                <a:tab pos="7005638" algn="l"/>
                <a:tab pos="7454900" algn="l"/>
                <a:tab pos="7904163" algn="l"/>
                <a:tab pos="8353425" algn="l"/>
                <a:tab pos="8802688" algn="l"/>
                <a:tab pos="9251950" algn="l"/>
                <a:tab pos="9701213" algn="l"/>
              </a:tabLst>
              <a:defRPr sz="3200" b="1">
                <a:solidFill>
                  <a:schemeClr val="accent2"/>
                </a:solidFill>
                <a:latin typeface="Verdana" pitchFamily="34" charset="0"/>
                <a:ea typeface="Lucida Sans Unicode" pitchFamily="34" charset="0"/>
                <a:cs typeface="Lucida Sans Unicode" pitchFamily="34" charset="0"/>
              </a:defRPr>
            </a:lvl4pPr>
            <a:lvl5pPr marL="2057400" indent="-228600">
              <a:tabLst>
                <a:tab pos="717550" algn="l"/>
                <a:tab pos="1165225" algn="l"/>
                <a:tab pos="1614488" algn="l"/>
                <a:tab pos="2063750" algn="l"/>
                <a:tab pos="2513013" algn="l"/>
                <a:tab pos="2962275" algn="l"/>
                <a:tab pos="3411538" algn="l"/>
                <a:tab pos="3860800" algn="l"/>
                <a:tab pos="4310063" algn="l"/>
                <a:tab pos="4759325" algn="l"/>
                <a:tab pos="5208588" algn="l"/>
                <a:tab pos="5657850" algn="l"/>
                <a:tab pos="6107113" algn="l"/>
                <a:tab pos="6556375" algn="l"/>
                <a:tab pos="7005638" algn="l"/>
                <a:tab pos="7454900" algn="l"/>
                <a:tab pos="7904163" algn="l"/>
                <a:tab pos="8353425" algn="l"/>
                <a:tab pos="8802688" algn="l"/>
                <a:tab pos="9251950" algn="l"/>
                <a:tab pos="9701213" algn="l"/>
              </a:tabLst>
              <a:defRPr sz="3200" b="1">
                <a:solidFill>
                  <a:schemeClr val="accent2"/>
                </a:solidFill>
                <a:latin typeface="Verdana" pitchFamily="34" charset="0"/>
                <a:ea typeface="Lucida Sans Unicode" pitchFamily="34" charset="0"/>
                <a:cs typeface="Lucida Sans Unicode" pitchFamily="34" charset="0"/>
              </a:defRPr>
            </a:lvl5pPr>
            <a:lvl6pPr marL="2514600" indent="-228600" defTabSz="457200" eaLnBrk="0" fontAlgn="base" hangingPunct="0">
              <a:lnSpc>
                <a:spcPct val="80000"/>
              </a:lnSpc>
              <a:spcBef>
                <a:spcPts val="600"/>
              </a:spcBef>
              <a:spcAft>
                <a:spcPct val="0"/>
              </a:spcAft>
              <a:buClr>
                <a:srgbClr val="990000"/>
              </a:buClr>
              <a:buSzPct val="100000"/>
              <a:buFont typeface="Arial" charset="0"/>
              <a:tabLst>
                <a:tab pos="717550" algn="l"/>
                <a:tab pos="1165225" algn="l"/>
                <a:tab pos="1614488" algn="l"/>
                <a:tab pos="2063750" algn="l"/>
                <a:tab pos="2513013" algn="l"/>
                <a:tab pos="2962275" algn="l"/>
                <a:tab pos="3411538" algn="l"/>
                <a:tab pos="3860800" algn="l"/>
                <a:tab pos="4310063" algn="l"/>
                <a:tab pos="4759325" algn="l"/>
                <a:tab pos="5208588" algn="l"/>
                <a:tab pos="5657850" algn="l"/>
                <a:tab pos="6107113" algn="l"/>
                <a:tab pos="6556375" algn="l"/>
                <a:tab pos="7005638" algn="l"/>
                <a:tab pos="7454900" algn="l"/>
                <a:tab pos="7904163" algn="l"/>
                <a:tab pos="8353425" algn="l"/>
                <a:tab pos="8802688" algn="l"/>
                <a:tab pos="9251950" algn="l"/>
                <a:tab pos="9701213" algn="l"/>
              </a:tabLst>
              <a:defRPr sz="3200" b="1">
                <a:solidFill>
                  <a:schemeClr val="accent2"/>
                </a:solidFill>
                <a:latin typeface="Verdana" pitchFamily="34" charset="0"/>
                <a:ea typeface="Lucida Sans Unicode" pitchFamily="34" charset="0"/>
                <a:cs typeface="Lucida Sans Unicode" pitchFamily="34" charset="0"/>
              </a:defRPr>
            </a:lvl6pPr>
            <a:lvl7pPr marL="2971800" indent="-228600" defTabSz="457200" eaLnBrk="0" fontAlgn="base" hangingPunct="0">
              <a:lnSpc>
                <a:spcPct val="80000"/>
              </a:lnSpc>
              <a:spcBef>
                <a:spcPts val="600"/>
              </a:spcBef>
              <a:spcAft>
                <a:spcPct val="0"/>
              </a:spcAft>
              <a:buClr>
                <a:srgbClr val="990000"/>
              </a:buClr>
              <a:buSzPct val="100000"/>
              <a:buFont typeface="Arial" charset="0"/>
              <a:tabLst>
                <a:tab pos="717550" algn="l"/>
                <a:tab pos="1165225" algn="l"/>
                <a:tab pos="1614488" algn="l"/>
                <a:tab pos="2063750" algn="l"/>
                <a:tab pos="2513013" algn="l"/>
                <a:tab pos="2962275" algn="l"/>
                <a:tab pos="3411538" algn="l"/>
                <a:tab pos="3860800" algn="l"/>
                <a:tab pos="4310063" algn="l"/>
                <a:tab pos="4759325" algn="l"/>
                <a:tab pos="5208588" algn="l"/>
                <a:tab pos="5657850" algn="l"/>
                <a:tab pos="6107113" algn="l"/>
                <a:tab pos="6556375" algn="l"/>
                <a:tab pos="7005638" algn="l"/>
                <a:tab pos="7454900" algn="l"/>
                <a:tab pos="7904163" algn="l"/>
                <a:tab pos="8353425" algn="l"/>
                <a:tab pos="8802688" algn="l"/>
                <a:tab pos="9251950" algn="l"/>
                <a:tab pos="9701213" algn="l"/>
              </a:tabLst>
              <a:defRPr sz="3200" b="1">
                <a:solidFill>
                  <a:schemeClr val="accent2"/>
                </a:solidFill>
                <a:latin typeface="Verdana" pitchFamily="34" charset="0"/>
                <a:ea typeface="Lucida Sans Unicode" pitchFamily="34" charset="0"/>
                <a:cs typeface="Lucida Sans Unicode" pitchFamily="34" charset="0"/>
              </a:defRPr>
            </a:lvl7pPr>
            <a:lvl8pPr marL="3429000" indent="-228600" defTabSz="457200" eaLnBrk="0" fontAlgn="base" hangingPunct="0">
              <a:lnSpc>
                <a:spcPct val="80000"/>
              </a:lnSpc>
              <a:spcBef>
                <a:spcPts val="600"/>
              </a:spcBef>
              <a:spcAft>
                <a:spcPct val="0"/>
              </a:spcAft>
              <a:buClr>
                <a:srgbClr val="990000"/>
              </a:buClr>
              <a:buSzPct val="100000"/>
              <a:buFont typeface="Arial" charset="0"/>
              <a:tabLst>
                <a:tab pos="717550" algn="l"/>
                <a:tab pos="1165225" algn="l"/>
                <a:tab pos="1614488" algn="l"/>
                <a:tab pos="2063750" algn="l"/>
                <a:tab pos="2513013" algn="l"/>
                <a:tab pos="2962275" algn="l"/>
                <a:tab pos="3411538" algn="l"/>
                <a:tab pos="3860800" algn="l"/>
                <a:tab pos="4310063" algn="l"/>
                <a:tab pos="4759325" algn="l"/>
                <a:tab pos="5208588" algn="l"/>
                <a:tab pos="5657850" algn="l"/>
                <a:tab pos="6107113" algn="l"/>
                <a:tab pos="6556375" algn="l"/>
                <a:tab pos="7005638" algn="l"/>
                <a:tab pos="7454900" algn="l"/>
                <a:tab pos="7904163" algn="l"/>
                <a:tab pos="8353425" algn="l"/>
                <a:tab pos="8802688" algn="l"/>
                <a:tab pos="9251950" algn="l"/>
                <a:tab pos="9701213" algn="l"/>
              </a:tabLst>
              <a:defRPr sz="3200" b="1">
                <a:solidFill>
                  <a:schemeClr val="accent2"/>
                </a:solidFill>
                <a:latin typeface="Verdana" pitchFamily="34" charset="0"/>
                <a:ea typeface="Lucida Sans Unicode" pitchFamily="34" charset="0"/>
                <a:cs typeface="Lucida Sans Unicode" pitchFamily="34" charset="0"/>
              </a:defRPr>
            </a:lvl8pPr>
            <a:lvl9pPr marL="3886200" indent="-228600" defTabSz="457200" eaLnBrk="0" fontAlgn="base" hangingPunct="0">
              <a:lnSpc>
                <a:spcPct val="80000"/>
              </a:lnSpc>
              <a:spcBef>
                <a:spcPts val="600"/>
              </a:spcBef>
              <a:spcAft>
                <a:spcPct val="0"/>
              </a:spcAft>
              <a:buClr>
                <a:srgbClr val="990000"/>
              </a:buClr>
              <a:buSzPct val="100000"/>
              <a:buFont typeface="Arial" charset="0"/>
              <a:tabLst>
                <a:tab pos="717550" algn="l"/>
                <a:tab pos="1165225" algn="l"/>
                <a:tab pos="1614488" algn="l"/>
                <a:tab pos="2063750" algn="l"/>
                <a:tab pos="2513013" algn="l"/>
                <a:tab pos="2962275" algn="l"/>
                <a:tab pos="3411538" algn="l"/>
                <a:tab pos="3860800" algn="l"/>
                <a:tab pos="4310063" algn="l"/>
                <a:tab pos="4759325" algn="l"/>
                <a:tab pos="5208588" algn="l"/>
                <a:tab pos="5657850" algn="l"/>
                <a:tab pos="6107113" algn="l"/>
                <a:tab pos="6556375" algn="l"/>
                <a:tab pos="7005638" algn="l"/>
                <a:tab pos="7454900" algn="l"/>
                <a:tab pos="7904163" algn="l"/>
                <a:tab pos="8353425" algn="l"/>
                <a:tab pos="8802688" algn="l"/>
                <a:tab pos="9251950" algn="l"/>
                <a:tab pos="9701213" algn="l"/>
              </a:tabLst>
              <a:defRPr sz="3200" b="1">
                <a:solidFill>
                  <a:schemeClr val="accent2"/>
                </a:solidFill>
                <a:latin typeface="Verdana" pitchFamily="34" charset="0"/>
                <a:ea typeface="Lucida Sans Unicode" pitchFamily="34" charset="0"/>
                <a:cs typeface="Lucida Sans Unicode" pitchFamily="34" charset="0"/>
              </a:defRPr>
            </a:lvl9pPr>
          </a:lstStyle>
          <a:p>
            <a:pPr algn="ctr" eaLnBrk="1" hangingPunct="1">
              <a:lnSpc>
                <a:spcPct val="95000"/>
              </a:lnSpc>
              <a:spcBef>
                <a:spcPct val="0"/>
              </a:spcBef>
              <a:buClr>
                <a:srgbClr val="000000"/>
              </a:buClr>
            </a:pPr>
            <a:r>
              <a:rPr lang="fr-FR" altLang="en-US" sz="2800" dirty="0">
                <a:solidFill>
                  <a:srgbClr val="7030A0"/>
                </a:solidFill>
                <a:latin typeface="Arial Narrow" panose="020B0606020202030204" pitchFamily="34" charset="0"/>
                <a:ea typeface="MS PGothic" pitchFamily="34" charset="-128"/>
              </a:rPr>
              <a:t>World Heritage </a:t>
            </a:r>
            <a:r>
              <a:rPr lang="fr-FR" altLang="en-US" sz="2800" dirty="0" err="1">
                <a:solidFill>
                  <a:srgbClr val="7030A0"/>
                </a:solidFill>
                <a:latin typeface="Arial Narrow" panose="020B0606020202030204" pitchFamily="34" charset="0"/>
                <a:ea typeface="MS PGothic" pitchFamily="34" charset="-128"/>
              </a:rPr>
              <a:t>Emblems</a:t>
            </a:r>
            <a:r>
              <a:rPr lang="fr-FR" altLang="en-US" sz="2800" dirty="0">
                <a:solidFill>
                  <a:srgbClr val="7030A0"/>
                </a:solidFill>
                <a:latin typeface="Arial Narrow" panose="020B0606020202030204" pitchFamily="34" charset="0"/>
                <a:ea typeface="MS PGothic" pitchFamily="34" charset="-128"/>
              </a:rPr>
              <a:t> </a:t>
            </a:r>
          </a:p>
          <a:p>
            <a:pPr algn="ctr" eaLnBrk="1" hangingPunct="1">
              <a:lnSpc>
                <a:spcPct val="95000"/>
              </a:lnSpc>
              <a:spcBef>
                <a:spcPct val="0"/>
              </a:spcBef>
              <a:buClr>
                <a:srgbClr val="000000"/>
              </a:buClr>
            </a:pPr>
            <a:r>
              <a:rPr lang="fr-FR" altLang="en-US" sz="2800" dirty="0">
                <a:solidFill>
                  <a:srgbClr val="7030A0"/>
                </a:solidFill>
                <a:latin typeface="Arial Narrow" panose="020B0606020202030204" pitchFamily="34" charset="0"/>
                <a:ea typeface="MS PGothic" pitchFamily="34" charset="-128"/>
              </a:rPr>
              <a:t>&amp;  </a:t>
            </a:r>
            <a:r>
              <a:rPr lang="fr-FR" altLang="en-US" sz="2800" dirty="0" err="1">
                <a:solidFill>
                  <a:srgbClr val="7030A0"/>
                </a:solidFill>
                <a:latin typeface="Arial Narrow" panose="020B0606020202030204" pitchFamily="34" charset="0"/>
                <a:ea typeface="MS PGothic" pitchFamily="34" charset="-128"/>
              </a:rPr>
              <a:t>Combined</a:t>
            </a:r>
            <a:r>
              <a:rPr lang="fr-FR" altLang="en-US" sz="2800" dirty="0">
                <a:solidFill>
                  <a:srgbClr val="7030A0"/>
                </a:solidFill>
                <a:latin typeface="Arial Narrow" panose="020B0606020202030204" pitchFamily="34" charset="0"/>
                <a:ea typeface="MS PGothic" pitchFamily="34" charset="-128"/>
              </a:rPr>
              <a:t> Logos</a:t>
            </a:r>
            <a:endParaRPr lang="en-GB" altLang="en-US" sz="2800" b="0" dirty="0">
              <a:solidFill>
                <a:srgbClr val="280099"/>
              </a:solidFill>
              <a:latin typeface="Arial Narrow" panose="020B0606020202030204" pitchFamily="34" charset="0"/>
              <a:ea typeface="MS PGothic" pitchFamily="34" charset="-128"/>
            </a:endParaRPr>
          </a:p>
        </p:txBody>
      </p:sp>
      <p:sp>
        <p:nvSpPr>
          <p:cNvPr id="2054" name="Text Box 25"/>
          <p:cNvSpPr txBox="1">
            <a:spLocks noChangeArrowheads="1"/>
          </p:cNvSpPr>
          <p:nvPr/>
        </p:nvSpPr>
        <p:spPr bwMode="auto">
          <a:xfrm>
            <a:off x="3466507" y="5921658"/>
            <a:ext cx="2494273" cy="69814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0" tIns="0" rIns="0" bIns="0">
            <a:spAutoFit/>
          </a:bodyPr>
          <a:lstStyle>
            <a:lvl1pPr marL="717550" indent="-717550">
              <a:defRPr sz="3200" b="1">
                <a:solidFill>
                  <a:schemeClr val="accent2"/>
                </a:solidFill>
                <a:latin typeface="Verdana" pitchFamily="34" charset="0"/>
                <a:ea typeface="Lucida Sans Unicode" pitchFamily="34" charset="0"/>
                <a:cs typeface="Lucida Sans Unicode" pitchFamily="34" charset="0"/>
              </a:defRPr>
            </a:lvl1pPr>
            <a:lvl2pPr marL="742950" indent="-285750">
              <a:defRPr sz="3200" b="1">
                <a:solidFill>
                  <a:schemeClr val="accent2"/>
                </a:solidFill>
                <a:latin typeface="Verdana" pitchFamily="34" charset="0"/>
                <a:ea typeface="Lucida Sans Unicode" pitchFamily="34" charset="0"/>
                <a:cs typeface="Lucida Sans Unicode" pitchFamily="34" charset="0"/>
              </a:defRPr>
            </a:lvl2pPr>
            <a:lvl3pPr marL="1143000" indent="-228600">
              <a:defRPr sz="3200" b="1">
                <a:solidFill>
                  <a:schemeClr val="accent2"/>
                </a:solidFill>
                <a:latin typeface="Verdana" pitchFamily="34" charset="0"/>
                <a:ea typeface="Lucida Sans Unicode" pitchFamily="34" charset="0"/>
                <a:cs typeface="Lucida Sans Unicode" pitchFamily="34" charset="0"/>
              </a:defRPr>
            </a:lvl3pPr>
            <a:lvl4pPr marL="1600200" indent="-228600">
              <a:defRPr sz="3200" b="1">
                <a:solidFill>
                  <a:schemeClr val="accent2"/>
                </a:solidFill>
                <a:latin typeface="Verdana" pitchFamily="34" charset="0"/>
                <a:ea typeface="Lucida Sans Unicode" pitchFamily="34" charset="0"/>
                <a:cs typeface="Lucida Sans Unicode" pitchFamily="34" charset="0"/>
              </a:defRPr>
            </a:lvl4pPr>
            <a:lvl5pPr marL="2057400" indent="-228600">
              <a:defRPr sz="3200" b="1">
                <a:solidFill>
                  <a:schemeClr val="accent2"/>
                </a:solidFill>
                <a:latin typeface="Verdana" pitchFamily="34" charset="0"/>
                <a:ea typeface="Lucida Sans Unicode" pitchFamily="34" charset="0"/>
                <a:cs typeface="Lucida Sans Unicode" pitchFamily="34" charset="0"/>
              </a:defRPr>
            </a:lvl5pPr>
            <a:lvl6pPr marL="2514600" indent="-228600" defTabSz="457200" eaLnBrk="0" fontAlgn="base" hangingPunct="0">
              <a:lnSpc>
                <a:spcPct val="80000"/>
              </a:lnSpc>
              <a:spcBef>
                <a:spcPts val="600"/>
              </a:spcBef>
              <a:spcAft>
                <a:spcPct val="0"/>
              </a:spcAft>
              <a:buClr>
                <a:srgbClr val="990000"/>
              </a:buClr>
              <a:buSzPct val="100000"/>
              <a:buFont typeface="Arial" charset="0"/>
              <a:defRPr sz="3200" b="1">
                <a:solidFill>
                  <a:schemeClr val="accent2"/>
                </a:solidFill>
                <a:latin typeface="Verdana" pitchFamily="34" charset="0"/>
                <a:ea typeface="Lucida Sans Unicode" pitchFamily="34" charset="0"/>
                <a:cs typeface="Lucida Sans Unicode" pitchFamily="34" charset="0"/>
              </a:defRPr>
            </a:lvl6pPr>
            <a:lvl7pPr marL="2971800" indent="-228600" defTabSz="457200" eaLnBrk="0" fontAlgn="base" hangingPunct="0">
              <a:lnSpc>
                <a:spcPct val="80000"/>
              </a:lnSpc>
              <a:spcBef>
                <a:spcPts val="600"/>
              </a:spcBef>
              <a:spcAft>
                <a:spcPct val="0"/>
              </a:spcAft>
              <a:buClr>
                <a:srgbClr val="990000"/>
              </a:buClr>
              <a:buSzPct val="100000"/>
              <a:buFont typeface="Arial" charset="0"/>
              <a:defRPr sz="3200" b="1">
                <a:solidFill>
                  <a:schemeClr val="accent2"/>
                </a:solidFill>
                <a:latin typeface="Verdana" pitchFamily="34" charset="0"/>
                <a:ea typeface="Lucida Sans Unicode" pitchFamily="34" charset="0"/>
                <a:cs typeface="Lucida Sans Unicode" pitchFamily="34" charset="0"/>
              </a:defRPr>
            </a:lvl7pPr>
            <a:lvl8pPr marL="3429000" indent="-228600" defTabSz="457200" eaLnBrk="0" fontAlgn="base" hangingPunct="0">
              <a:lnSpc>
                <a:spcPct val="80000"/>
              </a:lnSpc>
              <a:spcBef>
                <a:spcPts val="600"/>
              </a:spcBef>
              <a:spcAft>
                <a:spcPct val="0"/>
              </a:spcAft>
              <a:buClr>
                <a:srgbClr val="990000"/>
              </a:buClr>
              <a:buSzPct val="100000"/>
              <a:buFont typeface="Arial" charset="0"/>
              <a:defRPr sz="3200" b="1">
                <a:solidFill>
                  <a:schemeClr val="accent2"/>
                </a:solidFill>
                <a:latin typeface="Verdana" pitchFamily="34" charset="0"/>
                <a:ea typeface="Lucida Sans Unicode" pitchFamily="34" charset="0"/>
                <a:cs typeface="Lucida Sans Unicode" pitchFamily="34" charset="0"/>
              </a:defRPr>
            </a:lvl8pPr>
            <a:lvl9pPr marL="3886200" indent="-228600" defTabSz="457200" eaLnBrk="0" fontAlgn="base" hangingPunct="0">
              <a:lnSpc>
                <a:spcPct val="80000"/>
              </a:lnSpc>
              <a:spcBef>
                <a:spcPts val="600"/>
              </a:spcBef>
              <a:spcAft>
                <a:spcPct val="0"/>
              </a:spcAft>
              <a:buClr>
                <a:srgbClr val="990000"/>
              </a:buClr>
              <a:buSzPct val="100000"/>
              <a:buFont typeface="Arial" charset="0"/>
              <a:defRPr sz="3200" b="1">
                <a:solidFill>
                  <a:schemeClr val="accent2"/>
                </a:solidFill>
                <a:latin typeface="Verdana" pitchFamily="34" charset="0"/>
                <a:ea typeface="Lucida Sans Unicode" pitchFamily="34" charset="0"/>
                <a:cs typeface="Lucida Sans Unicode" pitchFamily="34" charset="0"/>
              </a:defRPr>
            </a:lvl9pPr>
          </a:lstStyle>
          <a:p>
            <a:pPr algn="ctr" eaLnBrk="1" hangingPunct="1">
              <a:lnSpc>
                <a:spcPct val="81000"/>
              </a:lnSpc>
              <a:spcBef>
                <a:spcPct val="0"/>
              </a:spcBef>
              <a:buClr>
                <a:srgbClr val="000000"/>
              </a:buClr>
            </a:pPr>
            <a:r>
              <a:rPr lang="fr-FR" altLang="en-US" sz="1400" dirty="0">
                <a:solidFill>
                  <a:srgbClr val="280099"/>
                </a:solidFill>
                <a:latin typeface="Arial Narrow" panose="020B0606020202030204" pitchFamily="34" charset="0"/>
                <a:ea typeface="MS PGothic" pitchFamily="34" charset="-128"/>
              </a:rPr>
              <a:t>UNESCO</a:t>
            </a:r>
          </a:p>
          <a:p>
            <a:pPr algn="ctr" eaLnBrk="1" hangingPunct="1">
              <a:lnSpc>
                <a:spcPct val="81000"/>
              </a:lnSpc>
              <a:spcBef>
                <a:spcPct val="0"/>
              </a:spcBef>
              <a:buClr>
                <a:srgbClr val="000000"/>
              </a:buClr>
            </a:pPr>
            <a:r>
              <a:rPr lang="fr-FR" altLang="en-US" sz="1400" dirty="0">
                <a:solidFill>
                  <a:srgbClr val="280099"/>
                </a:solidFill>
                <a:latin typeface="Arial Narrow" panose="020B0606020202030204" pitchFamily="34" charset="0"/>
                <a:ea typeface="MS PGothic" pitchFamily="34" charset="-128"/>
              </a:rPr>
              <a:t>Culture Sector</a:t>
            </a:r>
          </a:p>
          <a:p>
            <a:pPr algn="ctr" eaLnBrk="1" hangingPunct="1">
              <a:lnSpc>
                <a:spcPct val="81000"/>
              </a:lnSpc>
              <a:spcBef>
                <a:spcPct val="0"/>
              </a:spcBef>
              <a:buClr>
                <a:srgbClr val="000000"/>
              </a:buClr>
            </a:pPr>
            <a:r>
              <a:rPr lang="fr-FR" altLang="en-US" sz="1400" dirty="0">
                <a:solidFill>
                  <a:srgbClr val="280099"/>
                </a:solidFill>
                <a:latin typeface="Arial Narrow" panose="020B0606020202030204" pitchFamily="34" charset="0"/>
                <a:ea typeface="MS PGothic" pitchFamily="34" charset="-128"/>
              </a:rPr>
              <a:t>Communication, Cities, Events Unit</a:t>
            </a:r>
          </a:p>
          <a:p>
            <a:pPr algn="ctr" eaLnBrk="1" hangingPunct="1">
              <a:lnSpc>
                <a:spcPct val="81000"/>
              </a:lnSpc>
              <a:spcBef>
                <a:spcPct val="0"/>
              </a:spcBef>
              <a:buClr>
                <a:srgbClr val="000000"/>
              </a:buClr>
            </a:pPr>
            <a:r>
              <a:rPr lang="fr-FR" altLang="en-US" sz="1400" dirty="0">
                <a:solidFill>
                  <a:srgbClr val="280099"/>
                </a:solidFill>
                <a:latin typeface="Arial Narrow" panose="020B0606020202030204" pitchFamily="34" charset="0"/>
                <a:ea typeface="MS PGothic" pitchFamily="34" charset="-128"/>
              </a:rPr>
              <a:t>(CLT/CCE)</a:t>
            </a:r>
            <a:endParaRPr lang="en-US" altLang="en-US" sz="1400" dirty="0">
              <a:solidFill>
                <a:srgbClr val="280099"/>
              </a:solidFill>
              <a:latin typeface="Arial Narrow" panose="020B0606020202030204" pitchFamily="34" charset="0"/>
              <a:ea typeface="MS PGothic" pitchFamily="34" charset="-128"/>
            </a:endParaRP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U:\WHC\CEP\PACT\Logo\Graphic standards\WH no text\WHC_without_text_b&amp;w.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a:stretch/>
        </p:blipFill>
        <p:spPr bwMode="auto">
          <a:xfrm>
            <a:off x="967191" y="4281378"/>
            <a:ext cx="1197457" cy="1238683"/>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 descr="U:\WHC\CEP\PACT\Logo\Graphic standards\Countries\Cambodia\unesco_whc_angkor_en.jp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a:stretch/>
        </p:blipFill>
        <p:spPr bwMode="auto">
          <a:xfrm>
            <a:off x="854297" y="1196752"/>
            <a:ext cx="1423247" cy="1396406"/>
          </a:xfrm>
          <a:prstGeom prst="rect">
            <a:avLst/>
          </a:prstGeom>
          <a:noFill/>
          <a:extLst>
            <a:ext uri="{909E8E84-426E-40DD-AFC4-6F175D3DCCD1}">
              <a14:hiddenFill xmlns:a14="http://schemas.microsoft.com/office/drawing/2010/main">
                <a:solidFill>
                  <a:srgbClr val="FFFFFF"/>
                </a:solidFill>
              </a14:hiddenFill>
            </a:ext>
          </a:extLst>
        </p:spPr>
      </p:pic>
      <p:sp>
        <p:nvSpPr>
          <p:cNvPr id="17411" name="Rectangle 3"/>
          <p:cNvSpPr>
            <a:spLocks noChangeArrowheads="1"/>
          </p:cNvSpPr>
          <p:nvPr/>
        </p:nvSpPr>
        <p:spPr bwMode="auto">
          <a:xfrm>
            <a:off x="3131840" y="404664"/>
            <a:ext cx="4680520" cy="865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3200" b="1">
                <a:solidFill>
                  <a:schemeClr val="accent2"/>
                </a:solidFill>
                <a:latin typeface="Verdana" pitchFamily="34" charset="0"/>
                <a:ea typeface="Lucida Sans Unicode" pitchFamily="34" charset="0"/>
                <a:cs typeface="Lucida Sans Unicode" pitchFamily="34" charset="0"/>
              </a:defRPr>
            </a:lvl1pPr>
            <a:lvl2pPr marL="742950" indent="-285750">
              <a:defRPr sz="3200" b="1">
                <a:solidFill>
                  <a:schemeClr val="accent2"/>
                </a:solidFill>
                <a:latin typeface="Verdana" pitchFamily="34" charset="0"/>
                <a:ea typeface="Lucida Sans Unicode" pitchFamily="34" charset="0"/>
                <a:cs typeface="Lucida Sans Unicode" pitchFamily="34" charset="0"/>
              </a:defRPr>
            </a:lvl2pPr>
            <a:lvl3pPr marL="1143000" indent="-228600">
              <a:defRPr sz="3200" b="1">
                <a:solidFill>
                  <a:schemeClr val="accent2"/>
                </a:solidFill>
                <a:latin typeface="Verdana" pitchFamily="34" charset="0"/>
                <a:ea typeface="Lucida Sans Unicode" pitchFamily="34" charset="0"/>
                <a:cs typeface="Lucida Sans Unicode" pitchFamily="34" charset="0"/>
              </a:defRPr>
            </a:lvl3pPr>
            <a:lvl4pPr marL="1600200" indent="-228600">
              <a:defRPr sz="3200" b="1">
                <a:solidFill>
                  <a:schemeClr val="accent2"/>
                </a:solidFill>
                <a:latin typeface="Verdana" pitchFamily="34" charset="0"/>
                <a:ea typeface="Lucida Sans Unicode" pitchFamily="34" charset="0"/>
                <a:cs typeface="Lucida Sans Unicode" pitchFamily="34" charset="0"/>
              </a:defRPr>
            </a:lvl4pPr>
            <a:lvl5pPr marL="2057400" indent="-228600">
              <a:defRPr sz="3200" b="1">
                <a:solidFill>
                  <a:schemeClr val="accent2"/>
                </a:solidFill>
                <a:latin typeface="Verdana" pitchFamily="34" charset="0"/>
                <a:ea typeface="Lucida Sans Unicode" pitchFamily="34" charset="0"/>
                <a:cs typeface="Lucida Sans Unicode" pitchFamily="34" charset="0"/>
              </a:defRPr>
            </a:lvl5pPr>
            <a:lvl6pPr marL="2514600" indent="-228600" eaLnBrk="0" fontAlgn="base" hangingPunct="0">
              <a:lnSpc>
                <a:spcPct val="80000"/>
              </a:lnSpc>
              <a:spcBef>
                <a:spcPts val="600"/>
              </a:spcBef>
              <a:spcAft>
                <a:spcPct val="0"/>
              </a:spcAft>
              <a:buClr>
                <a:srgbClr val="990000"/>
              </a:buClr>
              <a:buSzPct val="100000"/>
              <a:buFont typeface="Arial" charset="0"/>
              <a:defRPr sz="3200" b="1">
                <a:solidFill>
                  <a:schemeClr val="accent2"/>
                </a:solidFill>
                <a:latin typeface="Verdana" pitchFamily="34" charset="0"/>
                <a:ea typeface="Lucida Sans Unicode" pitchFamily="34" charset="0"/>
                <a:cs typeface="Lucida Sans Unicode" pitchFamily="34" charset="0"/>
              </a:defRPr>
            </a:lvl6pPr>
            <a:lvl7pPr marL="2971800" indent="-228600" eaLnBrk="0" fontAlgn="base" hangingPunct="0">
              <a:lnSpc>
                <a:spcPct val="80000"/>
              </a:lnSpc>
              <a:spcBef>
                <a:spcPts val="600"/>
              </a:spcBef>
              <a:spcAft>
                <a:spcPct val="0"/>
              </a:spcAft>
              <a:buClr>
                <a:srgbClr val="990000"/>
              </a:buClr>
              <a:buSzPct val="100000"/>
              <a:buFont typeface="Arial" charset="0"/>
              <a:defRPr sz="3200" b="1">
                <a:solidFill>
                  <a:schemeClr val="accent2"/>
                </a:solidFill>
                <a:latin typeface="Verdana" pitchFamily="34" charset="0"/>
                <a:ea typeface="Lucida Sans Unicode" pitchFamily="34" charset="0"/>
                <a:cs typeface="Lucida Sans Unicode" pitchFamily="34" charset="0"/>
              </a:defRPr>
            </a:lvl7pPr>
            <a:lvl8pPr marL="3429000" indent="-228600" eaLnBrk="0" fontAlgn="base" hangingPunct="0">
              <a:lnSpc>
                <a:spcPct val="80000"/>
              </a:lnSpc>
              <a:spcBef>
                <a:spcPts val="600"/>
              </a:spcBef>
              <a:spcAft>
                <a:spcPct val="0"/>
              </a:spcAft>
              <a:buClr>
                <a:srgbClr val="990000"/>
              </a:buClr>
              <a:buSzPct val="100000"/>
              <a:buFont typeface="Arial" charset="0"/>
              <a:defRPr sz="3200" b="1">
                <a:solidFill>
                  <a:schemeClr val="accent2"/>
                </a:solidFill>
                <a:latin typeface="Verdana" pitchFamily="34" charset="0"/>
                <a:ea typeface="Lucida Sans Unicode" pitchFamily="34" charset="0"/>
                <a:cs typeface="Lucida Sans Unicode" pitchFamily="34" charset="0"/>
              </a:defRPr>
            </a:lvl8pPr>
            <a:lvl9pPr marL="3886200" indent="-228600" eaLnBrk="0" fontAlgn="base" hangingPunct="0">
              <a:lnSpc>
                <a:spcPct val="80000"/>
              </a:lnSpc>
              <a:spcBef>
                <a:spcPts val="600"/>
              </a:spcBef>
              <a:spcAft>
                <a:spcPct val="0"/>
              </a:spcAft>
              <a:buClr>
                <a:srgbClr val="990000"/>
              </a:buClr>
              <a:buSzPct val="100000"/>
              <a:buFont typeface="Arial" charset="0"/>
              <a:defRPr sz="3200" b="1">
                <a:solidFill>
                  <a:schemeClr val="accent2"/>
                </a:solidFill>
                <a:latin typeface="Verdana" pitchFamily="34" charset="0"/>
                <a:ea typeface="Lucida Sans Unicode" pitchFamily="34" charset="0"/>
                <a:cs typeface="Lucida Sans Unicode" pitchFamily="34" charset="0"/>
              </a:defRPr>
            </a:lvl9pPr>
          </a:lstStyle>
          <a:p>
            <a:pPr algn="ctr" defTabSz="914400" eaLnBrk="1" hangingPunct="1">
              <a:lnSpc>
                <a:spcPct val="81000"/>
              </a:lnSpc>
              <a:spcBef>
                <a:spcPct val="0"/>
              </a:spcBef>
              <a:buClr>
                <a:srgbClr val="000000"/>
              </a:buClr>
            </a:pPr>
            <a:r>
              <a:rPr lang="fr-FR" altLang="en-US" dirty="0">
                <a:solidFill>
                  <a:srgbClr val="002060"/>
                </a:solidFill>
                <a:latin typeface="Arial Narrow" panose="020B0606020202030204" pitchFamily="34" charset="0"/>
              </a:rPr>
              <a:t>The World Heritage Emblem</a:t>
            </a:r>
          </a:p>
          <a:p>
            <a:pPr algn="ctr" defTabSz="914400" eaLnBrk="1" hangingPunct="1">
              <a:lnSpc>
                <a:spcPct val="81000"/>
              </a:lnSpc>
              <a:spcBef>
                <a:spcPct val="0"/>
              </a:spcBef>
              <a:buClr>
                <a:srgbClr val="000000"/>
              </a:buClr>
            </a:pPr>
            <a:endParaRPr lang="fr-FR" altLang="en-US" sz="1000" dirty="0">
              <a:solidFill>
                <a:srgbClr val="002060"/>
              </a:solidFill>
              <a:latin typeface="Arial Narrow" panose="020B0606020202030204" pitchFamily="34" charset="0"/>
            </a:endParaRPr>
          </a:p>
          <a:p>
            <a:pPr algn="ctr" defTabSz="914400" eaLnBrk="1" hangingPunct="1">
              <a:lnSpc>
                <a:spcPct val="81000"/>
              </a:lnSpc>
              <a:spcBef>
                <a:spcPct val="0"/>
              </a:spcBef>
              <a:buClr>
                <a:srgbClr val="000000"/>
              </a:buClr>
            </a:pPr>
            <a:r>
              <a:rPr lang="fr-FR" altLang="en-US" sz="2000" b="0" dirty="0">
                <a:solidFill>
                  <a:srgbClr val="002060"/>
                </a:solidFill>
                <a:latin typeface="Arial Narrow" panose="020B0606020202030204" pitchFamily="34" charset="0"/>
              </a:rPr>
              <a:t>(</a:t>
            </a:r>
            <a:r>
              <a:rPr lang="fr-FR" altLang="en-US" sz="2000" b="0" dirty="0" err="1">
                <a:solidFill>
                  <a:srgbClr val="002060"/>
                </a:solidFill>
                <a:latin typeface="Arial Narrow" panose="020B0606020202030204" pitchFamily="34" charset="0"/>
              </a:rPr>
              <a:t>alone</a:t>
            </a:r>
            <a:r>
              <a:rPr lang="fr-FR" altLang="en-US" sz="2000" b="0" dirty="0">
                <a:solidFill>
                  <a:srgbClr val="002060"/>
                </a:solidFill>
                <a:latin typeface="Arial Narrow" panose="020B0606020202030204" pitchFamily="34" charset="0"/>
              </a:rPr>
              <a:t>)</a:t>
            </a:r>
          </a:p>
        </p:txBody>
      </p:sp>
      <p:sp>
        <p:nvSpPr>
          <p:cNvPr id="2" name="TextBox 1"/>
          <p:cNvSpPr txBox="1"/>
          <p:nvPr/>
        </p:nvSpPr>
        <p:spPr>
          <a:xfrm>
            <a:off x="3419872" y="1722350"/>
            <a:ext cx="5571295" cy="4515082"/>
          </a:xfrm>
          <a:prstGeom prst="rect">
            <a:avLst/>
          </a:prstGeom>
          <a:noFill/>
        </p:spPr>
        <p:txBody>
          <a:bodyPr wrap="square" rtlCol="0">
            <a:spAutoFit/>
          </a:bodyPr>
          <a:lstStyle/>
          <a:p>
            <a:r>
              <a:rPr lang="fr-FR" sz="2000" dirty="0">
                <a:latin typeface="Arial Narrow" panose="020B0606020202030204" pitchFamily="34" charset="0"/>
              </a:rPr>
              <a:t>Use for: </a:t>
            </a:r>
          </a:p>
          <a:p>
            <a:endParaRPr lang="fr-FR" sz="2000" dirty="0">
              <a:latin typeface="Arial Narrow" panose="020B0606020202030204" pitchFamily="34" charset="0"/>
            </a:endParaRPr>
          </a:p>
          <a:p>
            <a:pPr marL="285750" indent="-285750">
              <a:buClr>
                <a:srgbClr val="0066CC"/>
              </a:buClr>
              <a:buFont typeface="Wingdings" panose="05000000000000000000" pitchFamily="2" charset="2"/>
              <a:buChar char="Ø"/>
            </a:pPr>
            <a:r>
              <a:rPr lang="fr-FR" sz="2000" b="0" dirty="0" err="1">
                <a:latin typeface="Arial Narrow" panose="020B0606020202030204" pitchFamily="34" charset="0"/>
              </a:rPr>
              <a:t>Smaller-scale</a:t>
            </a:r>
            <a:r>
              <a:rPr lang="fr-FR" sz="2000" b="0" dirty="0">
                <a:latin typeface="Arial Narrow" panose="020B0606020202030204" pitchFamily="34" charset="0"/>
              </a:rPr>
              <a:t> communication </a:t>
            </a:r>
            <a:r>
              <a:rPr lang="fr-FR" sz="2000" b="0" dirty="0" err="1">
                <a:latin typeface="Arial Narrow" panose="020B0606020202030204" pitchFamily="34" charset="0"/>
              </a:rPr>
              <a:t>materials</a:t>
            </a:r>
            <a:r>
              <a:rPr lang="fr-FR" sz="2000" b="0" dirty="0">
                <a:latin typeface="Arial Narrow" panose="020B0606020202030204" pitchFamily="34" charset="0"/>
              </a:rPr>
              <a:t> </a:t>
            </a:r>
          </a:p>
          <a:p>
            <a:pPr>
              <a:buClr>
                <a:srgbClr val="0066CC"/>
              </a:buClr>
            </a:pPr>
            <a:r>
              <a:rPr lang="fr-FR" sz="2000" b="0" dirty="0">
                <a:solidFill>
                  <a:srgbClr val="002060"/>
                </a:solidFill>
                <a:latin typeface="Arial Narrow" panose="020B0606020202030204" pitchFamily="34" charset="0"/>
              </a:rPr>
              <a:t>     </a:t>
            </a:r>
            <a:r>
              <a:rPr lang="fr-FR" sz="1600" b="0" dirty="0">
                <a:solidFill>
                  <a:srgbClr val="002060"/>
                </a:solidFill>
                <a:latin typeface="Arial Narrow" panose="020B0606020202030204" pitchFamily="34" charset="0"/>
              </a:rPr>
              <a:t>(e.g.: social media, free stickers, flyers, pins, </a:t>
            </a:r>
            <a:r>
              <a:rPr lang="fr-FR" sz="1600" b="0" dirty="0" err="1">
                <a:solidFill>
                  <a:srgbClr val="002060"/>
                </a:solidFill>
                <a:latin typeface="Arial Narrow" panose="020B0606020202030204" pitchFamily="34" charset="0"/>
              </a:rPr>
              <a:t>usb</a:t>
            </a:r>
            <a:r>
              <a:rPr lang="fr-FR" sz="1600" b="0" dirty="0">
                <a:solidFill>
                  <a:srgbClr val="002060"/>
                </a:solidFill>
                <a:latin typeface="Arial Narrow" panose="020B0606020202030204" pitchFamily="34" charset="0"/>
              </a:rPr>
              <a:t> key, etc.)</a:t>
            </a:r>
          </a:p>
          <a:p>
            <a:pPr marL="285750" indent="-285750">
              <a:buClr>
                <a:srgbClr val="0066CC"/>
              </a:buClr>
              <a:buFont typeface="Wingdings" panose="05000000000000000000" pitchFamily="2" charset="2"/>
              <a:buChar char="Ø"/>
            </a:pPr>
            <a:endParaRPr lang="fr-FR" sz="2000" b="0" dirty="0">
              <a:latin typeface="Arial Narrow" panose="020B0606020202030204" pitchFamily="34" charset="0"/>
            </a:endParaRPr>
          </a:p>
          <a:p>
            <a:pPr marL="285750" indent="-285750">
              <a:buClr>
                <a:srgbClr val="0066CC"/>
              </a:buClr>
              <a:buFont typeface="Wingdings" panose="05000000000000000000" pitchFamily="2" charset="2"/>
              <a:buChar char="Ø"/>
            </a:pPr>
            <a:r>
              <a:rPr lang="fr-FR" sz="2000" b="0" dirty="0">
                <a:latin typeface="Arial Narrow" panose="020B0606020202030204" pitchFamily="34" charset="0"/>
              </a:rPr>
              <a:t>Road </a:t>
            </a:r>
            <a:r>
              <a:rPr lang="fr-FR" sz="2000" b="0" dirty="0" err="1">
                <a:latin typeface="Arial Narrow" panose="020B0606020202030204" pitchFamily="34" charset="0"/>
              </a:rPr>
              <a:t>signs</a:t>
            </a:r>
            <a:r>
              <a:rPr lang="fr-FR" sz="2000" b="0" dirty="0">
                <a:latin typeface="Arial Narrow" panose="020B0606020202030204" pitchFamily="34" charset="0"/>
              </a:rPr>
              <a:t> </a:t>
            </a:r>
          </a:p>
          <a:p>
            <a:pPr>
              <a:buClr>
                <a:srgbClr val="0066CC"/>
              </a:buClr>
            </a:pPr>
            <a:r>
              <a:rPr lang="fr-FR" sz="2000" b="0" dirty="0">
                <a:solidFill>
                  <a:srgbClr val="002060"/>
                </a:solidFill>
                <a:latin typeface="Arial Narrow" panose="020B0606020202030204" pitchFamily="34" charset="0"/>
              </a:rPr>
              <a:t>     </a:t>
            </a:r>
            <a:r>
              <a:rPr lang="fr-FR" sz="1600" b="0" dirty="0">
                <a:solidFill>
                  <a:srgbClr val="002060"/>
                </a:solidFill>
                <a:latin typeface="Arial Narrow" panose="020B0606020202030204" pitchFamily="34" charset="0"/>
              </a:rPr>
              <a:t>(e.g.: </a:t>
            </a:r>
            <a:r>
              <a:rPr lang="fr-FR" sz="1600" b="0" dirty="0" err="1">
                <a:solidFill>
                  <a:srgbClr val="002060"/>
                </a:solidFill>
                <a:latin typeface="Arial Narrow" panose="020B0606020202030204" pitchFamily="34" charset="0"/>
              </a:rPr>
              <a:t>signs</a:t>
            </a:r>
            <a:r>
              <a:rPr lang="fr-FR" sz="1600" b="0" dirty="0">
                <a:solidFill>
                  <a:srgbClr val="002060"/>
                </a:solidFill>
                <a:latin typeface="Arial Narrow" panose="020B0606020202030204" pitchFamily="34" charset="0"/>
              </a:rPr>
              <a:t> </a:t>
            </a:r>
            <a:r>
              <a:rPr lang="fr-FR" sz="1600" b="0" dirty="0" err="1">
                <a:solidFill>
                  <a:srgbClr val="002060"/>
                </a:solidFill>
                <a:latin typeface="Arial Narrow" panose="020B0606020202030204" pitchFamily="34" charset="0"/>
              </a:rPr>
              <a:t>indicating</a:t>
            </a:r>
            <a:r>
              <a:rPr lang="fr-FR" sz="1600" b="0" dirty="0">
                <a:solidFill>
                  <a:srgbClr val="002060"/>
                </a:solidFill>
                <a:latin typeface="Arial Narrow" panose="020B0606020202030204" pitchFamily="34" charset="0"/>
              </a:rPr>
              <a:t> </a:t>
            </a:r>
            <a:r>
              <a:rPr lang="fr-FR" sz="1600" b="0" dirty="0" err="1">
                <a:solidFill>
                  <a:srgbClr val="002060"/>
                </a:solidFill>
                <a:latin typeface="Arial Narrow" panose="020B0606020202030204" pitchFamily="34" charset="0"/>
              </a:rPr>
              <a:t>ways</a:t>
            </a:r>
            <a:r>
              <a:rPr lang="fr-FR" sz="1600" b="0" dirty="0">
                <a:solidFill>
                  <a:srgbClr val="002060"/>
                </a:solidFill>
                <a:latin typeface="Arial Narrow" panose="020B0606020202030204" pitchFamily="34" charset="0"/>
              </a:rPr>
              <a:t> to </a:t>
            </a:r>
            <a:r>
              <a:rPr lang="fr-FR" sz="1600" b="0" dirty="0" err="1">
                <a:solidFill>
                  <a:srgbClr val="002060"/>
                </a:solidFill>
                <a:latin typeface="Arial Narrow" panose="020B0606020202030204" pitchFamily="34" charset="0"/>
              </a:rPr>
              <a:t>reach</a:t>
            </a:r>
            <a:r>
              <a:rPr lang="fr-FR" sz="1600" b="0" dirty="0">
                <a:solidFill>
                  <a:srgbClr val="002060"/>
                </a:solidFill>
                <a:latin typeface="Arial Narrow" panose="020B0606020202030204" pitchFamily="34" charset="0"/>
              </a:rPr>
              <a:t> the site)</a:t>
            </a:r>
          </a:p>
          <a:p>
            <a:pPr marL="285750" indent="-285750">
              <a:buClr>
                <a:srgbClr val="0066CC"/>
              </a:buClr>
              <a:buFont typeface="Wingdings" panose="05000000000000000000" pitchFamily="2" charset="2"/>
              <a:buChar char="Ø"/>
            </a:pPr>
            <a:endParaRPr lang="fr-FR" sz="2000" b="0" dirty="0">
              <a:latin typeface="Arial Narrow" panose="020B0606020202030204" pitchFamily="34" charset="0"/>
            </a:endParaRPr>
          </a:p>
          <a:p>
            <a:pPr marL="285750" indent="-285750">
              <a:buClr>
                <a:srgbClr val="0066CC"/>
              </a:buClr>
              <a:buFont typeface="Wingdings" panose="05000000000000000000" pitchFamily="2" charset="2"/>
              <a:buChar char="Ø"/>
            </a:pPr>
            <a:r>
              <a:rPr lang="fr-FR" sz="2000" b="0" dirty="0" err="1">
                <a:latin typeface="Arial Narrow" panose="020B0606020202030204" pitchFamily="34" charset="0"/>
              </a:rPr>
              <a:t>Signs</a:t>
            </a:r>
            <a:r>
              <a:rPr lang="fr-FR" sz="2000" b="0" dirty="0">
                <a:latin typeface="Arial Narrow" panose="020B0606020202030204" pitchFamily="34" charset="0"/>
              </a:rPr>
              <a:t> </a:t>
            </a:r>
            <a:r>
              <a:rPr lang="fr-FR" sz="2000" b="0" dirty="0" err="1">
                <a:latin typeface="Arial Narrow" panose="020B0606020202030204" pitchFamily="34" charset="0"/>
              </a:rPr>
              <a:t>within</a:t>
            </a:r>
            <a:r>
              <a:rPr lang="fr-FR" sz="2000" b="0" dirty="0">
                <a:latin typeface="Arial Narrow" panose="020B0606020202030204" pitchFamily="34" charset="0"/>
              </a:rPr>
              <a:t> the site </a:t>
            </a:r>
          </a:p>
          <a:p>
            <a:pPr>
              <a:buClr>
                <a:srgbClr val="0066CC"/>
              </a:buClr>
            </a:pPr>
            <a:r>
              <a:rPr lang="fr-FR" sz="2000" b="0" dirty="0">
                <a:solidFill>
                  <a:srgbClr val="002060"/>
                </a:solidFill>
                <a:latin typeface="Arial Narrow" panose="020B0606020202030204" pitchFamily="34" charset="0"/>
              </a:rPr>
              <a:t>     </a:t>
            </a:r>
            <a:r>
              <a:rPr lang="fr-FR" sz="1600" b="0" dirty="0">
                <a:solidFill>
                  <a:srgbClr val="002060"/>
                </a:solidFill>
                <a:latin typeface="Arial Narrow" panose="020B0606020202030204" pitchFamily="34" charset="0"/>
              </a:rPr>
              <a:t>(e.g.: information stands, </a:t>
            </a:r>
            <a:r>
              <a:rPr lang="fr-FR" sz="1600" b="0" dirty="0" err="1">
                <a:solidFill>
                  <a:srgbClr val="002060"/>
                </a:solidFill>
                <a:latin typeface="Arial Narrow" panose="020B0606020202030204" pitchFamily="34" charset="0"/>
              </a:rPr>
              <a:t>pathways</a:t>
            </a:r>
            <a:r>
              <a:rPr lang="fr-FR" sz="1600" b="0" dirty="0">
                <a:solidFill>
                  <a:srgbClr val="002060"/>
                </a:solidFill>
                <a:latin typeface="Arial Narrow" panose="020B0606020202030204" pitchFamily="34" charset="0"/>
              </a:rPr>
              <a:t>, </a:t>
            </a:r>
            <a:r>
              <a:rPr lang="fr-FR" sz="1600" b="0" dirty="0" err="1">
                <a:solidFill>
                  <a:srgbClr val="002060"/>
                </a:solidFill>
                <a:latin typeface="Arial Narrow" panose="020B0606020202030204" pitchFamily="34" charset="0"/>
              </a:rPr>
              <a:t>walkways</a:t>
            </a:r>
            <a:r>
              <a:rPr lang="fr-FR" sz="1600" b="0" dirty="0">
                <a:solidFill>
                  <a:srgbClr val="002060"/>
                </a:solidFill>
                <a:latin typeface="Arial Narrow" panose="020B0606020202030204" pitchFamily="34" charset="0"/>
              </a:rPr>
              <a:t>, building </a:t>
            </a:r>
            <a:r>
              <a:rPr lang="fr-FR" sz="1600" b="0" dirty="0" err="1">
                <a:solidFill>
                  <a:srgbClr val="002060"/>
                </a:solidFill>
                <a:latin typeface="Arial Narrow" panose="020B0606020202030204" pitchFamily="34" charset="0"/>
              </a:rPr>
              <a:t>signs</a:t>
            </a:r>
            <a:r>
              <a:rPr lang="fr-FR" sz="1600" b="0" dirty="0">
                <a:solidFill>
                  <a:srgbClr val="002060"/>
                </a:solidFill>
                <a:latin typeface="Arial Narrow" panose="020B0606020202030204" pitchFamily="34" charset="0"/>
              </a:rPr>
              <a:t>, etc.)</a:t>
            </a:r>
          </a:p>
          <a:p>
            <a:pPr marL="285750" indent="-285750">
              <a:buClr>
                <a:srgbClr val="0066CC"/>
              </a:buClr>
              <a:buFont typeface="Wingdings" panose="05000000000000000000" pitchFamily="2" charset="2"/>
              <a:buChar char="Ø"/>
            </a:pPr>
            <a:endParaRPr lang="fr-FR" sz="2000" b="0" dirty="0">
              <a:latin typeface="Arial Narrow" panose="020B0606020202030204" pitchFamily="34" charset="0"/>
            </a:endParaRPr>
          </a:p>
          <a:p>
            <a:pPr marL="285750" indent="-285750">
              <a:buClr>
                <a:srgbClr val="0066CC"/>
              </a:buClr>
              <a:buFont typeface="Wingdings" panose="05000000000000000000" pitchFamily="2" charset="2"/>
              <a:buChar char="Ø"/>
            </a:pPr>
            <a:r>
              <a:rPr lang="fr-FR" sz="2000" b="0" dirty="0">
                <a:latin typeface="Arial Narrow" panose="020B0606020202030204" pitchFamily="34" charset="0"/>
              </a:rPr>
              <a:t>Communication </a:t>
            </a:r>
            <a:r>
              <a:rPr lang="fr-FR" sz="2000" b="0" dirty="0" err="1">
                <a:latin typeface="Arial Narrow" panose="020B0606020202030204" pitchFamily="34" charset="0"/>
              </a:rPr>
              <a:t>materials</a:t>
            </a:r>
            <a:r>
              <a:rPr lang="fr-FR" sz="2000" b="0" dirty="0">
                <a:latin typeface="Arial Narrow" panose="020B0606020202030204" pitchFamily="34" charset="0"/>
              </a:rPr>
              <a:t> for commercial use</a:t>
            </a:r>
            <a:r>
              <a:rPr lang="fr-FR" sz="2000" dirty="0">
                <a:latin typeface="Arial Narrow" panose="020B0606020202030204" pitchFamily="34" charset="0"/>
              </a:rPr>
              <a:t>*</a:t>
            </a:r>
            <a:r>
              <a:rPr lang="fr-FR" sz="2000" b="0" dirty="0">
                <a:latin typeface="Arial Narrow" panose="020B0606020202030204" pitchFamily="34" charset="0"/>
              </a:rPr>
              <a:t> 	</a:t>
            </a:r>
          </a:p>
          <a:p>
            <a:pPr>
              <a:buClr>
                <a:srgbClr val="0066CC"/>
              </a:buClr>
            </a:pPr>
            <a:r>
              <a:rPr lang="fr-FR" sz="2000" b="0" dirty="0">
                <a:solidFill>
                  <a:srgbClr val="002060"/>
                </a:solidFill>
                <a:latin typeface="Arial Narrow" panose="020B0606020202030204" pitchFamily="34" charset="0"/>
              </a:rPr>
              <a:t>     </a:t>
            </a:r>
            <a:r>
              <a:rPr lang="fr-FR" sz="1600" b="0" dirty="0">
                <a:solidFill>
                  <a:srgbClr val="002060"/>
                </a:solidFill>
                <a:latin typeface="Arial Narrow" panose="020B0606020202030204" pitchFamily="34" charset="0"/>
              </a:rPr>
              <a:t>(</a:t>
            </a:r>
            <a:r>
              <a:rPr lang="fr-FR" sz="1600" b="0" dirty="0" err="1">
                <a:solidFill>
                  <a:srgbClr val="002060"/>
                </a:solidFill>
                <a:latin typeface="Arial Narrow" panose="020B0606020202030204" pitchFamily="34" charset="0"/>
              </a:rPr>
              <a:t>any</a:t>
            </a:r>
            <a:r>
              <a:rPr lang="fr-FR" sz="1600" b="0" dirty="0">
                <a:solidFill>
                  <a:srgbClr val="002060"/>
                </a:solidFill>
                <a:latin typeface="Arial Narrow" panose="020B0606020202030204" pitchFamily="34" charset="0"/>
              </a:rPr>
              <a:t> </a:t>
            </a:r>
            <a:r>
              <a:rPr lang="fr-FR" sz="1600" b="0" dirty="0" err="1">
                <a:solidFill>
                  <a:srgbClr val="002060"/>
                </a:solidFill>
                <a:latin typeface="Arial Narrow" panose="020B0606020202030204" pitchFamily="34" charset="0"/>
              </a:rPr>
              <a:t>products</a:t>
            </a:r>
            <a:r>
              <a:rPr lang="fr-FR" sz="1600" b="0" dirty="0">
                <a:solidFill>
                  <a:srgbClr val="002060"/>
                </a:solidFill>
                <a:latin typeface="Arial Narrow" panose="020B0606020202030204" pitchFamily="34" charset="0"/>
              </a:rPr>
              <a:t> or souvenirs for sale – </a:t>
            </a:r>
            <a:r>
              <a:rPr lang="fr-FR" sz="1600" b="0" dirty="0" err="1">
                <a:solidFill>
                  <a:srgbClr val="002060"/>
                </a:solidFill>
                <a:latin typeface="Arial Narrow" panose="020B0606020202030204" pitchFamily="34" charset="0"/>
              </a:rPr>
              <a:t>see</a:t>
            </a:r>
            <a:r>
              <a:rPr lang="fr-FR" sz="1600" b="0" dirty="0">
                <a:solidFill>
                  <a:srgbClr val="002060"/>
                </a:solidFill>
                <a:latin typeface="Arial Narrow" panose="020B0606020202030204" pitchFamily="34" charset="0"/>
              </a:rPr>
              <a:t> slide 12)</a:t>
            </a:r>
          </a:p>
          <a:p>
            <a:endParaRPr lang="en-US" sz="1800" dirty="0"/>
          </a:p>
        </p:txBody>
      </p:sp>
      <p:pic>
        <p:nvPicPr>
          <p:cNvPr id="6" name="Picture 20"/>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a:stretch/>
        </p:blipFill>
        <p:spPr bwMode="auto">
          <a:xfrm>
            <a:off x="-27475" y="200102"/>
            <a:ext cx="3240394" cy="645779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rgbClr val="000000"/>
                </a:solidFill>
                <a:prstDash val="solid"/>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7410" name="Rectangle 2"/>
          <p:cNvSpPr>
            <a:spLocks noGrp="1" noChangeArrowheads="1"/>
          </p:cNvSpPr>
          <p:nvPr>
            <p:ph type="title"/>
          </p:nvPr>
        </p:nvSpPr>
        <p:spPr>
          <a:xfrm>
            <a:off x="2123728" y="163488"/>
            <a:ext cx="5343128" cy="914400"/>
          </a:xfrm>
        </p:spPr>
        <p:txBody>
          <a:bodyPr/>
          <a:lstStyle/>
          <a:p>
            <a:r>
              <a:rPr lang="fr-FR" altLang="en-US" sz="2800" b="0" dirty="0">
                <a:solidFill>
                  <a:srgbClr val="002060"/>
                </a:solidFill>
                <a:latin typeface="Arial Narrow" panose="020B0606020202030204" pitchFamily="34" charset="0"/>
                <a:cs typeface="Arial" panose="020B0604020202020204" pitchFamily="34" charset="0"/>
              </a:rPr>
              <a:t>Use of the </a:t>
            </a:r>
            <a:r>
              <a:rPr lang="fr-FR" altLang="en-US" sz="2800" b="0" dirty="0" err="1">
                <a:solidFill>
                  <a:srgbClr val="002060"/>
                </a:solidFill>
                <a:latin typeface="Arial Narrow" panose="020B0606020202030204" pitchFamily="34" charset="0"/>
                <a:cs typeface="Arial" panose="020B0604020202020204" pitchFamily="34" charset="0"/>
              </a:rPr>
              <a:t>emblem</a:t>
            </a:r>
            <a:br>
              <a:rPr lang="fr-FR" altLang="en-US" sz="2800" b="0" dirty="0">
                <a:latin typeface="Arial Narrow" panose="020B0606020202030204" pitchFamily="34" charset="0"/>
                <a:cs typeface="Arial" panose="020B0604020202020204" pitchFamily="34" charset="0"/>
              </a:rPr>
            </a:br>
            <a:r>
              <a:rPr lang="fr-FR" altLang="en-US" sz="2000" dirty="0" err="1">
                <a:solidFill>
                  <a:srgbClr val="002060"/>
                </a:solidFill>
                <a:latin typeface="Arial Narrow" panose="020B0606020202030204" pitchFamily="34" charset="0"/>
                <a:cs typeface="Arial" panose="020B0604020202020204" pitchFamily="34" charset="0"/>
              </a:rPr>
              <a:t>Excerpt</a:t>
            </a:r>
            <a:r>
              <a:rPr lang="fr-FR" altLang="en-US" sz="2000" dirty="0">
                <a:solidFill>
                  <a:srgbClr val="002060"/>
                </a:solidFill>
                <a:latin typeface="Arial Narrow" panose="020B0606020202030204" pitchFamily="34" charset="0"/>
                <a:cs typeface="Arial" panose="020B0604020202020204" pitchFamily="34" charset="0"/>
              </a:rPr>
              <a:t> </a:t>
            </a:r>
            <a:r>
              <a:rPr lang="fr-FR" altLang="en-US" sz="2000" dirty="0" err="1">
                <a:solidFill>
                  <a:srgbClr val="002060"/>
                </a:solidFill>
                <a:latin typeface="Arial Narrow" panose="020B0606020202030204" pitchFamily="34" charset="0"/>
                <a:cs typeface="Arial" panose="020B0604020202020204" pitchFamily="34" charset="0"/>
              </a:rPr>
              <a:t>from</a:t>
            </a:r>
            <a:r>
              <a:rPr lang="fr-FR" altLang="en-US" sz="2000" dirty="0">
                <a:solidFill>
                  <a:srgbClr val="002060"/>
                </a:solidFill>
                <a:latin typeface="Arial Narrow" panose="020B0606020202030204" pitchFamily="34" charset="0"/>
                <a:cs typeface="Arial" panose="020B0604020202020204" pitchFamily="34" charset="0"/>
              </a:rPr>
              <a:t> the </a:t>
            </a:r>
            <a:r>
              <a:rPr lang="fr-FR" altLang="en-US" sz="2000" i="1" dirty="0" err="1">
                <a:solidFill>
                  <a:srgbClr val="002060"/>
                </a:solidFill>
                <a:latin typeface="Arial Narrow" panose="020B0606020202030204" pitchFamily="34" charset="0"/>
                <a:cs typeface="Arial" panose="020B0604020202020204" pitchFamily="34" charset="0"/>
              </a:rPr>
              <a:t>Operational</a:t>
            </a:r>
            <a:r>
              <a:rPr lang="fr-FR" altLang="en-US" sz="2000" i="1" dirty="0">
                <a:solidFill>
                  <a:srgbClr val="002060"/>
                </a:solidFill>
                <a:latin typeface="Arial Narrow" panose="020B0606020202030204" pitchFamily="34" charset="0"/>
                <a:cs typeface="Arial" panose="020B0604020202020204" pitchFamily="34" charset="0"/>
              </a:rPr>
              <a:t> guidelines</a:t>
            </a:r>
            <a:r>
              <a:rPr lang="fr-FR" altLang="en-US" sz="2000" dirty="0">
                <a:solidFill>
                  <a:srgbClr val="002060"/>
                </a:solidFill>
                <a:latin typeface="Arial Narrow" panose="020B0606020202030204" pitchFamily="34" charset="0"/>
                <a:cs typeface="Arial" panose="020B0604020202020204" pitchFamily="34" charset="0"/>
              </a:rPr>
              <a:t> Chap. VIII</a:t>
            </a:r>
            <a:endParaRPr lang="en-US" altLang="en-US" sz="2000" dirty="0">
              <a:solidFill>
                <a:srgbClr val="002060"/>
              </a:solidFill>
              <a:latin typeface="Arial Narrow" panose="020B0606020202030204" pitchFamily="34" charset="0"/>
              <a:cs typeface="Arial" panose="020B0604020202020204" pitchFamily="34" charset="0"/>
            </a:endParaRPr>
          </a:p>
        </p:txBody>
      </p:sp>
      <p:sp>
        <p:nvSpPr>
          <p:cNvPr id="657411" name="Rectangle 3"/>
          <p:cNvSpPr>
            <a:spLocks noGrp="1" noChangeArrowheads="1"/>
          </p:cNvSpPr>
          <p:nvPr>
            <p:ph type="body" idx="1"/>
          </p:nvPr>
        </p:nvSpPr>
        <p:spPr>
          <a:xfrm>
            <a:off x="611560" y="1772816"/>
            <a:ext cx="8153400" cy="4289648"/>
          </a:xfrm>
        </p:spPr>
        <p:txBody>
          <a:bodyPr/>
          <a:lstStyle/>
          <a:p>
            <a:pPr>
              <a:lnSpc>
                <a:spcPct val="80000"/>
              </a:lnSpc>
              <a:buFontTx/>
              <a:buNone/>
            </a:pPr>
            <a:r>
              <a:rPr lang="fr-FR" altLang="en-US" sz="2000" dirty="0">
                <a:latin typeface="Arial Narrow" panose="020B0606020202030204" pitchFamily="34" charset="0"/>
              </a:rPr>
              <a:t>VIII.E, 275, a): « </a:t>
            </a:r>
            <a:r>
              <a:rPr lang="en-US" sz="2000" dirty="0">
                <a:latin typeface="Arial Narrow" panose="020B0606020202030204" pitchFamily="34" charset="0"/>
              </a:rPr>
              <a:t>The Emblem should be utilized for all projects substantially associated with the work of the Convention, […] , in order to promote the Convention.</a:t>
            </a:r>
            <a:r>
              <a:rPr lang="fr-FR" sz="2000" dirty="0">
                <a:latin typeface="Arial Narrow" panose="020B0606020202030204" pitchFamily="34" charset="0"/>
              </a:rPr>
              <a:t> »</a:t>
            </a:r>
          </a:p>
          <a:p>
            <a:pPr>
              <a:lnSpc>
                <a:spcPct val="80000"/>
              </a:lnSpc>
              <a:buFontTx/>
              <a:buNone/>
            </a:pPr>
            <a:endParaRPr lang="fr-FR" sz="2000" dirty="0">
              <a:latin typeface="Arial Narrow" panose="020B0606020202030204" pitchFamily="34" charset="0"/>
            </a:endParaRPr>
          </a:p>
          <a:p>
            <a:pPr>
              <a:lnSpc>
                <a:spcPct val="80000"/>
              </a:lnSpc>
              <a:buFontTx/>
              <a:buNone/>
            </a:pPr>
            <a:r>
              <a:rPr lang="fr-FR" sz="2000" dirty="0">
                <a:latin typeface="Arial Narrow" panose="020B0606020202030204" pitchFamily="34" charset="0"/>
              </a:rPr>
              <a:t>VIII.E, 275, b):  </a:t>
            </a:r>
            <a:r>
              <a:rPr lang="fr-FR" altLang="en-US" sz="2000" dirty="0">
                <a:latin typeface="Arial Narrow" panose="020B0606020202030204" pitchFamily="34" charset="0"/>
              </a:rPr>
              <a:t>« […] </a:t>
            </a:r>
            <a:r>
              <a:rPr lang="en-US" sz="2000" dirty="0">
                <a:latin typeface="Arial Narrow" panose="020B0606020202030204" pitchFamily="34" charset="0"/>
              </a:rPr>
              <a:t>The main criterion for approval should be the educational, scientific, cultural, or artistic value of the proposed product related to World Heritage principles and values […]</a:t>
            </a:r>
            <a:r>
              <a:rPr lang="fr-FR" altLang="en-US" sz="2000" dirty="0">
                <a:latin typeface="Arial Narrow" panose="020B0606020202030204" pitchFamily="34" charset="0"/>
              </a:rPr>
              <a:t> »</a:t>
            </a:r>
            <a:r>
              <a:rPr lang="en-US" altLang="en-US" sz="2000" dirty="0">
                <a:latin typeface="Arial Narrow" panose="020B0606020202030204" pitchFamily="34" charset="0"/>
              </a:rPr>
              <a:t> </a:t>
            </a:r>
          </a:p>
          <a:p>
            <a:pPr algn="ctr">
              <a:lnSpc>
                <a:spcPct val="80000"/>
              </a:lnSpc>
              <a:buFontTx/>
              <a:buNone/>
            </a:pPr>
            <a:r>
              <a:rPr lang="en-US" altLang="en-US" sz="2000" b="1" dirty="0">
                <a:latin typeface="Arial Narrow" panose="020B0606020202030204" pitchFamily="34" charset="0"/>
              </a:rPr>
              <a:t>and</a:t>
            </a:r>
          </a:p>
          <a:p>
            <a:pPr>
              <a:lnSpc>
                <a:spcPct val="80000"/>
              </a:lnSpc>
              <a:buFontTx/>
              <a:buNone/>
            </a:pPr>
            <a:r>
              <a:rPr lang="en-US" altLang="en-US" sz="2000" dirty="0">
                <a:latin typeface="Arial Narrow" panose="020B0606020202030204" pitchFamily="34" charset="0"/>
              </a:rPr>
              <a:t>   « Approval should not routinely be granted to place the Emblem on products that</a:t>
            </a:r>
          </a:p>
          <a:p>
            <a:pPr>
              <a:lnSpc>
                <a:spcPct val="80000"/>
              </a:lnSpc>
              <a:buFontTx/>
              <a:buNone/>
            </a:pPr>
            <a:r>
              <a:rPr lang="en-US" altLang="en-US" sz="2000" dirty="0">
                <a:latin typeface="Arial Narrow" panose="020B0606020202030204" pitchFamily="34" charset="0"/>
              </a:rPr>
              <a:t>      have no, or extremely little, educational value, </a:t>
            </a:r>
            <a:r>
              <a:rPr lang="en-US" altLang="en-US" sz="1200" dirty="0">
                <a:latin typeface="Arial Narrow" panose="020B0606020202030204" pitchFamily="34" charset="0"/>
              </a:rPr>
              <a:t>such as cups, T-shirts, pins, and other tourist souvenirs… </a:t>
            </a:r>
            <a:r>
              <a:rPr lang="en-US" altLang="en-US" sz="2000" dirty="0">
                <a:latin typeface="Arial Narrow" panose="020B0606020202030204" pitchFamily="34" charset="0"/>
              </a:rPr>
              <a:t>»</a:t>
            </a:r>
            <a:endParaRPr lang="fr-FR" altLang="en-US" sz="2000" dirty="0">
              <a:latin typeface="Arial Narrow" panose="020B0606020202030204" pitchFamily="34" charset="0"/>
            </a:endParaRPr>
          </a:p>
          <a:p>
            <a:pPr>
              <a:lnSpc>
                <a:spcPct val="80000"/>
              </a:lnSpc>
              <a:buFontTx/>
              <a:buNone/>
            </a:pPr>
            <a:endParaRPr lang="fr-FR" altLang="en-US" sz="2000" dirty="0">
              <a:latin typeface="Arial Narrow" panose="020B0606020202030204" pitchFamily="34" charset="0"/>
            </a:endParaRPr>
          </a:p>
          <a:p>
            <a:pPr>
              <a:lnSpc>
                <a:spcPct val="80000"/>
              </a:lnSpc>
              <a:buFontTx/>
              <a:buNone/>
            </a:pPr>
            <a:r>
              <a:rPr lang="en-US" altLang="en-US" sz="2000" dirty="0">
                <a:latin typeface="Arial Narrow" panose="020B0606020202030204" pitchFamily="34" charset="0"/>
              </a:rPr>
              <a:t>VIII.E, 275, d): « Except when authorized in accordance with these principles it is not legitimate for commercial entities to use the Emblem directly on their own material to show their support for World Heritage […]  »</a:t>
            </a:r>
          </a:p>
        </p:txBody>
      </p:sp>
    </p:spTree>
    <p:extLst>
      <p:ext uri="{BB962C8B-B14F-4D97-AF65-F5344CB8AC3E}">
        <p14:creationId xmlns:p14="http://schemas.microsoft.com/office/powerpoint/2010/main" val="299869764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7410" name="Rectangle 2"/>
          <p:cNvSpPr>
            <a:spLocks noGrp="1" noChangeArrowheads="1"/>
          </p:cNvSpPr>
          <p:nvPr>
            <p:ph type="title"/>
          </p:nvPr>
        </p:nvSpPr>
        <p:spPr>
          <a:xfrm>
            <a:off x="2324414" y="431220"/>
            <a:ext cx="6005000" cy="914400"/>
          </a:xfrm>
        </p:spPr>
        <p:txBody>
          <a:bodyPr/>
          <a:lstStyle/>
          <a:p>
            <a:r>
              <a:rPr lang="fr-FR" altLang="en-US" sz="3600" dirty="0">
                <a:solidFill>
                  <a:srgbClr val="002060"/>
                </a:solidFill>
                <a:latin typeface="Arial" panose="020B0604020202020204" pitchFamily="34" charset="0"/>
                <a:cs typeface="Arial" panose="020B0604020202020204" pitchFamily="34" charset="0"/>
              </a:rPr>
              <a:t>*</a:t>
            </a:r>
            <a:r>
              <a:rPr lang="fr-FR" altLang="en-US" sz="3600" b="0" dirty="0">
                <a:solidFill>
                  <a:srgbClr val="002060"/>
                </a:solidFill>
                <a:latin typeface="Arial Narrow" panose="020B0606020202030204" pitchFamily="34" charset="0"/>
                <a:cs typeface="Arial" panose="020B0604020202020204" pitchFamily="34" charset="0"/>
              </a:rPr>
              <a:t>Commercial use of the </a:t>
            </a:r>
            <a:r>
              <a:rPr lang="fr-FR" altLang="en-US" sz="3600" b="0" dirty="0" err="1">
                <a:solidFill>
                  <a:srgbClr val="002060"/>
                </a:solidFill>
                <a:latin typeface="Arial Narrow" panose="020B0606020202030204" pitchFamily="34" charset="0"/>
                <a:cs typeface="Arial" panose="020B0604020202020204" pitchFamily="34" charset="0"/>
              </a:rPr>
              <a:t>emblem</a:t>
            </a:r>
            <a:br>
              <a:rPr lang="fr-FR" altLang="en-US" sz="2800" b="0" dirty="0">
                <a:solidFill>
                  <a:srgbClr val="002060"/>
                </a:solidFill>
                <a:latin typeface="Arial Narrow" panose="020B0606020202030204" pitchFamily="34" charset="0"/>
                <a:cs typeface="Arial" panose="020B0604020202020204" pitchFamily="34" charset="0"/>
              </a:rPr>
            </a:br>
            <a:r>
              <a:rPr lang="fr-FR" altLang="en-US" sz="2000" dirty="0" err="1">
                <a:solidFill>
                  <a:srgbClr val="002060"/>
                </a:solidFill>
                <a:latin typeface="Arial Narrow" panose="020B0606020202030204" pitchFamily="34" charset="0"/>
                <a:cs typeface="Arial" panose="020B0604020202020204" pitchFamily="34" charset="0"/>
              </a:rPr>
              <a:t>Excerpt</a:t>
            </a:r>
            <a:r>
              <a:rPr lang="fr-FR" altLang="en-US" sz="2000" dirty="0">
                <a:solidFill>
                  <a:srgbClr val="002060"/>
                </a:solidFill>
                <a:latin typeface="Arial Narrow" panose="020B0606020202030204" pitchFamily="34" charset="0"/>
                <a:cs typeface="Arial" panose="020B0604020202020204" pitchFamily="34" charset="0"/>
              </a:rPr>
              <a:t> </a:t>
            </a:r>
            <a:r>
              <a:rPr lang="fr-FR" altLang="en-US" sz="2000" dirty="0" err="1">
                <a:solidFill>
                  <a:srgbClr val="002060"/>
                </a:solidFill>
                <a:latin typeface="Arial Narrow" panose="020B0606020202030204" pitchFamily="34" charset="0"/>
                <a:cs typeface="Arial" panose="020B0604020202020204" pitchFamily="34" charset="0"/>
              </a:rPr>
              <a:t>from</a:t>
            </a:r>
            <a:r>
              <a:rPr lang="fr-FR" altLang="en-US" sz="2000" dirty="0">
                <a:solidFill>
                  <a:srgbClr val="002060"/>
                </a:solidFill>
                <a:latin typeface="Arial Narrow" panose="020B0606020202030204" pitchFamily="34" charset="0"/>
                <a:cs typeface="Arial" panose="020B0604020202020204" pitchFamily="34" charset="0"/>
              </a:rPr>
              <a:t> the </a:t>
            </a:r>
            <a:r>
              <a:rPr lang="fr-FR" altLang="en-US" sz="2000" i="1" dirty="0" err="1">
                <a:solidFill>
                  <a:srgbClr val="002060"/>
                </a:solidFill>
                <a:latin typeface="Arial Narrow" panose="020B0606020202030204" pitchFamily="34" charset="0"/>
                <a:cs typeface="Arial" panose="020B0604020202020204" pitchFamily="34" charset="0"/>
              </a:rPr>
              <a:t>Operational</a:t>
            </a:r>
            <a:r>
              <a:rPr lang="fr-FR" altLang="en-US" sz="2000" i="1" dirty="0">
                <a:solidFill>
                  <a:srgbClr val="002060"/>
                </a:solidFill>
                <a:latin typeface="Arial Narrow" panose="020B0606020202030204" pitchFamily="34" charset="0"/>
                <a:cs typeface="Arial" panose="020B0604020202020204" pitchFamily="34" charset="0"/>
              </a:rPr>
              <a:t> guidelines</a:t>
            </a:r>
            <a:r>
              <a:rPr lang="fr-FR" altLang="en-US" sz="2000" dirty="0">
                <a:solidFill>
                  <a:srgbClr val="002060"/>
                </a:solidFill>
                <a:latin typeface="Arial Narrow" panose="020B0606020202030204" pitchFamily="34" charset="0"/>
                <a:cs typeface="Arial" panose="020B0604020202020204" pitchFamily="34" charset="0"/>
              </a:rPr>
              <a:t> Chap. VIII</a:t>
            </a:r>
            <a:endParaRPr lang="en-US" altLang="en-US" sz="2000" dirty="0">
              <a:solidFill>
                <a:srgbClr val="002060"/>
              </a:solidFill>
              <a:latin typeface="Arial Narrow" panose="020B0606020202030204" pitchFamily="34" charset="0"/>
              <a:cs typeface="Arial" panose="020B0604020202020204" pitchFamily="34" charset="0"/>
            </a:endParaRPr>
          </a:p>
        </p:txBody>
      </p:sp>
      <p:sp>
        <p:nvSpPr>
          <p:cNvPr id="657411" name="Rectangle 3"/>
          <p:cNvSpPr>
            <a:spLocks noGrp="1" noChangeArrowheads="1"/>
          </p:cNvSpPr>
          <p:nvPr>
            <p:ph type="body" idx="1"/>
          </p:nvPr>
        </p:nvSpPr>
        <p:spPr>
          <a:xfrm>
            <a:off x="1835696" y="2348880"/>
            <a:ext cx="7126452" cy="3600400"/>
          </a:xfrm>
        </p:spPr>
        <p:txBody>
          <a:bodyPr/>
          <a:lstStyle/>
          <a:p>
            <a:pPr>
              <a:lnSpc>
                <a:spcPct val="80000"/>
              </a:lnSpc>
              <a:buFontTx/>
              <a:buNone/>
            </a:pPr>
            <a:r>
              <a:rPr lang="fr-FR" altLang="en-US" sz="2000" b="1" dirty="0">
                <a:latin typeface="Arial Narrow" panose="020B0606020202030204" pitchFamily="34" charset="0"/>
              </a:rPr>
              <a:t>VIII.E, 275, b)</a:t>
            </a:r>
            <a:r>
              <a:rPr lang="fr-FR" altLang="en-US" sz="2000" dirty="0">
                <a:latin typeface="Arial Narrow" panose="020B0606020202030204" pitchFamily="34" charset="0"/>
              </a:rPr>
              <a:t>: « </a:t>
            </a:r>
            <a:r>
              <a:rPr lang="en-US" sz="2000" dirty="0">
                <a:latin typeface="Arial Narrow" panose="020B0606020202030204" pitchFamily="34" charset="0"/>
              </a:rPr>
              <a:t>A decision to approve use of the Emblem should be linked strongly to the </a:t>
            </a:r>
            <a:r>
              <a:rPr lang="en-US" sz="2000" b="1" dirty="0">
                <a:latin typeface="Arial Narrow" panose="020B0606020202030204" pitchFamily="34" charset="0"/>
              </a:rPr>
              <a:t>quality and content of the product </a:t>
            </a:r>
            <a:r>
              <a:rPr lang="en-US" sz="2000" dirty="0">
                <a:latin typeface="Arial Narrow" panose="020B0606020202030204" pitchFamily="34" charset="0"/>
              </a:rPr>
              <a:t>[</a:t>
            </a:r>
            <a:r>
              <a:rPr lang="fr-FR" sz="2000" dirty="0">
                <a:latin typeface="Arial Narrow" panose="020B0606020202030204" pitchFamily="34" charset="0"/>
              </a:rPr>
              <a:t>…] »</a:t>
            </a:r>
          </a:p>
          <a:p>
            <a:pPr>
              <a:lnSpc>
                <a:spcPct val="80000"/>
              </a:lnSpc>
              <a:buFontTx/>
              <a:buNone/>
            </a:pPr>
            <a:endParaRPr lang="fr-FR" altLang="en-US" sz="2400" dirty="0">
              <a:latin typeface="Arial Narrow" panose="020B0606020202030204" pitchFamily="34" charset="0"/>
            </a:endParaRPr>
          </a:p>
          <a:p>
            <a:pPr>
              <a:lnSpc>
                <a:spcPct val="80000"/>
              </a:lnSpc>
              <a:buFontTx/>
              <a:buNone/>
            </a:pPr>
            <a:r>
              <a:rPr lang="fr-FR" altLang="en-US" sz="2000" b="1" dirty="0">
                <a:latin typeface="Arial Narrow" panose="020B0606020202030204" pitchFamily="34" charset="0"/>
              </a:rPr>
              <a:t>VIII.E, 275, h)</a:t>
            </a:r>
            <a:r>
              <a:rPr lang="fr-FR" altLang="en-US" sz="2000" dirty="0">
                <a:latin typeface="Arial Narrow" panose="020B0606020202030204" pitchFamily="34" charset="0"/>
              </a:rPr>
              <a:t>: « </a:t>
            </a:r>
            <a:r>
              <a:rPr lang="en-US" altLang="en-US" sz="2000" dirty="0">
                <a:latin typeface="Arial Narrow" panose="020B0606020202030204" pitchFamily="34" charset="0"/>
              </a:rPr>
              <a:t>When commercial benefits are anticipated, the Secretariat should ensure that the World Heritage Fund receives a fair share of the revenues and conclude a contract or other agreement […] »</a:t>
            </a:r>
          </a:p>
          <a:p>
            <a:pPr>
              <a:lnSpc>
                <a:spcPct val="80000"/>
              </a:lnSpc>
              <a:buFontTx/>
              <a:buNone/>
            </a:pPr>
            <a:endParaRPr lang="fr-FR" altLang="en-US" sz="2000" dirty="0">
              <a:latin typeface="Arial Narrow" panose="020B0606020202030204" pitchFamily="34" charset="0"/>
            </a:endParaRPr>
          </a:p>
          <a:p>
            <a:pPr algn="ctr">
              <a:lnSpc>
                <a:spcPct val="80000"/>
              </a:lnSpc>
              <a:buFontTx/>
              <a:buNone/>
            </a:pPr>
            <a:r>
              <a:rPr lang="fr-FR" altLang="en-US" sz="2000" dirty="0">
                <a:latin typeface="Arial Narrow" panose="020B0606020202030204" pitchFamily="34" charset="0"/>
              </a:rPr>
              <a:t>And</a:t>
            </a:r>
          </a:p>
          <a:p>
            <a:pPr algn="ctr">
              <a:lnSpc>
                <a:spcPct val="80000"/>
              </a:lnSpc>
              <a:buFontTx/>
              <a:buNone/>
            </a:pPr>
            <a:endParaRPr lang="fr-FR" altLang="en-US" sz="2000" dirty="0">
              <a:latin typeface="Arial Narrow" panose="020B0606020202030204" pitchFamily="34" charset="0"/>
            </a:endParaRPr>
          </a:p>
          <a:p>
            <a:pPr>
              <a:lnSpc>
                <a:spcPct val="80000"/>
              </a:lnSpc>
              <a:buFontTx/>
              <a:buNone/>
            </a:pPr>
            <a:r>
              <a:rPr lang="fr-FR" altLang="en-US" sz="2000" dirty="0">
                <a:latin typeface="Arial Narrow" panose="020B0606020202030204" pitchFamily="34" charset="0"/>
              </a:rPr>
              <a:t>    « </a:t>
            </a:r>
            <a:r>
              <a:rPr lang="en-US" altLang="en-US" sz="2000" dirty="0">
                <a:latin typeface="Arial Narrow" panose="020B0606020202030204" pitchFamily="34" charset="0"/>
              </a:rPr>
              <a:t>National authorities are also called upon to ensure that their properties or the World Heritage Fund receive a fair share of the revenues [</a:t>
            </a:r>
            <a:r>
              <a:rPr lang="fr-FR" altLang="en-US" sz="2000" dirty="0">
                <a:latin typeface="Arial Narrow" panose="020B0606020202030204" pitchFamily="34" charset="0"/>
              </a:rPr>
              <a:t>…] » </a:t>
            </a:r>
            <a:endParaRPr lang="en-US" altLang="en-US" sz="2000" dirty="0">
              <a:latin typeface="Arial Narrow" panose="020B0606020202030204" pitchFamily="34" charset="0"/>
            </a:endParaRPr>
          </a:p>
        </p:txBody>
      </p:sp>
    </p:spTree>
    <p:extLst>
      <p:ext uri="{BB962C8B-B14F-4D97-AF65-F5344CB8AC3E}">
        <p14:creationId xmlns:p14="http://schemas.microsoft.com/office/powerpoint/2010/main" val="391548648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3668250" y="414007"/>
            <a:ext cx="4504150" cy="491225"/>
          </a:xfrm>
          <a:prstGeom prst="rect">
            <a:avLst/>
          </a:prstGeom>
        </p:spPr>
        <p:txBody>
          <a:bodyPr wrap="square">
            <a:spAutoFit/>
          </a:bodyPr>
          <a:lstStyle/>
          <a:p>
            <a:pPr algn="ctr" defTabSz="914400" eaLnBrk="1" hangingPunct="1">
              <a:lnSpc>
                <a:spcPct val="81000"/>
              </a:lnSpc>
              <a:spcBef>
                <a:spcPct val="0"/>
              </a:spcBef>
              <a:buClr>
                <a:srgbClr val="000000"/>
              </a:buClr>
            </a:pPr>
            <a:r>
              <a:rPr lang="fr-FR" altLang="en-US" dirty="0">
                <a:solidFill>
                  <a:srgbClr val="002060"/>
                </a:solidFill>
                <a:latin typeface="Arial Narrow" panose="020B0606020202030204" pitchFamily="34" charset="0"/>
              </a:rPr>
              <a:t>2 – The </a:t>
            </a:r>
            <a:r>
              <a:rPr lang="fr-FR" altLang="en-US" dirty="0" err="1">
                <a:solidFill>
                  <a:srgbClr val="002060"/>
                </a:solidFill>
                <a:latin typeface="Arial Narrow" panose="020B0606020202030204" pitchFamily="34" charset="0"/>
              </a:rPr>
              <a:t>Combined</a:t>
            </a:r>
            <a:r>
              <a:rPr lang="fr-FR" altLang="en-US" dirty="0">
                <a:solidFill>
                  <a:srgbClr val="002060"/>
                </a:solidFill>
                <a:latin typeface="Arial Narrow" panose="020B0606020202030204" pitchFamily="34" charset="0"/>
              </a:rPr>
              <a:t> Logos</a:t>
            </a:r>
          </a:p>
        </p:txBody>
      </p:sp>
      <p:pic>
        <p:nvPicPr>
          <p:cNvPr id="13" name="Picture 20"/>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a:stretch/>
        </p:blipFill>
        <p:spPr bwMode="auto">
          <a:xfrm>
            <a:off x="0" y="200103"/>
            <a:ext cx="3240394" cy="645779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rgbClr val="000000"/>
                </a:solidFill>
                <a:prstDash val="solid"/>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6386" name="TextBox 1"/>
          <p:cNvSpPr txBox="1">
            <a:spLocks noChangeArrowheads="1"/>
          </p:cNvSpPr>
          <p:nvPr/>
        </p:nvSpPr>
        <p:spPr bwMode="auto">
          <a:xfrm>
            <a:off x="3668250" y="1538375"/>
            <a:ext cx="5073463" cy="22006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3200" b="1">
                <a:solidFill>
                  <a:schemeClr val="accent2"/>
                </a:solidFill>
                <a:latin typeface="Verdana" pitchFamily="34" charset="0"/>
                <a:ea typeface="Lucida Sans Unicode" pitchFamily="34" charset="0"/>
                <a:cs typeface="Lucida Sans Unicode" pitchFamily="34" charset="0"/>
              </a:defRPr>
            </a:lvl1pPr>
            <a:lvl2pPr marL="742950" indent="-285750">
              <a:defRPr sz="3200" b="1">
                <a:solidFill>
                  <a:schemeClr val="accent2"/>
                </a:solidFill>
                <a:latin typeface="Verdana" pitchFamily="34" charset="0"/>
                <a:ea typeface="Lucida Sans Unicode" pitchFamily="34" charset="0"/>
                <a:cs typeface="Lucida Sans Unicode" pitchFamily="34" charset="0"/>
              </a:defRPr>
            </a:lvl2pPr>
            <a:lvl3pPr marL="1143000" indent="-228600">
              <a:defRPr sz="3200" b="1">
                <a:solidFill>
                  <a:schemeClr val="accent2"/>
                </a:solidFill>
                <a:latin typeface="Verdana" pitchFamily="34" charset="0"/>
                <a:ea typeface="Lucida Sans Unicode" pitchFamily="34" charset="0"/>
                <a:cs typeface="Lucida Sans Unicode" pitchFamily="34" charset="0"/>
              </a:defRPr>
            </a:lvl3pPr>
            <a:lvl4pPr marL="1600200" indent="-228600">
              <a:defRPr sz="3200" b="1">
                <a:solidFill>
                  <a:schemeClr val="accent2"/>
                </a:solidFill>
                <a:latin typeface="Verdana" pitchFamily="34" charset="0"/>
                <a:ea typeface="Lucida Sans Unicode" pitchFamily="34" charset="0"/>
                <a:cs typeface="Lucida Sans Unicode" pitchFamily="34" charset="0"/>
              </a:defRPr>
            </a:lvl4pPr>
            <a:lvl5pPr marL="2057400" indent="-228600">
              <a:defRPr sz="3200" b="1">
                <a:solidFill>
                  <a:schemeClr val="accent2"/>
                </a:solidFill>
                <a:latin typeface="Verdana" pitchFamily="34" charset="0"/>
                <a:ea typeface="Lucida Sans Unicode" pitchFamily="34" charset="0"/>
                <a:cs typeface="Lucida Sans Unicode" pitchFamily="34" charset="0"/>
              </a:defRPr>
            </a:lvl5pPr>
            <a:lvl6pPr marL="2514600" indent="-228600" defTabSz="457200" eaLnBrk="0" fontAlgn="base" hangingPunct="0">
              <a:lnSpc>
                <a:spcPct val="80000"/>
              </a:lnSpc>
              <a:spcBef>
                <a:spcPts val="600"/>
              </a:spcBef>
              <a:spcAft>
                <a:spcPct val="0"/>
              </a:spcAft>
              <a:buClr>
                <a:srgbClr val="990000"/>
              </a:buClr>
              <a:buSzPct val="100000"/>
              <a:buFont typeface="Arial" charset="0"/>
              <a:defRPr sz="3200" b="1">
                <a:solidFill>
                  <a:schemeClr val="accent2"/>
                </a:solidFill>
                <a:latin typeface="Verdana" pitchFamily="34" charset="0"/>
                <a:ea typeface="Lucida Sans Unicode" pitchFamily="34" charset="0"/>
                <a:cs typeface="Lucida Sans Unicode" pitchFamily="34" charset="0"/>
              </a:defRPr>
            </a:lvl6pPr>
            <a:lvl7pPr marL="2971800" indent="-228600" defTabSz="457200" eaLnBrk="0" fontAlgn="base" hangingPunct="0">
              <a:lnSpc>
                <a:spcPct val="80000"/>
              </a:lnSpc>
              <a:spcBef>
                <a:spcPts val="600"/>
              </a:spcBef>
              <a:spcAft>
                <a:spcPct val="0"/>
              </a:spcAft>
              <a:buClr>
                <a:srgbClr val="990000"/>
              </a:buClr>
              <a:buSzPct val="100000"/>
              <a:buFont typeface="Arial" charset="0"/>
              <a:defRPr sz="3200" b="1">
                <a:solidFill>
                  <a:schemeClr val="accent2"/>
                </a:solidFill>
                <a:latin typeface="Verdana" pitchFamily="34" charset="0"/>
                <a:ea typeface="Lucida Sans Unicode" pitchFamily="34" charset="0"/>
                <a:cs typeface="Lucida Sans Unicode" pitchFamily="34" charset="0"/>
              </a:defRPr>
            </a:lvl7pPr>
            <a:lvl8pPr marL="3429000" indent="-228600" defTabSz="457200" eaLnBrk="0" fontAlgn="base" hangingPunct="0">
              <a:lnSpc>
                <a:spcPct val="80000"/>
              </a:lnSpc>
              <a:spcBef>
                <a:spcPts val="600"/>
              </a:spcBef>
              <a:spcAft>
                <a:spcPct val="0"/>
              </a:spcAft>
              <a:buClr>
                <a:srgbClr val="990000"/>
              </a:buClr>
              <a:buSzPct val="100000"/>
              <a:buFont typeface="Arial" charset="0"/>
              <a:defRPr sz="3200" b="1">
                <a:solidFill>
                  <a:schemeClr val="accent2"/>
                </a:solidFill>
                <a:latin typeface="Verdana" pitchFamily="34" charset="0"/>
                <a:ea typeface="Lucida Sans Unicode" pitchFamily="34" charset="0"/>
                <a:cs typeface="Lucida Sans Unicode" pitchFamily="34" charset="0"/>
              </a:defRPr>
            </a:lvl8pPr>
            <a:lvl9pPr marL="3886200" indent="-228600" defTabSz="457200" eaLnBrk="0" fontAlgn="base" hangingPunct="0">
              <a:lnSpc>
                <a:spcPct val="80000"/>
              </a:lnSpc>
              <a:spcBef>
                <a:spcPts val="600"/>
              </a:spcBef>
              <a:spcAft>
                <a:spcPct val="0"/>
              </a:spcAft>
              <a:buClr>
                <a:srgbClr val="990000"/>
              </a:buClr>
              <a:buSzPct val="100000"/>
              <a:buFont typeface="Arial" charset="0"/>
              <a:defRPr sz="3200" b="1">
                <a:solidFill>
                  <a:schemeClr val="accent2"/>
                </a:solidFill>
                <a:latin typeface="Verdana" pitchFamily="34" charset="0"/>
                <a:ea typeface="Lucida Sans Unicode" pitchFamily="34" charset="0"/>
                <a:cs typeface="Lucida Sans Unicode" pitchFamily="34" charset="0"/>
              </a:defRPr>
            </a:lvl9pPr>
          </a:lstStyle>
          <a:p>
            <a:r>
              <a:rPr lang="fr-FR" altLang="en-US" sz="2000" dirty="0">
                <a:latin typeface="Arial Narrow" panose="020B0606020202030204" pitchFamily="34" charset="0"/>
              </a:rPr>
              <a:t>UNESCO </a:t>
            </a:r>
            <a:r>
              <a:rPr lang="fr-FR" altLang="en-US" sz="2000" dirty="0" err="1">
                <a:latin typeface="Arial Narrow" panose="020B0606020202030204" pitchFamily="34" charset="0"/>
              </a:rPr>
              <a:t>developped</a:t>
            </a:r>
            <a:r>
              <a:rPr lang="fr-FR" altLang="en-US" sz="2000" dirty="0">
                <a:latin typeface="Arial Narrow" panose="020B0606020202030204" pitchFamily="34" charset="0"/>
              </a:rPr>
              <a:t> </a:t>
            </a:r>
            <a:r>
              <a:rPr lang="fr-FR" altLang="en-US" sz="2000" dirty="0" err="1">
                <a:latin typeface="Arial Narrow" panose="020B0606020202030204" pitchFamily="34" charset="0"/>
              </a:rPr>
              <a:t>several</a:t>
            </a:r>
            <a:r>
              <a:rPr lang="fr-FR" altLang="en-US" sz="2000" dirty="0">
                <a:latin typeface="Arial Narrow" panose="020B0606020202030204" pitchFamily="34" charset="0"/>
              </a:rPr>
              <a:t> logos </a:t>
            </a:r>
            <a:r>
              <a:rPr lang="fr-FR" altLang="en-US" sz="2000" dirty="0" err="1">
                <a:latin typeface="Arial Narrow" panose="020B0606020202030204" pitchFamily="34" charset="0"/>
              </a:rPr>
              <a:t>combining</a:t>
            </a:r>
            <a:r>
              <a:rPr lang="fr-FR" altLang="en-US" sz="2000" dirty="0">
                <a:latin typeface="Arial Narrow" panose="020B0606020202030204" pitchFamily="34" charset="0"/>
              </a:rPr>
              <a:t> :</a:t>
            </a:r>
          </a:p>
          <a:p>
            <a:pPr algn="ctr"/>
            <a:endParaRPr lang="fr-FR" altLang="en-US" sz="2000" dirty="0">
              <a:latin typeface="Arial Narrow" panose="020B0606020202030204" pitchFamily="34" charset="0"/>
            </a:endParaRPr>
          </a:p>
          <a:p>
            <a:pPr marL="342900" indent="-342900">
              <a:buFont typeface="+mj-lt"/>
              <a:buAutoNum type="arabicPeriod"/>
            </a:pPr>
            <a:r>
              <a:rPr lang="fr-FR" altLang="en-US" sz="2000" b="0" dirty="0">
                <a:latin typeface="Arial Narrow" panose="020B0606020202030204" pitchFamily="34" charset="0"/>
              </a:rPr>
              <a:t>The UNESCO temple on the </a:t>
            </a:r>
            <a:r>
              <a:rPr lang="fr-FR" altLang="en-US" sz="2000" b="0" dirty="0" err="1">
                <a:latin typeface="Arial Narrow" panose="020B0606020202030204" pitchFamily="34" charset="0"/>
              </a:rPr>
              <a:t>left</a:t>
            </a:r>
            <a:endParaRPr lang="fr-FR" altLang="en-US" sz="2000" b="0" dirty="0">
              <a:latin typeface="Arial Narrow" panose="020B0606020202030204" pitchFamily="34" charset="0"/>
            </a:endParaRPr>
          </a:p>
          <a:p>
            <a:pPr marL="342900" indent="-342900">
              <a:buFont typeface="+mj-lt"/>
              <a:buAutoNum type="arabicPeriod"/>
            </a:pPr>
            <a:r>
              <a:rPr lang="fr-FR" altLang="en-US" sz="2000" b="0" dirty="0">
                <a:latin typeface="Arial Narrow" panose="020B0606020202030204" pitchFamily="34" charset="0"/>
              </a:rPr>
              <a:t>The </a:t>
            </a:r>
            <a:r>
              <a:rPr lang="fr-FR" altLang="en-US" sz="2000" b="0" dirty="0" err="1">
                <a:latin typeface="Arial Narrow" panose="020B0606020202030204" pitchFamily="34" charset="0"/>
              </a:rPr>
              <a:t>secondary</a:t>
            </a:r>
            <a:r>
              <a:rPr lang="fr-FR" altLang="en-US" sz="2000" b="0" dirty="0">
                <a:latin typeface="Arial Narrow" panose="020B0606020202030204" pitchFamily="34" charset="0"/>
              </a:rPr>
              <a:t> logo (Conventions, programmes, etc.) on the right</a:t>
            </a:r>
          </a:p>
          <a:p>
            <a:pPr marL="342900" indent="-342900">
              <a:buFont typeface="+mj-lt"/>
              <a:buAutoNum type="arabicPeriod"/>
            </a:pPr>
            <a:r>
              <a:rPr lang="fr-FR" altLang="en-US" sz="2000" b="0" dirty="0">
                <a:latin typeface="Arial Narrow" panose="020B0606020202030204" pitchFamily="34" charset="0"/>
              </a:rPr>
              <a:t>The </a:t>
            </a:r>
            <a:r>
              <a:rPr lang="fr-FR" altLang="en-US" sz="2000" b="0" dirty="0" err="1">
                <a:latin typeface="Arial Narrow" panose="020B0606020202030204" pitchFamily="34" charset="0"/>
              </a:rPr>
              <a:t>acronym</a:t>
            </a:r>
            <a:r>
              <a:rPr lang="fr-FR" altLang="en-US" sz="2000" b="0" dirty="0">
                <a:latin typeface="Arial Narrow" panose="020B0606020202030204" pitchFamily="34" charset="0"/>
              </a:rPr>
              <a:t> of the Organization</a:t>
            </a:r>
          </a:p>
          <a:p>
            <a:pPr marL="342900" indent="-342900">
              <a:buFont typeface="+mj-lt"/>
              <a:buAutoNum type="arabicPeriod"/>
            </a:pPr>
            <a:r>
              <a:rPr lang="fr-FR" altLang="en-US" sz="2000" b="0" dirty="0" err="1">
                <a:latin typeface="Arial Narrow" panose="020B0606020202030204" pitchFamily="34" charset="0"/>
              </a:rPr>
              <a:t>Various</a:t>
            </a:r>
            <a:r>
              <a:rPr lang="fr-FR" altLang="en-US" sz="2000" b="0" dirty="0">
                <a:latin typeface="Arial Narrow" panose="020B0606020202030204" pitchFamily="34" charset="0"/>
              </a:rPr>
              <a:t> mentions</a:t>
            </a:r>
            <a:endParaRPr lang="en-US" altLang="en-US" sz="2000" b="0" dirty="0">
              <a:latin typeface="Arial Narrow" panose="020B0606020202030204" pitchFamily="34" charset="0"/>
            </a:endParaRPr>
          </a:p>
        </p:txBody>
      </p:sp>
      <p:sp>
        <p:nvSpPr>
          <p:cNvPr id="3" name="Rectangle 2"/>
          <p:cNvSpPr/>
          <p:nvPr/>
        </p:nvSpPr>
        <p:spPr>
          <a:xfrm>
            <a:off x="3960066" y="5589240"/>
            <a:ext cx="4428374" cy="858697"/>
          </a:xfrm>
          <a:prstGeom prst="rect">
            <a:avLst/>
          </a:prstGeom>
        </p:spPr>
        <p:txBody>
          <a:bodyPr wrap="square">
            <a:spAutoFit/>
          </a:bodyPr>
          <a:lstStyle/>
          <a:p>
            <a:r>
              <a:rPr lang="fr-FR" sz="2800" dirty="0">
                <a:solidFill>
                  <a:srgbClr val="7030A0"/>
                </a:solidFill>
                <a:latin typeface="Arial Narrow" panose="020B0606020202030204" pitchFamily="34" charset="0"/>
              </a:rPr>
              <a:t>For World Heritage, </a:t>
            </a:r>
          </a:p>
          <a:p>
            <a:r>
              <a:rPr lang="fr-FR" sz="2800" dirty="0" err="1">
                <a:solidFill>
                  <a:srgbClr val="7030A0"/>
                </a:solidFill>
                <a:latin typeface="Arial Narrow" panose="020B0606020202030204" pitchFamily="34" charset="0"/>
              </a:rPr>
              <a:t>combined</a:t>
            </a:r>
            <a:r>
              <a:rPr lang="fr-FR" sz="2800" dirty="0">
                <a:solidFill>
                  <a:srgbClr val="7030A0"/>
                </a:solidFill>
                <a:latin typeface="Arial Narrow" panose="020B0606020202030204" pitchFamily="34" charset="0"/>
              </a:rPr>
              <a:t> logos </a:t>
            </a:r>
            <a:r>
              <a:rPr lang="fr-FR" sz="2800" dirty="0" err="1">
                <a:solidFill>
                  <a:srgbClr val="7030A0"/>
                </a:solidFill>
                <a:latin typeface="Arial Narrow" panose="020B0606020202030204" pitchFamily="34" charset="0"/>
              </a:rPr>
              <a:t>include</a:t>
            </a:r>
            <a:r>
              <a:rPr lang="fr-FR" sz="2800" dirty="0">
                <a:solidFill>
                  <a:srgbClr val="7030A0"/>
                </a:solidFill>
                <a:latin typeface="Arial Narrow" panose="020B0606020202030204" pitchFamily="34" charset="0"/>
              </a:rPr>
              <a:t>:</a:t>
            </a:r>
            <a:endParaRPr lang="en-US" sz="2800" dirty="0">
              <a:solidFill>
                <a:srgbClr val="7030A0"/>
              </a:solidFill>
              <a:latin typeface="Arial Narrow" panose="020B0606020202030204" pitchFamily="34" charset="0"/>
            </a:endParaRPr>
          </a:p>
        </p:txBody>
      </p:sp>
      <p:sp>
        <p:nvSpPr>
          <p:cNvPr id="6" name="Down Arrow 5"/>
          <p:cNvSpPr/>
          <p:nvPr/>
        </p:nvSpPr>
        <p:spPr bwMode="auto">
          <a:xfrm>
            <a:off x="5508104" y="4353517"/>
            <a:ext cx="484632" cy="978408"/>
          </a:xfrm>
          <a:prstGeom prst="downArrow">
            <a:avLst/>
          </a:prstGeom>
          <a:solidFill>
            <a:srgbClr val="7030A0"/>
          </a:solidFill>
          <a:ln w="9525" cap="flat" cmpd="sng" algn="ctr">
            <a:solidFill>
              <a:srgbClr val="0099FF"/>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fr-FR" sz="1800" b="0" i="0" u="none" strike="noStrike" cap="none" normalizeH="0" baseline="0">
              <a:ln>
                <a:noFill/>
              </a:ln>
              <a:solidFill>
                <a:schemeClr val="tx1"/>
              </a:solidFill>
              <a:effectLst/>
              <a:latin typeface="Arial" charset="0"/>
              <a:ea typeface="Lucida Sans Unicode" pitchFamily="34" charset="0"/>
              <a:cs typeface="Lucida Sans Unicode" pitchFamily="34" charset="0"/>
            </a:endParaRPr>
          </a:p>
        </p:txBody>
      </p:sp>
      <p:pic>
        <p:nvPicPr>
          <p:cNvPr id="7" name="Picture 6">
            <a:extLst>
              <a:ext uri="{FF2B5EF4-FFF2-40B4-BE49-F238E27FC236}">
                <a16:creationId xmlns:a16="http://schemas.microsoft.com/office/drawing/2014/main" id="{12BAC383-3D62-4ABD-B534-4FB5A9DBB2D7}"/>
              </a:ext>
            </a:extLst>
          </p:cNvPr>
          <p:cNvPicPr>
            <a:picLocks noChangeAspect="1"/>
          </p:cNvPicPr>
          <p:nvPr/>
        </p:nvPicPr>
        <p:blipFill>
          <a:blip r:embed="rId4"/>
          <a:stretch>
            <a:fillRect/>
          </a:stretch>
        </p:blipFill>
        <p:spPr>
          <a:xfrm>
            <a:off x="945305" y="1041625"/>
            <a:ext cx="1592626" cy="1478088"/>
          </a:xfrm>
          <a:prstGeom prst="rect">
            <a:avLst/>
          </a:prstGeom>
        </p:spPr>
      </p:pic>
      <p:pic>
        <p:nvPicPr>
          <p:cNvPr id="9" name="Picture 8">
            <a:extLst>
              <a:ext uri="{FF2B5EF4-FFF2-40B4-BE49-F238E27FC236}">
                <a16:creationId xmlns:a16="http://schemas.microsoft.com/office/drawing/2014/main" id="{70081EC0-BD5A-4BFC-8940-9EABE69C8C05}"/>
              </a:ext>
            </a:extLst>
          </p:cNvPr>
          <p:cNvPicPr>
            <a:picLocks noChangeAspect="1"/>
          </p:cNvPicPr>
          <p:nvPr/>
        </p:nvPicPr>
        <p:blipFill>
          <a:blip r:embed="rId5"/>
          <a:stretch>
            <a:fillRect/>
          </a:stretch>
        </p:blipFill>
        <p:spPr>
          <a:xfrm>
            <a:off x="928120" y="3068960"/>
            <a:ext cx="1606275" cy="1583809"/>
          </a:xfrm>
          <a:prstGeom prst="rect">
            <a:avLst/>
          </a:prstGeom>
        </p:spPr>
      </p:pic>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0"/>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a:stretch/>
        </p:blipFill>
        <p:spPr bwMode="auto">
          <a:xfrm>
            <a:off x="12538" y="200102"/>
            <a:ext cx="3240394" cy="645779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rgbClr val="000000"/>
                </a:solidFill>
                <a:prstDash val="solid"/>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2" name="Rectangle 1"/>
          <p:cNvSpPr/>
          <p:nvPr/>
        </p:nvSpPr>
        <p:spPr>
          <a:xfrm>
            <a:off x="1403648" y="2000228"/>
            <a:ext cx="7560840" cy="4308872"/>
          </a:xfrm>
          <a:prstGeom prst="rect">
            <a:avLst/>
          </a:prstGeom>
        </p:spPr>
        <p:txBody>
          <a:bodyPr wrap="square">
            <a:spAutoFit/>
          </a:bodyPr>
          <a:lstStyle/>
          <a:p>
            <a:pPr marL="400050" indent="-400050">
              <a:buFont typeface="+mj-lt"/>
              <a:buAutoNum type="romanUcPeriod"/>
            </a:pPr>
            <a:r>
              <a:rPr lang="fr-FR" sz="2000" dirty="0">
                <a:latin typeface="Arial Narrow" panose="020B0606020202030204" pitchFamily="34" charset="0"/>
              </a:rPr>
              <a:t>Unique and </a:t>
            </a:r>
            <a:r>
              <a:rPr lang="fr-FR" sz="2000" dirty="0" err="1">
                <a:latin typeface="Arial Narrow" panose="020B0606020202030204" pitchFamily="34" charset="0"/>
              </a:rPr>
              <a:t>common</a:t>
            </a:r>
            <a:r>
              <a:rPr lang="fr-FR" sz="2000" dirty="0">
                <a:latin typeface="Arial Narrow" panose="020B0606020202030204" pitchFamily="34" charset="0"/>
              </a:rPr>
              <a:t> to all </a:t>
            </a:r>
            <a:r>
              <a:rPr lang="fr-FR" sz="2000" b="0" dirty="0">
                <a:latin typeface="Arial Narrow" panose="020B0606020202030204" pitchFamily="34" charset="0"/>
              </a:rPr>
              <a:t>World Heritage </a:t>
            </a:r>
            <a:r>
              <a:rPr lang="fr-FR" sz="2000" dirty="0">
                <a:latin typeface="Arial Narrow" panose="020B0606020202030204" pitchFamily="34" charset="0"/>
              </a:rPr>
              <a:t>sites </a:t>
            </a:r>
          </a:p>
          <a:p>
            <a:pPr marL="400050" indent="-400050">
              <a:buFont typeface="+mj-lt"/>
              <a:buAutoNum type="romanUcPeriod"/>
            </a:pPr>
            <a:endParaRPr lang="fr-FR" sz="2000" dirty="0">
              <a:latin typeface="Arial Narrow" panose="020B0606020202030204" pitchFamily="34" charset="0"/>
            </a:endParaRPr>
          </a:p>
          <a:p>
            <a:pPr marL="400050" indent="-400050">
              <a:buFont typeface="+mj-lt"/>
              <a:buAutoNum type="romanUcPeriod"/>
            </a:pPr>
            <a:r>
              <a:rPr lang="fr-FR" sz="2000" dirty="0">
                <a:latin typeface="Arial Narrow" panose="020B0606020202030204" pitchFamily="34" charset="0"/>
              </a:rPr>
              <a:t>Exclusive</a:t>
            </a:r>
            <a:r>
              <a:rPr lang="fr-FR" sz="2000" b="0" dirty="0">
                <a:latin typeface="Arial Narrow" panose="020B0606020202030204" pitchFamily="34" charset="0"/>
              </a:rPr>
              <a:t> </a:t>
            </a:r>
            <a:r>
              <a:rPr lang="fr-FR" sz="2000" dirty="0">
                <a:latin typeface="Arial Narrow" panose="020B0606020202030204" pitchFamily="34" charset="0"/>
              </a:rPr>
              <a:t>use</a:t>
            </a:r>
            <a:r>
              <a:rPr lang="fr-FR" sz="2000" b="0" dirty="0">
                <a:latin typeface="Arial Narrow" panose="020B0606020202030204" pitchFamily="34" charset="0"/>
              </a:rPr>
              <a:t> for national </a:t>
            </a:r>
            <a:r>
              <a:rPr lang="fr-FR" sz="2000" b="0" dirty="0" err="1">
                <a:latin typeface="Arial Narrow" panose="020B0606020202030204" pitchFamily="34" charset="0"/>
              </a:rPr>
              <a:t>authorities</a:t>
            </a:r>
            <a:r>
              <a:rPr lang="fr-FR" sz="2000" b="0" dirty="0">
                <a:latin typeface="Arial Narrow" panose="020B0606020202030204" pitchFamily="34" charset="0"/>
              </a:rPr>
              <a:t> and official management </a:t>
            </a:r>
            <a:r>
              <a:rPr lang="fr-FR" sz="2000" b="0" dirty="0" err="1">
                <a:latin typeface="Arial Narrow" panose="020B0606020202030204" pitchFamily="34" charset="0"/>
              </a:rPr>
              <a:t>entities</a:t>
            </a:r>
            <a:r>
              <a:rPr lang="fr-FR" sz="2000" b="0" dirty="0">
                <a:latin typeface="Arial Narrow" panose="020B0606020202030204" pitchFamily="34" charset="0"/>
              </a:rPr>
              <a:t> of the site </a:t>
            </a:r>
          </a:p>
          <a:p>
            <a:pPr marL="400050" indent="-400050">
              <a:buFont typeface="+mj-lt"/>
              <a:buAutoNum type="romanUcPeriod"/>
            </a:pPr>
            <a:endParaRPr lang="en-US" sz="2000" b="0" dirty="0">
              <a:latin typeface="Arial Narrow" panose="020B0606020202030204" pitchFamily="34" charset="0"/>
            </a:endParaRPr>
          </a:p>
          <a:p>
            <a:pPr marL="400050" indent="-400050">
              <a:buFont typeface="+mj-lt"/>
              <a:buAutoNum type="romanUcPeriod"/>
            </a:pPr>
            <a:r>
              <a:rPr lang="fr-FR" sz="2000" b="0" dirty="0">
                <a:latin typeface="Arial Narrow" panose="020B0606020202030204" pitchFamily="34" charset="0"/>
              </a:rPr>
              <a:t>Use for </a:t>
            </a:r>
            <a:r>
              <a:rPr lang="fr-FR" sz="2000" dirty="0">
                <a:latin typeface="Arial Narrow" panose="020B0606020202030204" pitchFamily="34" charset="0"/>
              </a:rPr>
              <a:t>free </a:t>
            </a:r>
            <a:r>
              <a:rPr lang="fr-FR" sz="2000" b="0" dirty="0">
                <a:latin typeface="Arial Narrow" panose="020B0606020202030204" pitchFamily="34" charset="0"/>
              </a:rPr>
              <a:t>information and communication </a:t>
            </a:r>
            <a:r>
              <a:rPr lang="fr-FR" sz="2000" b="0" dirty="0" err="1">
                <a:latin typeface="Arial Narrow" panose="020B0606020202030204" pitchFamily="34" charset="0"/>
              </a:rPr>
              <a:t>materials</a:t>
            </a:r>
            <a:r>
              <a:rPr lang="fr-FR" sz="2000" b="0" dirty="0">
                <a:latin typeface="Arial Narrow" panose="020B0606020202030204" pitchFamily="34" charset="0"/>
              </a:rPr>
              <a:t> (</a:t>
            </a:r>
            <a:r>
              <a:rPr lang="fr-FR" sz="1600" b="0" dirty="0">
                <a:latin typeface="Arial Narrow" panose="020B0606020202030204" pitchFamily="34" charset="0"/>
              </a:rPr>
              <a:t>brochures, flyers, posters, </a:t>
            </a:r>
            <a:r>
              <a:rPr lang="fr-FR" sz="1600" b="0" dirty="0" err="1">
                <a:latin typeface="Arial Narrow" panose="020B0606020202030204" pitchFamily="34" charset="0"/>
              </a:rPr>
              <a:t>maps</a:t>
            </a:r>
            <a:r>
              <a:rPr lang="fr-FR" sz="1600" b="0" dirty="0">
                <a:latin typeface="Arial Narrow" panose="020B0606020202030204" pitchFamily="34" charset="0"/>
              </a:rPr>
              <a:t>, stickers, </a:t>
            </a:r>
            <a:r>
              <a:rPr lang="fr-FR" sz="1600" b="0" dirty="0" err="1">
                <a:latin typeface="Arial Narrow" panose="020B0606020202030204" pitchFamily="34" charset="0"/>
              </a:rPr>
              <a:t>letterheads</a:t>
            </a:r>
            <a:r>
              <a:rPr lang="fr-FR" sz="1600" b="0" dirty="0">
                <a:latin typeface="Arial Narrow" panose="020B0606020202030204" pitchFamily="34" charset="0"/>
              </a:rPr>
              <a:t>, road </a:t>
            </a:r>
            <a:r>
              <a:rPr lang="fr-FR" sz="1600" b="0" dirty="0" err="1">
                <a:latin typeface="Arial Narrow" panose="020B0606020202030204" pitchFamily="34" charset="0"/>
              </a:rPr>
              <a:t>signs</a:t>
            </a:r>
            <a:r>
              <a:rPr lang="fr-FR" sz="1600" b="0" dirty="0">
                <a:latin typeface="Arial Narrow" panose="020B0606020202030204" pitchFamily="34" charset="0"/>
              </a:rPr>
              <a:t>, site entrances and exits, etc</a:t>
            </a:r>
            <a:r>
              <a:rPr lang="fr-FR" sz="2000" b="0" dirty="0">
                <a:latin typeface="Arial Narrow" panose="020B0606020202030204" pitchFamily="34" charset="0"/>
              </a:rPr>
              <a:t>.) </a:t>
            </a:r>
          </a:p>
          <a:p>
            <a:pPr marL="400050" indent="-400050">
              <a:buFont typeface="+mj-lt"/>
              <a:buAutoNum type="romanUcPeriod"/>
            </a:pPr>
            <a:endParaRPr lang="en-US" sz="2000" b="0" dirty="0">
              <a:latin typeface="Arial Narrow" panose="020B0606020202030204" pitchFamily="34" charset="0"/>
            </a:endParaRPr>
          </a:p>
          <a:p>
            <a:pPr marL="400050" indent="-400050">
              <a:buFont typeface="+mj-lt"/>
              <a:buAutoNum type="romanUcPeriod"/>
            </a:pPr>
            <a:r>
              <a:rPr lang="fr-FR" sz="2000" b="0" dirty="0">
                <a:latin typeface="Arial Narrow" panose="020B0606020202030204" pitchFamily="34" charset="0"/>
              </a:rPr>
              <a:t> </a:t>
            </a:r>
            <a:r>
              <a:rPr lang="fr-FR" sz="2000" dirty="0">
                <a:latin typeface="Arial Narrow" panose="020B0606020202030204" pitchFamily="34" charset="0"/>
              </a:rPr>
              <a:t>Not</a:t>
            </a:r>
            <a:r>
              <a:rPr lang="fr-FR" sz="2000" b="0" dirty="0">
                <a:latin typeface="Arial Narrow" panose="020B0606020202030204" pitchFamily="34" charset="0"/>
              </a:rPr>
              <a:t> for </a:t>
            </a:r>
            <a:r>
              <a:rPr lang="fr-FR" sz="2000" dirty="0">
                <a:latin typeface="Arial Narrow" panose="020B0606020202030204" pitchFamily="34" charset="0"/>
              </a:rPr>
              <a:t>commercial</a:t>
            </a:r>
            <a:r>
              <a:rPr lang="fr-FR" sz="2000" b="0" dirty="0">
                <a:latin typeface="Arial Narrow" panose="020B0606020202030204" pitchFamily="34" charset="0"/>
              </a:rPr>
              <a:t> </a:t>
            </a:r>
            <a:r>
              <a:rPr lang="fr-FR" sz="2000" b="0" dirty="0" err="1">
                <a:latin typeface="Arial Narrow" panose="020B0606020202030204" pitchFamily="34" charset="0"/>
              </a:rPr>
              <a:t>products</a:t>
            </a:r>
            <a:r>
              <a:rPr lang="fr-FR" sz="2000" b="0" dirty="0">
                <a:latin typeface="Arial Narrow" panose="020B0606020202030204" pitchFamily="34" charset="0"/>
              </a:rPr>
              <a:t> </a:t>
            </a:r>
          </a:p>
          <a:p>
            <a:pPr marL="400050" indent="-400050">
              <a:buFont typeface="+mj-lt"/>
              <a:buAutoNum type="romanUcPeriod"/>
            </a:pPr>
            <a:endParaRPr lang="en-US" sz="2000" b="0" dirty="0">
              <a:latin typeface="Arial Narrow" panose="020B0606020202030204" pitchFamily="34" charset="0"/>
            </a:endParaRPr>
          </a:p>
          <a:p>
            <a:pPr marL="400050" indent="-400050">
              <a:buFont typeface="+mj-lt"/>
              <a:buAutoNum type="romanUcPeriod"/>
            </a:pPr>
            <a:r>
              <a:rPr lang="fr-FR" sz="2000" b="0" dirty="0">
                <a:latin typeface="Arial Narrow" panose="020B0606020202030204" pitchFamily="34" charset="0"/>
              </a:rPr>
              <a:t> </a:t>
            </a:r>
            <a:r>
              <a:rPr lang="fr-FR" sz="2000" dirty="0">
                <a:latin typeface="Arial Narrow" panose="020B0606020202030204" pitchFamily="34" charset="0"/>
              </a:rPr>
              <a:t>No modification </a:t>
            </a:r>
            <a:r>
              <a:rPr lang="fr-FR" sz="2000" b="0" dirty="0">
                <a:latin typeface="Arial Narrow" panose="020B0606020202030204" pitchFamily="34" charset="0"/>
              </a:rPr>
              <a:t>in </a:t>
            </a:r>
            <a:r>
              <a:rPr lang="fr-FR" sz="2000" b="0" dirty="0" err="1">
                <a:latin typeface="Arial Narrow" panose="020B0606020202030204" pitchFamily="34" charset="0"/>
              </a:rPr>
              <a:t>any</a:t>
            </a:r>
            <a:r>
              <a:rPr lang="fr-FR" sz="2000" b="0" dirty="0">
                <a:latin typeface="Arial Narrow" panose="020B0606020202030204" pitchFamily="34" charset="0"/>
              </a:rPr>
              <a:t> </a:t>
            </a:r>
            <a:r>
              <a:rPr lang="fr-FR" sz="2000" b="0" dirty="0" err="1">
                <a:latin typeface="Arial Narrow" panose="020B0606020202030204" pitchFamily="34" charset="0"/>
              </a:rPr>
              <a:t>way</a:t>
            </a:r>
            <a:r>
              <a:rPr lang="fr-FR" sz="2000" b="0" dirty="0">
                <a:latin typeface="Arial Narrow" panose="020B0606020202030204" pitchFamily="34" charset="0"/>
              </a:rPr>
              <a:t> (</a:t>
            </a:r>
            <a:r>
              <a:rPr lang="fr-FR" sz="1600" b="0" dirty="0">
                <a:latin typeface="Arial Narrow" panose="020B0606020202030204" pitchFamily="34" charset="0"/>
              </a:rPr>
              <a:t>proportions, </a:t>
            </a:r>
            <a:r>
              <a:rPr lang="fr-FR" sz="1600" b="0" dirty="0" err="1">
                <a:latin typeface="Arial Narrow" panose="020B0606020202030204" pitchFamily="34" charset="0"/>
              </a:rPr>
              <a:t>colour</a:t>
            </a:r>
            <a:r>
              <a:rPr lang="fr-FR" sz="1600" b="0" dirty="0">
                <a:latin typeface="Arial Narrow" panose="020B0606020202030204" pitchFamily="34" charset="0"/>
              </a:rPr>
              <a:t>, font, contenu, partial use, etc</a:t>
            </a:r>
            <a:r>
              <a:rPr lang="fr-FR" sz="2000" b="0" dirty="0">
                <a:latin typeface="Arial Narrow" panose="020B0606020202030204" pitchFamily="34" charset="0"/>
              </a:rPr>
              <a:t>.)</a:t>
            </a:r>
          </a:p>
          <a:p>
            <a:pPr marL="400050" indent="-400050">
              <a:buFont typeface="+mj-lt"/>
              <a:buAutoNum type="romanUcPeriod"/>
            </a:pPr>
            <a:endParaRPr lang="en-US" sz="2000" b="0" dirty="0">
              <a:latin typeface="Arial Narrow" panose="020B0606020202030204" pitchFamily="34" charset="0"/>
            </a:endParaRPr>
          </a:p>
          <a:p>
            <a:pPr marL="400050" indent="-400050">
              <a:buFont typeface="+mj-lt"/>
              <a:buAutoNum type="romanUcPeriod"/>
            </a:pPr>
            <a:r>
              <a:rPr lang="fr-FR" sz="2000" b="0" dirty="0">
                <a:latin typeface="Arial Narrow" panose="020B0606020202030204" pitchFamily="34" charset="0"/>
              </a:rPr>
              <a:t>A </a:t>
            </a:r>
            <a:r>
              <a:rPr lang="fr-FR" sz="2000" dirty="0" err="1">
                <a:latin typeface="Arial Narrow" panose="020B0606020202030204" pitchFamily="34" charset="0"/>
              </a:rPr>
              <a:t>mock</a:t>
            </a:r>
            <a:r>
              <a:rPr lang="fr-FR" sz="2000" dirty="0">
                <a:latin typeface="Arial Narrow" panose="020B0606020202030204" pitchFamily="34" charset="0"/>
              </a:rPr>
              <a:t>-up</a:t>
            </a:r>
            <a:r>
              <a:rPr lang="fr-FR" sz="2000" b="0" dirty="0">
                <a:latin typeface="Arial Narrow" panose="020B0606020202030204" pitchFamily="34" charset="0"/>
              </a:rPr>
              <a:t> must </a:t>
            </a:r>
            <a:r>
              <a:rPr lang="fr-FR" sz="2000" b="0" dirty="0" err="1">
                <a:latin typeface="Arial Narrow" panose="020B0606020202030204" pitchFamily="34" charset="0"/>
              </a:rPr>
              <a:t>be</a:t>
            </a:r>
            <a:r>
              <a:rPr lang="fr-FR" sz="2000" b="0" dirty="0">
                <a:latin typeface="Arial Narrow" panose="020B0606020202030204" pitchFamily="34" charset="0"/>
              </a:rPr>
              <a:t> </a:t>
            </a:r>
            <a:r>
              <a:rPr lang="fr-FR" sz="2000" b="0" dirty="0" err="1">
                <a:latin typeface="Arial Narrow" panose="020B0606020202030204" pitchFamily="34" charset="0"/>
              </a:rPr>
              <a:t>submitted</a:t>
            </a:r>
            <a:r>
              <a:rPr lang="fr-FR" sz="2000" b="0" dirty="0">
                <a:latin typeface="Arial Narrow" panose="020B0606020202030204" pitchFamily="34" charset="0"/>
              </a:rPr>
              <a:t> to CLT/CCE (</a:t>
            </a:r>
            <a:r>
              <a:rPr lang="fr-FR" sz="2000" b="0" dirty="0">
                <a:solidFill>
                  <a:srgbClr val="0099FF"/>
                </a:solidFill>
                <a:latin typeface="Arial Narrow" panose="020B0606020202030204" pitchFamily="34" charset="0"/>
                <a:hlinkClick r:id="rId4">
                  <a:extLst>
                    <a:ext uri="{A12FA001-AC4F-418D-AE19-62706E023703}">
                      <ahyp:hlinkClr xmlns:ahyp="http://schemas.microsoft.com/office/drawing/2018/hyperlinkcolor" val="tx"/>
                    </a:ext>
                  </a:extLst>
                </a:hlinkClick>
              </a:rPr>
              <a:t>b.blanchard@unesco.org</a:t>
            </a:r>
            <a:r>
              <a:rPr lang="fr-FR" sz="2000" b="0" dirty="0">
                <a:latin typeface="Arial Narrow" panose="020B0606020202030204" pitchFamily="34" charset="0"/>
              </a:rPr>
              <a:t>) for </a:t>
            </a:r>
            <a:r>
              <a:rPr lang="fr-FR" sz="2000" dirty="0">
                <a:latin typeface="Arial Narrow" panose="020B0606020202030204" pitchFamily="34" charset="0"/>
              </a:rPr>
              <a:t>validation</a:t>
            </a:r>
            <a:r>
              <a:rPr lang="fr-FR" sz="2000" b="0" dirty="0">
                <a:latin typeface="Arial Narrow" panose="020B0606020202030204" pitchFamily="34" charset="0"/>
              </a:rPr>
              <a:t> </a:t>
            </a:r>
            <a:r>
              <a:rPr lang="fr-FR" sz="2000" b="0" dirty="0" err="1">
                <a:latin typeface="Arial Narrow" panose="020B0606020202030204" pitchFamily="34" charset="0"/>
              </a:rPr>
              <a:t>before</a:t>
            </a:r>
            <a:r>
              <a:rPr lang="fr-FR" sz="2000" b="0" dirty="0">
                <a:latin typeface="Arial Narrow" panose="020B0606020202030204" pitchFamily="34" charset="0"/>
              </a:rPr>
              <a:t> printing or production</a:t>
            </a:r>
            <a:endParaRPr lang="en-US" sz="2000" b="0" dirty="0">
              <a:latin typeface="Arial Narrow" panose="020B0606020202030204" pitchFamily="34" charset="0"/>
            </a:endParaRPr>
          </a:p>
        </p:txBody>
      </p:sp>
      <p:sp>
        <p:nvSpPr>
          <p:cNvPr id="5" name="Rectangle 4"/>
          <p:cNvSpPr/>
          <p:nvPr/>
        </p:nvSpPr>
        <p:spPr>
          <a:xfrm>
            <a:off x="2039393" y="323368"/>
            <a:ext cx="3518281" cy="491225"/>
          </a:xfrm>
          <a:prstGeom prst="rect">
            <a:avLst/>
          </a:prstGeom>
        </p:spPr>
        <p:txBody>
          <a:bodyPr wrap="square">
            <a:spAutoFit/>
          </a:bodyPr>
          <a:lstStyle/>
          <a:p>
            <a:pPr algn="ctr" defTabSz="914400" eaLnBrk="1" hangingPunct="1">
              <a:lnSpc>
                <a:spcPct val="81000"/>
              </a:lnSpc>
              <a:spcBef>
                <a:spcPct val="0"/>
              </a:spcBef>
              <a:buClr>
                <a:srgbClr val="000000"/>
              </a:buClr>
            </a:pPr>
            <a:r>
              <a:rPr lang="fr-FR" altLang="en-US" dirty="0">
                <a:solidFill>
                  <a:srgbClr val="7030A0"/>
                </a:solidFill>
                <a:latin typeface="Arial Narrow" panose="020B0606020202030204" pitchFamily="34" charset="0"/>
              </a:rPr>
              <a:t>Site-</a:t>
            </a:r>
            <a:r>
              <a:rPr lang="fr-FR" altLang="en-US" dirty="0" err="1">
                <a:solidFill>
                  <a:srgbClr val="7030A0"/>
                </a:solidFill>
                <a:latin typeface="Arial Narrow" panose="020B0606020202030204" pitchFamily="34" charset="0"/>
              </a:rPr>
              <a:t>generic</a:t>
            </a:r>
            <a:r>
              <a:rPr lang="fr-FR" altLang="en-US" dirty="0">
                <a:solidFill>
                  <a:srgbClr val="7030A0"/>
                </a:solidFill>
                <a:latin typeface="Arial Narrow" panose="020B0606020202030204" pitchFamily="34" charset="0"/>
              </a:rPr>
              <a:t> logo</a:t>
            </a:r>
          </a:p>
        </p:txBody>
      </p:sp>
      <p:sp>
        <p:nvSpPr>
          <p:cNvPr id="3" name="Rectangle 2"/>
          <p:cNvSpPr/>
          <p:nvPr/>
        </p:nvSpPr>
        <p:spPr>
          <a:xfrm>
            <a:off x="179512" y="1137600"/>
            <a:ext cx="6444208" cy="437043"/>
          </a:xfrm>
          <a:prstGeom prst="rect">
            <a:avLst/>
          </a:prstGeom>
        </p:spPr>
        <p:txBody>
          <a:bodyPr wrap="square">
            <a:spAutoFit/>
          </a:bodyPr>
          <a:lstStyle/>
          <a:p>
            <a:pPr algn="ctr"/>
            <a:r>
              <a:rPr lang="fr-FR" altLang="en-US" sz="2800" dirty="0" err="1">
                <a:solidFill>
                  <a:srgbClr val="0099FF"/>
                </a:solidFill>
                <a:latin typeface="Arial Narrow" panose="020B0606020202030204" pitchFamily="34" charset="0"/>
              </a:rPr>
              <a:t>Each</a:t>
            </a:r>
            <a:r>
              <a:rPr lang="fr-FR" altLang="en-US" sz="2800" dirty="0">
                <a:solidFill>
                  <a:srgbClr val="0099FF"/>
                </a:solidFill>
                <a:latin typeface="Arial Narrow" panose="020B0606020202030204" pitchFamily="34" charset="0"/>
              </a:rPr>
              <a:t> World Heritage site has a </a:t>
            </a:r>
            <a:r>
              <a:rPr lang="fr-FR" altLang="en-US" sz="2800" dirty="0" err="1">
                <a:solidFill>
                  <a:srgbClr val="0099FF"/>
                </a:solidFill>
                <a:latin typeface="Arial Narrow" panose="020B0606020202030204" pitchFamily="34" charset="0"/>
              </a:rPr>
              <a:t>generic</a:t>
            </a:r>
            <a:r>
              <a:rPr lang="fr-FR" altLang="en-US" sz="2800" dirty="0">
                <a:solidFill>
                  <a:srgbClr val="0099FF"/>
                </a:solidFill>
                <a:latin typeface="Arial Narrow" panose="020B0606020202030204" pitchFamily="34" charset="0"/>
              </a:rPr>
              <a:t> logo:</a:t>
            </a:r>
          </a:p>
        </p:txBody>
      </p:sp>
      <p:pic>
        <p:nvPicPr>
          <p:cNvPr id="7" name="Picture 6">
            <a:extLst>
              <a:ext uri="{FF2B5EF4-FFF2-40B4-BE49-F238E27FC236}">
                <a16:creationId xmlns:a16="http://schemas.microsoft.com/office/drawing/2014/main" id="{E893CA64-D007-4876-911C-4406EF5D56D6}"/>
              </a:ext>
            </a:extLst>
          </p:cNvPr>
          <p:cNvPicPr>
            <a:picLocks noChangeAspect="1"/>
          </p:cNvPicPr>
          <p:nvPr/>
        </p:nvPicPr>
        <p:blipFill>
          <a:blip r:embed="rId5"/>
          <a:stretch>
            <a:fillRect/>
          </a:stretch>
        </p:blipFill>
        <p:spPr>
          <a:xfrm>
            <a:off x="6856066" y="814593"/>
            <a:ext cx="1456925" cy="1083059"/>
          </a:xfrm>
          <a:prstGeom prst="rect">
            <a:avLst/>
          </a:prstGeom>
        </p:spPr>
      </p:pic>
    </p:spTree>
    <p:extLst>
      <p:ext uri="{BB962C8B-B14F-4D97-AF65-F5344CB8AC3E}">
        <p14:creationId xmlns:p14="http://schemas.microsoft.com/office/powerpoint/2010/main" val="1389580397"/>
      </p:ext>
    </p:extLst>
  </p:cSld>
  <p:clrMapOvr>
    <a:masterClrMapping/>
  </p:clrMapOv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0"/>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a:stretch/>
        </p:blipFill>
        <p:spPr bwMode="auto">
          <a:xfrm>
            <a:off x="0" y="200103"/>
            <a:ext cx="3240394" cy="645779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rgbClr val="000000"/>
                </a:solidFill>
                <a:prstDash val="solid"/>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3" name="TextBox 2"/>
          <p:cNvSpPr txBox="1"/>
          <p:nvPr/>
        </p:nvSpPr>
        <p:spPr>
          <a:xfrm>
            <a:off x="1979712" y="1216086"/>
            <a:ext cx="6734214" cy="4425827"/>
          </a:xfrm>
          <a:prstGeom prst="rect">
            <a:avLst/>
          </a:prstGeom>
          <a:noFill/>
        </p:spPr>
        <p:txBody>
          <a:bodyPr wrap="square" rtlCol="0">
            <a:spAutoFit/>
          </a:bodyPr>
          <a:lstStyle/>
          <a:p>
            <a:r>
              <a:rPr lang="fr-FR" sz="2400" dirty="0">
                <a:latin typeface="Arial Narrow" panose="020B0606020202030204" pitchFamily="34" charset="0"/>
                <a:cs typeface="Arial" panose="020B0604020202020204" pitchFamily="34" charset="0"/>
              </a:rPr>
              <a:t>This logo </a:t>
            </a:r>
            <a:r>
              <a:rPr lang="fr-FR" sz="2400" dirty="0" err="1">
                <a:latin typeface="Arial Narrow" panose="020B0606020202030204" pitchFamily="34" charset="0"/>
                <a:cs typeface="Arial" panose="020B0604020202020204" pitchFamily="34" charset="0"/>
              </a:rPr>
              <a:t>is</a:t>
            </a:r>
            <a:r>
              <a:rPr lang="fr-FR" sz="2400" dirty="0">
                <a:latin typeface="Arial Narrow" panose="020B0606020202030204" pitchFamily="34" charset="0"/>
                <a:cs typeface="Arial" panose="020B0604020202020204" pitchFamily="34" charset="0"/>
              </a:rPr>
              <a:t> </a:t>
            </a:r>
            <a:r>
              <a:rPr lang="fr-FR" sz="2400" dirty="0" err="1">
                <a:latin typeface="Arial Narrow" panose="020B0606020202030204" pitchFamily="34" charset="0"/>
                <a:cs typeface="Arial" panose="020B0604020202020204" pitchFamily="34" charset="0"/>
              </a:rPr>
              <a:t>created</a:t>
            </a:r>
            <a:r>
              <a:rPr lang="fr-FR" sz="2400" dirty="0">
                <a:latin typeface="Arial Narrow" panose="020B0606020202030204" pitchFamily="34" charset="0"/>
                <a:cs typeface="Arial" panose="020B0604020202020204" pitchFamily="34" charset="0"/>
              </a:rPr>
              <a:t> and </a:t>
            </a:r>
            <a:r>
              <a:rPr lang="fr-FR" sz="2400" dirty="0" err="1">
                <a:latin typeface="Arial Narrow" panose="020B0606020202030204" pitchFamily="34" charset="0"/>
                <a:cs typeface="Arial" panose="020B0604020202020204" pitchFamily="34" charset="0"/>
              </a:rPr>
              <a:t>provided</a:t>
            </a:r>
            <a:r>
              <a:rPr lang="fr-FR" sz="2400" b="0" dirty="0">
                <a:latin typeface="Arial Narrow" panose="020B0606020202030204" pitchFamily="34" charset="0"/>
                <a:cs typeface="Arial" panose="020B0604020202020204" pitchFamily="34" charset="0"/>
              </a:rPr>
              <a:t>:</a:t>
            </a:r>
          </a:p>
          <a:p>
            <a:endParaRPr lang="fr-FR" sz="2400" b="0" dirty="0">
              <a:latin typeface="Arial Narrow" panose="020B0606020202030204" pitchFamily="34" charset="0"/>
              <a:cs typeface="Arial" panose="020B0604020202020204" pitchFamily="34" charset="0"/>
            </a:endParaRPr>
          </a:p>
          <a:p>
            <a:pPr marL="285750" indent="-285750">
              <a:buFont typeface="Wingdings" panose="05000000000000000000" pitchFamily="2" charset="2"/>
              <a:buChar char="ü"/>
            </a:pPr>
            <a:r>
              <a:rPr lang="fr-FR" sz="2400" b="0" dirty="0">
                <a:latin typeface="Arial Narrow" panose="020B0606020202030204" pitchFamily="34" charset="0"/>
                <a:cs typeface="Arial" panose="020B0604020202020204" pitchFamily="34" charset="0"/>
              </a:rPr>
              <a:t>By </a:t>
            </a:r>
            <a:r>
              <a:rPr lang="fr-FR" sz="2400" b="0" u="sng" dirty="0">
                <a:latin typeface="Arial Narrow" panose="020B0606020202030204" pitchFamily="34" charset="0"/>
                <a:cs typeface="Arial" panose="020B0604020202020204" pitchFamily="34" charset="0"/>
              </a:rPr>
              <a:t>UNESCO services </a:t>
            </a:r>
            <a:r>
              <a:rPr lang="fr-FR" sz="2400" u="sng" dirty="0" err="1">
                <a:latin typeface="Arial Narrow" panose="020B0606020202030204" pitchFamily="34" charset="0"/>
                <a:cs typeface="Arial" panose="020B0604020202020204" pitchFamily="34" charset="0"/>
              </a:rPr>
              <a:t>only</a:t>
            </a:r>
            <a:endParaRPr lang="fr-FR" sz="2400" u="sng" dirty="0">
              <a:latin typeface="Arial Narrow" panose="020B0606020202030204" pitchFamily="34" charset="0"/>
              <a:cs typeface="Arial" panose="020B0604020202020204" pitchFamily="34" charset="0"/>
            </a:endParaRPr>
          </a:p>
          <a:p>
            <a:endParaRPr lang="fr-FR" sz="2400" b="0" dirty="0">
              <a:latin typeface="Arial Narrow" panose="020B0606020202030204" pitchFamily="34" charset="0"/>
              <a:cs typeface="Arial" panose="020B0604020202020204" pitchFamily="34" charset="0"/>
            </a:endParaRPr>
          </a:p>
          <a:p>
            <a:pPr marL="285750" indent="-285750">
              <a:buFont typeface="Wingdings" panose="05000000000000000000" pitchFamily="2" charset="2"/>
              <a:buChar char="ü"/>
            </a:pPr>
            <a:r>
              <a:rPr lang="fr-FR" sz="2400" b="0" u="sng" dirty="0" err="1">
                <a:latin typeface="Arial Narrow" panose="020B0606020202030204" pitchFamily="34" charset="0"/>
                <a:cs typeface="Arial" panose="020B0604020202020204" pitchFamily="34" charset="0"/>
              </a:rPr>
              <a:t>Upon</a:t>
            </a:r>
            <a:r>
              <a:rPr lang="fr-FR" sz="2400" b="0" u="sng" dirty="0">
                <a:latin typeface="Arial Narrow" panose="020B0606020202030204" pitchFamily="34" charset="0"/>
                <a:cs typeface="Arial" panose="020B0604020202020204" pitchFamily="34" charset="0"/>
              </a:rPr>
              <a:t> official </a:t>
            </a:r>
            <a:r>
              <a:rPr lang="fr-FR" sz="2400" b="0" u="sng" dirty="0" err="1">
                <a:latin typeface="Arial Narrow" panose="020B0606020202030204" pitchFamily="34" charset="0"/>
                <a:cs typeface="Arial" panose="020B0604020202020204" pitchFamily="34" charset="0"/>
              </a:rPr>
              <a:t>request</a:t>
            </a:r>
            <a:r>
              <a:rPr lang="fr-FR" sz="2400" b="0" u="sng" dirty="0">
                <a:latin typeface="Arial Narrow" panose="020B0606020202030204" pitchFamily="34" charset="0"/>
                <a:cs typeface="Arial" panose="020B0604020202020204" pitchFamily="34" charset="0"/>
              </a:rPr>
              <a:t> </a:t>
            </a:r>
            <a:r>
              <a:rPr lang="fr-FR" sz="2400" b="0" dirty="0">
                <a:latin typeface="Arial Narrow" panose="020B0606020202030204" pitchFamily="34" charset="0"/>
                <a:cs typeface="Arial" panose="020B0604020202020204" pitchFamily="34" charset="0"/>
              </a:rPr>
              <a:t>to CLT/CCE (</a:t>
            </a:r>
            <a:r>
              <a:rPr lang="fr-FR" sz="2400" b="0" dirty="0">
                <a:solidFill>
                  <a:srgbClr val="00B0F0"/>
                </a:solidFill>
                <a:latin typeface="Arial Narrow" panose="020B0606020202030204" pitchFamily="34" charset="0"/>
                <a:cs typeface="Arial" panose="020B0604020202020204" pitchFamily="34" charset="0"/>
                <a:hlinkClick r:id="rId4">
                  <a:extLst>
                    <a:ext uri="{A12FA001-AC4F-418D-AE19-62706E023703}">
                      <ahyp:hlinkClr xmlns:ahyp="http://schemas.microsoft.com/office/drawing/2018/hyperlinkcolor" val="tx"/>
                    </a:ext>
                  </a:extLst>
                </a:hlinkClick>
              </a:rPr>
              <a:t>b.blanchard@unesco.org</a:t>
            </a:r>
            <a:r>
              <a:rPr lang="fr-FR" sz="2400" b="0" dirty="0">
                <a:latin typeface="Arial Narrow" panose="020B0606020202030204" pitchFamily="34" charset="0"/>
                <a:cs typeface="Arial" panose="020B0604020202020204" pitchFamily="34" charset="0"/>
              </a:rPr>
              <a:t>), </a:t>
            </a:r>
            <a:r>
              <a:rPr lang="fr-FR" sz="2400" b="0" u="sng" dirty="0">
                <a:latin typeface="Arial Narrow" panose="020B0606020202030204" pitchFamily="34" charset="0"/>
                <a:cs typeface="Arial" panose="020B0604020202020204" pitchFamily="34" charset="0"/>
              </a:rPr>
              <a:t>sent by email </a:t>
            </a:r>
            <a:r>
              <a:rPr lang="fr-FR" sz="2400" b="0" u="sng" dirty="0" err="1">
                <a:latin typeface="Arial Narrow" panose="020B0606020202030204" pitchFamily="34" charset="0"/>
                <a:cs typeface="Arial" panose="020B0604020202020204" pitchFamily="34" charset="0"/>
              </a:rPr>
              <a:t>providing</a:t>
            </a:r>
            <a:r>
              <a:rPr lang="fr-FR" sz="2400" b="0" u="sng" dirty="0">
                <a:latin typeface="Arial Narrow" panose="020B0606020202030204" pitchFamily="34" charset="0"/>
                <a:cs typeface="Arial" panose="020B0604020202020204" pitchFamily="34" charset="0"/>
              </a:rPr>
              <a:t> </a:t>
            </a:r>
            <a:r>
              <a:rPr lang="fr-FR" sz="2400" b="0" dirty="0" err="1">
                <a:latin typeface="Arial Narrow" panose="020B0606020202030204" pitchFamily="34" charset="0"/>
                <a:cs typeface="Arial" panose="020B0604020202020204" pitchFamily="34" charset="0"/>
              </a:rPr>
              <a:t>detailed</a:t>
            </a:r>
            <a:r>
              <a:rPr lang="fr-FR" sz="2400" b="0" dirty="0">
                <a:latin typeface="Arial Narrow" panose="020B0606020202030204" pitchFamily="34" charset="0"/>
                <a:cs typeface="Arial" panose="020B0604020202020204" pitchFamily="34" charset="0"/>
              </a:rPr>
              <a:t> </a:t>
            </a:r>
            <a:r>
              <a:rPr lang="fr-FR" sz="2400" b="0" dirty="0" err="1">
                <a:latin typeface="Arial Narrow" panose="020B0606020202030204" pitchFamily="34" charset="0"/>
                <a:cs typeface="Arial" panose="020B0604020202020204" pitchFamily="34" charset="0"/>
              </a:rPr>
              <a:t>presentation</a:t>
            </a:r>
            <a:r>
              <a:rPr lang="fr-FR" sz="2400" b="0" dirty="0">
                <a:latin typeface="Arial Narrow" panose="020B0606020202030204" pitchFamily="34" charset="0"/>
                <a:cs typeface="Arial" panose="020B0604020202020204" pitchFamily="34" charset="0"/>
              </a:rPr>
              <a:t> of the </a:t>
            </a:r>
            <a:r>
              <a:rPr lang="fr-FR" sz="2400" b="0" dirty="0" err="1">
                <a:latin typeface="Arial Narrow" panose="020B0606020202030204" pitchFamily="34" charset="0"/>
                <a:cs typeface="Arial" panose="020B0604020202020204" pitchFamily="34" charset="0"/>
              </a:rPr>
              <a:t>project</a:t>
            </a:r>
            <a:endParaRPr lang="fr-FR" sz="2400" b="0" dirty="0">
              <a:latin typeface="Arial Narrow" panose="020B0606020202030204" pitchFamily="34" charset="0"/>
              <a:cs typeface="Arial" panose="020B0604020202020204" pitchFamily="34" charset="0"/>
            </a:endParaRPr>
          </a:p>
          <a:p>
            <a:endParaRPr lang="fr-FR" sz="2400" b="0" dirty="0">
              <a:latin typeface="Arial Narrow" panose="020B0606020202030204" pitchFamily="34" charset="0"/>
              <a:cs typeface="Arial" panose="020B0604020202020204" pitchFamily="34" charset="0"/>
            </a:endParaRPr>
          </a:p>
          <a:p>
            <a:pPr marL="285750" indent="-285750">
              <a:buFont typeface="Wingdings" panose="05000000000000000000" pitchFamily="2" charset="2"/>
              <a:buChar char="ü"/>
            </a:pPr>
            <a:r>
              <a:rPr lang="fr-FR" sz="2400" b="0" dirty="0">
                <a:latin typeface="Arial Narrow" panose="020B0606020202030204" pitchFamily="34" charset="0"/>
                <a:cs typeface="Arial" panose="020B0604020202020204" pitchFamily="34" charset="0"/>
              </a:rPr>
              <a:t>In English, French </a:t>
            </a:r>
            <a:r>
              <a:rPr lang="fr-FR" sz="1800" b="0" dirty="0">
                <a:latin typeface="Arial Narrow" panose="020B0606020202030204" pitchFamily="34" charset="0"/>
                <a:cs typeface="Arial" panose="020B0604020202020204" pitchFamily="34" charset="0"/>
              </a:rPr>
              <a:t>+ </a:t>
            </a:r>
            <a:r>
              <a:rPr lang="fr-FR" sz="1800" b="0" dirty="0" err="1">
                <a:latin typeface="Arial Narrow" panose="020B0606020202030204" pitchFamily="34" charset="0"/>
                <a:cs typeface="Arial" panose="020B0604020202020204" pitchFamily="34" charset="0"/>
              </a:rPr>
              <a:t>potentially</a:t>
            </a:r>
            <a:r>
              <a:rPr lang="fr-FR" sz="1800" b="0" dirty="0">
                <a:latin typeface="Arial Narrow" panose="020B0606020202030204" pitchFamily="34" charset="0"/>
                <a:cs typeface="Arial" panose="020B0604020202020204" pitchFamily="34" charset="0"/>
              </a:rPr>
              <a:t> the national </a:t>
            </a:r>
            <a:r>
              <a:rPr lang="fr-FR" sz="1800" b="0" dirty="0" err="1">
                <a:latin typeface="Arial Narrow" panose="020B0606020202030204" pitchFamily="34" charset="0"/>
                <a:cs typeface="Arial" panose="020B0604020202020204" pitchFamily="34" charset="0"/>
              </a:rPr>
              <a:t>language</a:t>
            </a:r>
            <a:r>
              <a:rPr lang="fr-FR" sz="1800" b="0" dirty="0">
                <a:latin typeface="Arial Narrow" panose="020B0606020202030204" pitchFamily="34" charset="0"/>
                <a:cs typeface="Arial" panose="020B0604020202020204" pitchFamily="34" charset="0"/>
              </a:rPr>
              <a:t> of the country </a:t>
            </a:r>
            <a:r>
              <a:rPr lang="fr-FR" sz="1800" b="0" dirty="0" err="1">
                <a:latin typeface="Arial Narrow" panose="020B0606020202030204" pitchFamily="34" charset="0"/>
                <a:cs typeface="Arial" panose="020B0604020202020204" pitchFamily="34" charset="0"/>
              </a:rPr>
              <a:t>upon</a:t>
            </a:r>
            <a:r>
              <a:rPr lang="fr-FR" sz="1800" b="0" dirty="0">
                <a:latin typeface="Arial Narrow" panose="020B0606020202030204" pitchFamily="34" charset="0"/>
                <a:cs typeface="Arial" panose="020B0604020202020204" pitchFamily="34" charset="0"/>
              </a:rPr>
              <a:t> </a:t>
            </a:r>
            <a:r>
              <a:rPr lang="fr-FR" sz="1800" b="0" dirty="0" err="1">
                <a:latin typeface="Arial Narrow" panose="020B0606020202030204" pitchFamily="34" charset="0"/>
                <a:cs typeface="Arial" panose="020B0604020202020204" pitchFamily="34" charset="0"/>
              </a:rPr>
              <a:t>request</a:t>
            </a:r>
            <a:r>
              <a:rPr lang="fr-FR" sz="1800" b="0" dirty="0">
                <a:latin typeface="Arial Narrow" panose="020B0606020202030204" pitchFamily="34" charset="0"/>
                <a:cs typeface="Arial" panose="020B0604020202020204" pitchFamily="34" charset="0"/>
              </a:rPr>
              <a:t> </a:t>
            </a:r>
          </a:p>
          <a:p>
            <a:endParaRPr lang="fr-FR" sz="2400" b="0" dirty="0">
              <a:latin typeface="Arial Narrow" panose="020B0606020202030204" pitchFamily="34" charset="0"/>
              <a:cs typeface="Arial" panose="020B0604020202020204" pitchFamily="34" charset="0"/>
            </a:endParaRPr>
          </a:p>
          <a:p>
            <a:pPr marL="285750" indent="-285750">
              <a:buFont typeface="Wingdings" panose="05000000000000000000" pitchFamily="2" charset="2"/>
              <a:buChar char="ü"/>
            </a:pPr>
            <a:r>
              <a:rPr lang="fr-FR" sz="2400" b="0" dirty="0">
                <a:latin typeface="Arial Narrow" panose="020B0606020202030204" pitchFamily="34" charset="0"/>
                <a:cs typeface="Arial" panose="020B0604020202020204" pitchFamily="34" charset="0"/>
              </a:rPr>
              <a:t>In </a:t>
            </a:r>
            <a:r>
              <a:rPr lang="fr-FR" sz="2400" b="0" u="sng" dirty="0" err="1">
                <a:latin typeface="Arial Narrow" panose="020B0606020202030204" pitchFamily="34" charset="0"/>
                <a:cs typeface="Arial" panose="020B0604020202020204" pitchFamily="34" charset="0"/>
              </a:rPr>
              <a:t>vectorized</a:t>
            </a:r>
            <a:r>
              <a:rPr lang="fr-FR" sz="2400" b="0" u="sng" dirty="0">
                <a:latin typeface="Arial Narrow" panose="020B0606020202030204" pitchFamily="34" charset="0"/>
                <a:cs typeface="Arial" panose="020B0604020202020204" pitchFamily="34" charset="0"/>
              </a:rPr>
              <a:t> </a:t>
            </a:r>
            <a:r>
              <a:rPr lang="fr-FR" sz="2400" b="0" u="sng" dirty="0" err="1">
                <a:latin typeface="Arial Narrow" panose="020B0606020202030204" pitchFamily="34" charset="0"/>
                <a:cs typeface="Arial" panose="020B0604020202020204" pitchFamily="34" charset="0"/>
              </a:rPr>
              <a:t>pdf</a:t>
            </a:r>
            <a:r>
              <a:rPr lang="fr-FR" sz="2400" b="0" u="sng" dirty="0">
                <a:latin typeface="Arial Narrow" panose="020B0606020202030204" pitchFamily="34" charset="0"/>
                <a:cs typeface="Arial" panose="020B0604020202020204" pitchFamily="34" charset="0"/>
              </a:rPr>
              <a:t> format </a:t>
            </a:r>
            <a:r>
              <a:rPr lang="fr-FR" sz="1400" b="0" dirty="0">
                <a:latin typeface="Arial Narrow" panose="020B0606020202030204" pitchFamily="34" charset="0"/>
              </a:rPr>
              <a:t>(</a:t>
            </a:r>
            <a:r>
              <a:rPr lang="fr-FR" sz="1800" b="0" dirty="0" err="1">
                <a:latin typeface="Arial Narrow" panose="020B0606020202030204" pitchFamily="34" charset="0"/>
              </a:rPr>
              <a:t>allowing</a:t>
            </a:r>
            <a:r>
              <a:rPr lang="fr-FR" sz="1800" b="0" dirty="0">
                <a:latin typeface="Arial Narrow" panose="020B0606020202030204" pitchFamily="34" charset="0"/>
              </a:rPr>
              <a:t> </a:t>
            </a:r>
            <a:r>
              <a:rPr lang="fr-FR" sz="1800" b="0" dirty="0" err="1">
                <a:latin typeface="Arial Narrow" panose="020B0606020202030204" pitchFamily="34" charset="0"/>
              </a:rPr>
              <a:t>graphic</a:t>
            </a:r>
            <a:r>
              <a:rPr lang="fr-FR" sz="1800" b="0" dirty="0">
                <a:latin typeface="Arial Narrow" panose="020B0606020202030204" pitchFamily="34" charset="0"/>
              </a:rPr>
              <a:t> </a:t>
            </a:r>
            <a:r>
              <a:rPr lang="fr-FR" sz="1800" b="0" dirty="0" err="1">
                <a:latin typeface="Arial Narrow" panose="020B0606020202030204" pitchFamily="34" charset="0"/>
              </a:rPr>
              <a:t>work</a:t>
            </a:r>
            <a:r>
              <a:rPr lang="fr-FR" sz="1800" b="0" dirty="0">
                <a:latin typeface="Arial Narrow" panose="020B0606020202030204" pitchFamily="34" charset="0"/>
              </a:rPr>
              <a:t> in </a:t>
            </a:r>
            <a:r>
              <a:rPr lang="fr-FR" sz="1800" b="0" dirty="0" err="1">
                <a:latin typeface="Arial Narrow" panose="020B0606020202030204" pitchFamily="34" charset="0"/>
              </a:rPr>
              <a:t>very</a:t>
            </a:r>
            <a:r>
              <a:rPr lang="fr-FR" sz="1800" b="0" dirty="0">
                <a:latin typeface="Arial Narrow" panose="020B0606020202030204" pitchFamily="34" charset="0"/>
              </a:rPr>
              <a:t> high </a:t>
            </a:r>
            <a:r>
              <a:rPr lang="fr-FR" sz="1800" b="0" dirty="0" err="1">
                <a:latin typeface="Arial Narrow" panose="020B0606020202030204" pitchFamily="34" charset="0"/>
              </a:rPr>
              <a:t>resolution</a:t>
            </a:r>
            <a:r>
              <a:rPr lang="fr-FR" sz="1800" b="0" dirty="0">
                <a:latin typeface="Arial Narrow" panose="020B0606020202030204" pitchFamily="34" charset="0"/>
              </a:rPr>
              <a:t> </a:t>
            </a:r>
            <a:r>
              <a:rPr lang="fr-FR" sz="1800" b="0" dirty="0" err="1">
                <a:latin typeface="Arial Narrow" panose="020B0606020202030204" pitchFamily="34" charset="0"/>
              </a:rPr>
              <a:t>whatever</a:t>
            </a:r>
            <a:r>
              <a:rPr lang="fr-FR" sz="1800" b="0" dirty="0">
                <a:latin typeface="Arial Narrow" panose="020B0606020202030204" pitchFamily="34" charset="0"/>
              </a:rPr>
              <a:t> the </a:t>
            </a:r>
            <a:r>
              <a:rPr lang="fr-FR" sz="1800" b="0" dirty="0" err="1">
                <a:latin typeface="Arial Narrow" panose="020B0606020202030204" pitchFamily="34" charset="0"/>
              </a:rPr>
              <a:t>medium’s</a:t>
            </a:r>
            <a:r>
              <a:rPr lang="fr-FR" sz="1800" b="0" dirty="0">
                <a:latin typeface="Arial Narrow" panose="020B0606020202030204" pitchFamily="34" charset="0"/>
              </a:rPr>
              <a:t> size)</a:t>
            </a:r>
            <a:endParaRPr lang="en-US" sz="1800" b="0" dirty="0">
              <a:latin typeface="Arial Narrow" panose="020B0606020202030204" pitchFamily="34" charset="0"/>
            </a:endParaRPr>
          </a:p>
        </p:txBody>
      </p:sp>
    </p:spTree>
    <p:extLst>
      <p:ext uri="{BB962C8B-B14F-4D97-AF65-F5344CB8AC3E}">
        <p14:creationId xmlns:p14="http://schemas.microsoft.com/office/powerpoint/2010/main" val="900112"/>
      </p:ext>
    </p:extLst>
  </p:cSld>
  <p:clrMapOvr>
    <a:masterClrMapping/>
  </p:clrMapOv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20"/>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a:stretch/>
        </p:blipFill>
        <p:spPr bwMode="auto">
          <a:xfrm>
            <a:off x="0" y="200103"/>
            <a:ext cx="3240394" cy="645779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rgbClr val="000000"/>
                </a:solidFill>
                <a:prstDash val="solid"/>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6386" name="TextBox 1"/>
          <p:cNvSpPr txBox="1">
            <a:spLocks noChangeArrowheads="1"/>
          </p:cNvSpPr>
          <p:nvPr/>
        </p:nvSpPr>
        <p:spPr bwMode="auto">
          <a:xfrm>
            <a:off x="3419872" y="1628800"/>
            <a:ext cx="5328592" cy="3416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3200" b="1">
                <a:solidFill>
                  <a:schemeClr val="accent2"/>
                </a:solidFill>
                <a:latin typeface="Verdana" pitchFamily="34" charset="0"/>
                <a:ea typeface="Lucida Sans Unicode" pitchFamily="34" charset="0"/>
                <a:cs typeface="Lucida Sans Unicode" pitchFamily="34" charset="0"/>
              </a:defRPr>
            </a:lvl1pPr>
            <a:lvl2pPr marL="742950" indent="-285750">
              <a:defRPr sz="3200" b="1">
                <a:solidFill>
                  <a:schemeClr val="accent2"/>
                </a:solidFill>
                <a:latin typeface="Verdana" pitchFamily="34" charset="0"/>
                <a:ea typeface="Lucida Sans Unicode" pitchFamily="34" charset="0"/>
                <a:cs typeface="Lucida Sans Unicode" pitchFamily="34" charset="0"/>
              </a:defRPr>
            </a:lvl2pPr>
            <a:lvl3pPr marL="1143000" indent="-228600">
              <a:defRPr sz="3200" b="1">
                <a:solidFill>
                  <a:schemeClr val="accent2"/>
                </a:solidFill>
                <a:latin typeface="Verdana" pitchFamily="34" charset="0"/>
                <a:ea typeface="Lucida Sans Unicode" pitchFamily="34" charset="0"/>
                <a:cs typeface="Lucida Sans Unicode" pitchFamily="34" charset="0"/>
              </a:defRPr>
            </a:lvl3pPr>
            <a:lvl4pPr marL="1600200" indent="-228600">
              <a:defRPr sz="3200" b="1">
                <a:solidFill>
                  <a:schemeClr val="accent2"/>
                </a:solidFill>
                <a:latin typeface="Verdana" pitchFamily="34" charset="0"/>
                <a:ea typeface="Lucida Sans Unicode" pitchFamily="34" charset="0"/>
                <a:cs typeface="Lucida Sans Unicode" pitchFamily="34" charset="0"/>
              </a:defRPr>
            </a:lvl4pPr>
            <a:lvl5pPr marL="2057400" indent="-228600">
              <a:defRPr sz="3200" b="1">
                <a:solidFill>
                  <a:schemeClr val="accent2"/>
                </a:solidFill>
                <a:latin typeface="Verdana" pitchFamily="34" charset="0"/>
                <a:ea typeface="Lucida Sans Unicode" pitchFamily="34" charset="0"/>
                <a:cs typeface="Lucida Sans Unicode" pitchFamily="34" charset="0"/>
              </a:defRPr>
            </a:lvl5pPr>
            <a:lvl6pPr marL="2514600" indent="-228600" defTabSz="457200" eaLnBrk="0" fontAlgn="base" hangingPunct="0">
              <a:lnSpc>
                <a:spcPct val="80000"/>
              </a:lnSpc>
              <a:spcBef>
                <a:spcPts val="600"/>
              </a:spcBef>
              <a:spcAft>
                <a:spcPct val="0"/>
              </a:spcAft>
              <a:buClr>
                <a:srgbClr val="990000"/>
              </a:buClr>
              <a:buSzPct val="100000"/>
              <a:buFont typeface="Arial" charset="0"/>
              <a:defRPr sz="3200" b="1">
                <a:solidFill>
                  <a:schemeClr val="accent2"/>
                </a:solidFill>
                <a:latin typeface="Verdana" pitchFamily="34" charset="0"/>
                <a:ea typeface="Lucida Sans Unicode" pitchFamily="34" charset="0"/>
                <a:cs typeface="Lucida Sans Unicode" pitchFamily="34" charset="0"/>
              </a:defRPr>
            </a:lvl6pPr>
            <a:lvl7pPr marL="2971800" indent="-228600" defTabSz="457200" eaLnBrk="0" fontAlgn="base" hangingPunct="0">
              <a:lnSpc>
                <a:spcPct val="80000"/>
              </a:lnSpc>
              <a:spcBef>
                <a:spcPts val="600"/>
              </a:spcBef>
              <a:spcAft>
                <a:spcPct val="0"/>
              </a:spcAft>
              <a:buClr>
                <a:srgbClr val="990000"/>
              </a:buClr>
              <a:buSzPct val="100000"/>
              <a:buFont typeface="Arial" charset="0"/>
              <a:defRPr sz="3200" b="1">
                <a:solidFill>
                  <a:schemeClr val="accent2"/>
                </a:solidFill>
                <a:latin typeface="Verdana" pitchFamily="34" charset="0"/>
                <a:ea typeface="Lucida Sans Unicode" pitchFamily="34" charset="0"/>
                <a:cs typeface="Lucida Sans Unicode" pitchFamily="34" charset="0"/>
              </a:defRPr>
            </a:lvl7pPr>
            <a:lvl8pPr marL="3429000" indent="-228600" defTabSz="457200" eaLnBrk="0" fontAlgn="base" hangingPunct="0">
              <a:lnSpc>
                <a:spcPct val="80000"/>
              </a:lnSpc>
              <a:spcBef>
                <a:spcPts val="600"/>
              </a:spcBef>
              <a:spcAft>
                <a:spcPct val="0"/>
              </a:spcAft>
              <a:buClr>
                <a:srgbClr val="990000"/>
              </a:buClr>
              <a:buSzPct val="100000"/>
              <a:buFont typeface="Arial" charset="0"/>
              <a:defRPr sz="3200" b="1">
                <a:solidFill>
                  <a:schemeClr val="accent2"/>
                </a:solidFill>
                <a:latin typeface="Verdana" pitchFamily="34" charset="0"/>
                <a:ea typeface="Lucida Sans Unicode" pitchFamily="34" charset="0"/>
                <a:cs typeface="Lucida Sans Unicode" pitchFamily="34" charset="0"/>
              </a:defRPr>
            </a:lvl8pPr>
            <a:lvl9pPr marL="3886200" indent="-228600" defTabSz="457200" eaLnBrk="0" fontAlgn="base" hangingPunct="0">
              <a:lnSpc>
                <a:spcPct val="80000"/>
              </a:lnSpc>
              <a:spcBef>
                <a:spcPts val="600"/>
              </a:spcBef>
              <a:spcAft>
                <a:spcPct val="0"/>
              </a:spcAft>
              <a:buClr>
                <a:srgbClr val="990000"/>
              </a:buClr>
              <a:buSzPct val="100000"/>
              <a:buFont typeface="Arial" charset="0"/>
              <a:defRPr sz="3200" b="1">
                <a:solidFill>
                  <a:schemeClr val="accent2"/>
                </a:solidFill>
                <a:latin typeface="Verdana" pitchFamily="34" charset="0"/>
                <a:ea typeface="Lucida Sans Unicode" pitchFamily="34" charset="0"/>
                <a:cs typeface="Lucida Sans Unicode" pitchFamily="34" charset="0"/>
              </a:defRPr>
            </a:lvl9pPr>
          </a:lstStyle>
          <a:p>
            <a:r>
              <a:rPr lang="fr-FR" altLang="en-US" sz="2000" dirty="0">
                <a:latin typeface="Arial Narrow" panose="020B0606020202030204" pitchFamily="34" charset="0"/>
                <a:cs typeface="Arial" panose="020B0604020202020204" pitchFamily="34" charset="0"/>
              </a:rPr>
              <a:t>Key dates:</a:t>
            </a:r>
          </a:p>
          <a:p>
            <a:endParaRPr lang="fr-FR" altLang="en-US" sz="2000" dirty="0">
              <a:latin typeface="Arial Narrow" panose="020B0606020202030204" pitchFamily="34" charset="0"/>
              <a:cs typeface="Arial" panose="020B0604020202020204" pitchFamily="34" charset="0"/>
            </a:endParaRPr>
          </a:p>
          <a:p>
            <a:pPr marL="342900" indent="-342900">
              <a:buFont typeface="Arial" panose="020B0604020202020204" pitchFamily="34" charset="0"/>
              <a:buChar char="•"/>
            </a:pPr>
            <a:r>
              <a:rPr lang="fr-FR" altLang="en-US" sz="2000" b="0" dirty="0">
                <a:latin typeface="Arial Narrow" panose="020B0606020202030204" pitchFamily="34" charset="0"/>
                <a:cs typeface="Arial" panose="020B0604020202020204" pitchFamily="34" charset="0"/>
              </a:rPr>
              <a:t>2007: </a:t>
            </a:r>
            <a:r>
              <a:rPr lang="fr-FR" altLang="en-US" sz="2000" b="0" dirty="0" err="1">
                <a:latin typeface="Arial Narrow" panose="020B0606020202030204" pitchFamily="34" charset="0"/>
                <a:cs typeface="Arial" panose="020B0604020202020204" pitchFamily="34" charset="0"/>
              </a:rPr>
              <a:t>Ruled</a:t>
            </a:r>
            <a:r>
              <a:rPr lang="fr-FR" altLang="en-US" sz="2000" b="0" dirty="0">
                <a:latin typeface="Arial Narrow" panose="020B0606020202030204" pitchFamily="34" charset="0"/>
                <a:cs typeface="Arial" panose="020B0604020202020204" pitchFamily="34" charset="0"/>
              </a:rPr>
              <a:t> by the </a:t>
            </a:r>
            <a:r>
              <a:rPr lang="fr-FR" altLang="en-US" sz="2000" b="0" i="1" dirty="0" err="1">
                <a:latin typeface="Arial Narrow" panose="020B0606020202030204" pitchFamily="34" charset="0"/>
                <a:cs typeface="Arial" panose="020B0604020202020204" pitchFamily="34" charset="0"/>
              </a:rPr>
              <a:t>Operational</a:t>
            </a:r>
            <a:r>
              <a:rPr lang="fr-FR" altLang="en-US" sz="2000" b="0" i="1" dirty="0">
                <a:latin typeface="Arial Narrow" panose="020B0606020202030204" pitchFamily="34" charset="0"/>
                <a:cs typeface="Arial" panose="020B0604020202020204" pitchFamily="34" charset="0"/>
              </a:rPr>
              <a:t> Guidelines </a:t>
            </a:r>
            <a:r>
              <a:rPr lang="fr-FR" altLang="en-US" sz="2000" b="0" dirty="0">
                <a:latin typeface="Arial Narrow" panose="020B0606020202030204" pitchFamily="34" charset="0"/>
                <a:cs typeface="Arial" panose="020B0604020202020204" pitchFamily="34" charset="0"/>
              </a:rPr>
              <a:t>+ the UNESCO </a:t>
            </a:r>
            <a:r>
              <a:rPr lang="fr-FR" altLang="en-US" sz="2000" b="0" i="1" dirty="0">
                <a:latin typeface="Arial Narrow" panose="020B0606020202030204" pitchFamily="34" charset="0"/>
                <a:cs typeface="Arial" panose="020B0604020202020204" pitchFamily="34" charset="0"/>
              </a:rPr>
              <a:t>Directives</a:t>
            </a:r>
          </a:p>
          <a:p>
            <a:endParaRPr lang="fr-FR" altLang="en-US" sz="2000" b="0" i="1" dirty="0">
              <a:latin typeface="Arial Narrow" panose="020B0606020202030204" pitchFamily="34" charset="0"/>
              <a:cs typeface="Arial" panose="020B0604020202020204" pitchFamily="34" charset="0"/>
            </a:endParaRPr>
          </a:p>
          <a:p>
            <a:pPr marL="342900" indent="-342900">
              <a:buFont typeface="Arial" panose="020B0604020202020204" pitchFamily="34" charset="0"/>
              <a:buChar char="•"/>
            </a:pPr>
            <a:r>
              <a:rPr lang="fr-FR" altLang="en-US" sz="2000" b="0" dirty="0">
                <a:latin typeface="Arial Narrow" panose="020B0606020202030204" pitchFamily="34" charset="0"/>
                <a:cs typeface="Arial" panose="020B0604020202020204" pitchFamily="34" charset="0"/>
              </a:rPr>
              <a:t>2010-2014: </a:t>
            </a:r>
            <a:r>
              <a:rPr lang="fr-FR" altLang="en-US" sz="2000" b="0" dirty="0" err="1">
                <a:latin typeface="Arial Narrow" panose="020B0606020202030204" pitchFamily="34" charset="0"/>
                <a:cs typeface="Arial" panose="020B0604020202020204" pitchFamily="34" charset="0"/>
              </a:rPr>
              <a:t>Working</a:t>
            </a:r>
            <a:r>
              <a:rPr lang="fr-FR" altLang="en-US" sz="2000" b="0" dirty="0">
                <a:latin typeface="Arial Narrow" panose="020B0606020202030204" pitchFamily="34" charset="0"/>
                <a:cs typeface="Arial" panose="020B0604020202020204" pitchFamily="34" charset="0"/>
              </a:rPr>
              <a:t> Group for a </a:t>
            </a:r>
            <a:r>
              <a:rPr lang="fr-FR" altLang="en-US" sz="2000" b="0" dirty="0" err="1">
                <a:latin typeface="Arial Narrow" panose="020B0606020202030204" pitchFamily="34" charset="0"/>
                <a:cs typeface="Arial" panose="020B0604020202020204" pitchFamily="34" charset="0"/>
              </a:rPr>
              <a:t>revision</a:t>
            </a:r>
            <a:r>
              <a:rPr lang="fr-FR" altLang="en-US" sz="2000" b="0" dirty="0">
                <a:latin typeface="Arial Narrow" panose="020B0606020202030204" pitchFamily="34" charset="0"/>
                <a:cs typeface="Arial" panose="020B0604020202020204" pitchFamily="34" charset="0"/>
              </a:rPr>
              <a:t> of the </a:t>
            </a:r>
            <a:r>
              <a:rPr lang="fr-FR" altLang="en-US" sz="2000" b="0" i="1" dirty="0">
                <a:latin typeface="Arial Narrow" panose="020B0606020202030204" pitchFamily="34" charset="0"/>
                <a:cs typeface="Arial" panose="020B0604020202020204" pitchFamily="34" charset="0"/>
              </a:rPr>
              <a:t>OG</a:t>
            </a:r>
          </a:p>
          <a:p>
            <a:pPr marL="342900" indent="-342900">
              <a:buFont typeface="Arial" panose="020B0604020202020204" pitchFamily="34" charset="0"/>
              <a:buChar char="•"/>
            </a:pPr>
            <a:endParaRPr lang="fr-FR" altLang="en-US" sz="2000" b="0" i="1" dirty="0">
              <a:latin typeface="Arial Narrow" panose="020B0606020202030204" pitchFamily="34" charset="0"/>
              <a:cs typeface="Arial" panose="020B0604020202020204" pitchFamily="34" charset="0"/>
            </a:endParaRPr>
          </a:p>
          <a:p>
            <a:pPr marL="342900" indent="-342900">
              <a:buFont typeface="Arial" panose="020B0604020202020204" pitchFamily="34" charset="0"/>
              <a:buChar char="•"/>
            </a:pPr>
            <a:r>
              <a:rPr lang="fr-FR" altLang="en-US" sz="2000" b="0" dirty="0">
                <a:latin typeface="Arial Narrow" panose="020B0606020202030204" pitchFamily="34" charset="0"/>
                <a:cs typeface="Arial" panose="020B0604020202020204" pitchFamily="34" charset="0"/>
              </a:rPr>
              <a:t>2015: </a:t>
            </a:r>
            <a:r>
              <a:rPr lang="fr-FR" altLang="en-US" sz="2000" b="0" dirty="0" err="1">
                <a:latin typeface="Arial Narrow" panose="020B0606020202030204" pitchFamily="34" charset="0"/>
                <a:cs typeface="Arial" panose="020B0604020202020204" pitchFamily="34" charset="0"/>
              </a:rPr>
              <a:t>revised</a:t>
            </a:r>
            <a:r>
              <a:rPr lang="fr-FR" altLang="en-US" sz="2000" b="0" i="1" dirty="0">
                <a:latin typeface="Arial Narrow" panose="020B0606020202030204" pitchFamily="34" charset="0"/>
                <a:cs typeface="Arial" panose="020B0604020202020204" pitchFamily="34" charset="0"/>
              </a:rPr>
              <a:t> OG + </a:t>
            </a:r>
            <a:r>
              <a:rPr lang="fr-FR" altLang="en-US" sz="2000" b="0" dirty="0">
                <a:latin typeface="Arial Narrow" panose="020B0606020202030204" pitchFamily="34" charset="0"/>
                <a:cs typeface="Arial" panose="020B0604020202020204" pitchFamily="34" charset="0"/>
              </a:rPr>
              <a:t>Annex 14 </a:t>
            </a:r>
            <a:r>
              <a:rPr lang="fr-FR" altLang="en-US" sz="2000" b="0" dirty="0" err="1">
                <a:latin typeface="Arial Narrow" panose="020B0606020202030204" pitchFamily="34" charset="0"/>
                <a:cs typeface="Arial" panose="020B0604020202020204" pitchFamily="34" charset="0"/>
              </a:rPr>
              <a:t>adopted</a:t>
            </a:r>
            <a:r>
              <a:rPr lang="fr-FR" altLang="en-US" sz="2000" b="0" dirty="0">
                <a:latin typeface="Arial Narrow" panose="020B0606020202030204" pitchFamily="34" charset="0"/>
                <a:cs typeface="Arial" panose="020B0604020202020204" pitchFamily="34" charset="0"/>
              </a:rPr>
              <a:t> by the 39th </a:t>
            </a:r>
            <a:r>
              <a:rPr lang="fr-FR" altLang="en-US" sz="2000" b="0" dirty="0" err="1">
                <a:latin typeface="Arial Narrow" panose="020B0606020202030204" pitchFamily="34" charset="0"/>
                <a:cs typeface="Arial" panose="020B0604020202020204" pitchFamily="34" charset="0"/>
              </a:rPr>
              <a:t>Committee</a:t>
            </a:r>
            <a:endParaRPr lang="fr-FR" altLang="en-US" sz="2000" b="0" dirty="0">
              <a:latin typeface="Arial Narrow" panose="020B0606020202030204" pitchFamily="34" charset="0"/>
              <a:cs typeface="Arial" panose="020B0604020202020204" pitchFamily="34" charset="0"/>
            </a:endParaRPr>
          </a:p>
          <a:p>
            <a:pPr marL="342900" indent="-342900">
              <a:buFont typeface="Arial" panose="020B0604020202020204" pitchFamily="34" charset="0"/>
              <a:buChar char="•"/>
            </a:pPr>
            <a:endParaRPr lang="fr-FR" altLang="en-US" sz="2000" b="0" dirty="0">
              <a:latin typeface="Arial Narrow" panose="020B0606020202030204" pitchFamily="34" charset="0"/>
              <a:cs typeface="Arial" panose="020B0604020202020204" pitchFamily="34" charset="0"/>
            </a:endParaRPr>
          </a:p>
          <a:p>
            <a:pPr marL="342900" indent="-342900">
              <a:buFont typeface="Arial" panose="020B0604020202020204" pitchFamily="34" charset="0"/>
              <a:buChar char="•"/>
            </a:pPr>
            <a:r>
              <a:rPr lang="fr-FR" altLang="en-US" sz="2000" b="0" dirty="0">
                <a:latin typeface="Arial Narrow" panose="020B0606020202030204" pitchFamily="34" charset="0"/>
                <a:cs typeface="Arial" panose="020B0604020202020204" pitchFamily="34" charset="0"/>
              </a:rPr>
              <a:t>2021: New Graphic Charter of the UNESCO logo</a:t>
            </a:r>
          </a:p>
        </p:txBody>
      </p:sp>
      <p:sp>
        <p:nvSpPr>
          <p:cNvPr id="6" name="Rectangle 5"/>
          <p:cNvSpPr/>
          <p:nvPr/>
        </p:nvSpPr>
        <p:spPr>
          <a:xfrm>
            <a:off x="2843808" y="476672"/>
            <a:ext cx="5688632" cy="491225"/>
          </a:xfrm>
          <a:prstGeom prst="rect">
            <a:avLst/>
          </a:prstGeom>
        </p:spPr>
        <p:txBody>
          <a:bodyPr wrap="square">
            <a:spAutoFit/>
          </a:bodyPr>
          <a:lstStyle/>
          <a:p>
            <a:pPr algn="ctr" defTabSz="914400" eaLnBrk="1" hangingPunct="1">
              <a:lnSpc>
                <a:spcPct val="81000"/>
              </a:lnSpc>
              <a:spcBef>
                <a:spcPct val="0"/>
              </a:spcBef>
              <a:buClr>
                <a:srgbClr val="000000"/>
              </a:buClr>
            </a:pPr>
            <a:r>
              <a:rPr lang="fr-FR" altLang="en-US" dirty="0">
                <a:solidFill>
                  <a:srgbClr val="7030A0"/>
                </a:solidFill>
                <a:latin typeface="Arial Narrow" panose="020B0606020202030204" pitchFamily="34" charset="0"/>
              </a:rPr>
              <a:t>Rules </a:t>
            </a:r>
            <a:r>
              <a:rPr lang="fr-FR" altLang="en-US" dirty="0" err="1">
                <a:solidFill>
                  <a:srgbClr val="7030A0"/>
                </a:solidFill>
                <a:latin typeface="Arial Narrow" panose="020B0606020202030204" pitchFamily="34" charset="0"/>
              </a:rPr>
              <a:t>governing</a:t>
            </a:r>
            <a:r>
              <a:rPr lang="fr-FR" altLang="en-US" dirty="0">
                <a:solidFill>
                  <a:srgbClr val="7030A0"/>
                </a:solidFill>
                <a:latin typeface="Arial Narrow" panose="020B0606020202030204" pitchFamily="34" charset="0"/>
              </a:rPr>
              <a:t> </a:t>
            </a:r>
            <a:r>
              <a:rPr lang="fr-FR" altLang="en-US" dirty="0" err="1">
                <a:solidFill>
                  <a:srgbClr val="7030A0"/>
                </a:solidFill>
                <a:latin typeface="Arial Narrow" panose="020B0606020202030204" pitchFamily="34" charset="0"/>
              </a:rPr>
              <a:t>combined</a:t>
            </a:r>
            <a:r>
              <a:rPr lang="fr-FR" altLang="en-US" dirty="0">
                <a:solidFill>
                  <a:srgbClr val="7030A0"/>
                </a:solidFill>
                <a:latin typeface="Arial Narrow" panose="020B0606020202030204" pitchFamily="34" charset="0"/>
              </a:rPr>
              <a:t> logos</a:t>
            </a:r>
          </a:p>
        </p:txBody>
      </p:sp>
    </p:spTree>
    <p:extLst>
      <p:ext uri="{BB962C8B-B14F-4D97-AF65-F5344CB8AC3E}">
        <p14:creationId xmlns:p14="http://schemas.microsoft.com/office/powerpoint/2010/main" val="1264912568"/>
      </p:ext>
    </p:extLst>
  </p:cSld>
  <p:clrMapOvr>
    <a:masterClrMapping/>
  </p:clrMapOv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576647" y="988958"/>
            <a:ext cx="5990706" cy="341632"/>
          </a:xfrm>
          <a:prstGeom prst="rect">
            <a:avLst/>
          </a:prstGeom>
        </p:spPr>
        <p:txBody>
          <a:bodyPr wrap="square">
            <a:spAutoFit/>
          </a:bodyPr>
          <a:lstStyle/>
          <a:p>
            <a:pPr algn="ctr" defTabSz="914400" eaLnBrk="1" hangingPunct="1">
              <a:lnSpc>
                <a:spcPct val="81000"/>
              </a:lnSpc>
              <a:spcBef>
                <a:spcPct val="0"/>
              </a:spcBef>
              <a:buClr>
                <a:srgbClr val="000000"/>
              </a:buClr>
            </a:pPr>
            <a:r>
              <a:rPr lang="fr-FR" altLang="en-US" sz="2000" dirty="0" err="1">
                <a:solidFill>
                  <a:srgbClr val="002060"/>
                </a:solidFill>
                <a:latin typeface="Arial Narrow" panose="020B0606020202030204" pitchFamily="34" charset="0"/>
              </a:rPr>
              <a:t>Excerpts</a:t>
            </a:r>
            <a:r>
              <a:rPr lang="fr-FR" altLang="en-US" sz="2000" dirty="0">
                <a:solidFill>
                  <a:srgbClr val="002060"/>
                </a:solidFill>
                <a:latin typeface="Arial Narrow" panose="020B0606020202030204" pitchFamily="34" charset="0"/>
              </a:rPr>
              <a:t> </a:t>
            </a:r>
            <a:r>
              <a:rPr lang="fr-FR" altLang="en-US" sz="2000" dirty="0" err="1">
                <a:solidFill>
                  <a:srgbClr val="002060"/>
                </a:solidFill>
                <a:latin typeface="Arial Narrow" panose="020B0606020202030204" pitchFamily="34" charset="0"/>
              </a:rPr>
              <a:t>from</a:t>
            </a:r>
            <a:r>
              <a:rPr lang="fr-FR" altLang="en-US" sz="2000" dirty="0">
                <a:solidFill>
                  <a:srgbClr val="002060"/>
                </a:solidFill>
                <a:latin typeface="Arial Narrow" panose="020B0606020202030204" pitchFamily="34" charset="0"/>
              </a:rPr>
              <a:t> the </a:t>
            </a:r>
            <a:r>
              <a:rPr lang="fr-FR" altLang="en-US" sz="2000" dirty="0" err="1">
                <a:solidFill>
                  <a:srgbClr val="002060"/>
                </a:solidFill>
                <a:latin typeface="Arial Narrow" panose="020B0606020202030204" pitchFamily="34" charset="0"/>
              </a:rPr>
              <a:t>Annex</a:t>
            </a:r>
            <a:r>
              <a:rPr lang="fr-FR" altLang="en-US" sz="2000" dirty="0">
                <a:solidFill>
                  <a:srgbClr val="002060"/>
                </a:solidFill>
                <a:latin typeface="Arial Narrow" panose="020B0606020202030204" pitchFamily="34" charset="0"/>
              </a:rPr>
              <a:t> 14 to the </a:t>
            </a:r>
            <a:r>
              <a:rPr lang="fr-FR" altLang="en-US" sz="2000" dirty="0" err="1">
                <a:solidFill>
                  <a:srgbClr val="002060"/>
                </a:solidFill>
                <a:latin typeface="Arial Narrow" panose="020B0606020202030204" pitchFamily="34" charset="0"/>
              </a:rPr>
              <a:t>Operational</a:t>
            </a:r>
            <a:r>
              <a:rPr lang="fr-FR" altLang="en-US" sz="2000" dirty="0">
                <a:solidFill>
                  <a:srgbClr val="002060"/>
                </a:solidFill>
                <a:latin typeface="Arial Narrow" panose="020B0606020202030204" pitchFamily="34" charset="0"/>
              </a:rPr>
              <a:t> Guidelines</a:t>
            </a:r>
          </a:p>
        </p:txBody>
      </p:sp>
      <p:sp>
        <p:nvSpPr>
          <p:cNvPr id="5" name="Rectangle 4"/>
          <p:cNvSpPr/>
          <p:nvPr/>
        </p:nvSpPr>
        <p:spPr>
          <a:xfrm>
            <a:off x="1331640" y="301119"/>
            <a:ext cx="6480720" cy="491225"/>
          </a:xfrm>
          <a:prstGeom prst="rect">
            <a:avLst/>
          </a:prstGeom>
        </p:spPr>
        <p:txBody>
          <a:bodyPr wrap="square">
            <a:spAutoFit/>
          </a:bodyPr>
          <a:lstStyle/>
          <a:p>
            <a:pPr algn="ctr" defTabSz="914400" eaLnBrk="1" hangingPunct="1">
              <a:lnSpc>
                <a:spcPct val="81000"/>
              </a:lnSpc>
              <a:spcBef>
                <a:spcPct val="0"/>
              </a:spcBef>
              <a:buClr>
                <a:srgbClr val="000000"/>
              </a:buClr>
            </a:pPr>
            <a:r>
              <a:rPr lang="fr-FR" altLang="en-US" dirty="0">
                <a:solidFill>
                  <a:srgbClr val="7030A0"/>
                </a:solidFill>
                <a:latin typeface="Arial Narrow" panose="020B0606020202030204" pitchFamily="34" charset="0"/>
              </a:rPr>
              <a:t>Rules </a:t>
            </a:r>
            <a:r>
              <a:rPr lang="fr-FR" altLang="en-US" dirty="0" err="1">
                <a:solidFill>
                  <a:srgbClr val="7030A0"/>
                </a:solidFill>
                <a:latin typeface="Arial Narrow" panose="020B0606020202030204" pitchFamily="34" charset="0"/>
              </a:rPr>
              <a:t>related</a:t>
            </a:r>
            <a:r>
              <a:rPr lang="fr-FR" altLang="en-US" dirty="0">
                <a:solidFill>
                  <a:srgbClr val="7030A0"/>
                </a:solidFill>
                <a:latin typeface="Arial Narrow" panose="020B0606020202030204" pitchFamily="34" charset="0"/>
              </a:rPr>
              <a:t> to the site-</a:t>
            </a:r>
            <a:r>
              <a:rPr lang="fr-FR" altLang="en-US" dirty="0" err="1">
                <a:solidFill>
                  <a:srgbClr val="7030A0"/>
                </a:solidFill>
                <a:latin typeface="Arial Narrow" panose="020B0606020202030204" pitchFamily="34" charset="0"/>
              </a:rPr>
              <a:t>generic</a:t>
            </a:r>
            <a:r>
              <a:rPr lang="fr-FR" altLang="en-US" dirty="0">
                <a:solidFill>
                  <a:srgbClr val="7030A0"/>
                </a:solidFill>
                <a:latin typeface="Arial Narrow" panose="020B0606020202030204" pitchFamily="34" charset="0"/>
              </a:rPr>
              <a:t> logo</a:t>
            </a:r>
          </a:p>
        </p:txBody>
      </p:sp>
      <p:pic>
        <p:nvPicPr>
          <p:cNvPr id="2" name="Picture 1"/>
          <p:cNvPicPr>
            <a:picLocks noChangeAspect="1"/>
          </p:cNvPicPr>
          <p:nvPr/>
        </p:nvPicPr>
        <p:blipFill rotWithShape="1">
          <a:blip r:embed="rId3"/>
          <a:srcRect l="9950" t="14721" r="6800" b="27680"/>
          <a:stretch/>
        </p:blipFill>
        <p:spPr>
          <a:xfrm>
            <a:off x="21454" y="1772816"/>
            <a:ext cx="9077509" cy="3925410"/>
          </a:xfrm>
          <a:prstGeom prst="rect">
            <a:avLst/>
          </a:prstGeom>
        </p:spPr>
      </p:pic>
      <p:sp>
        <p:nvSpPr>
          <p:cNvPr id="4" name="TextBox 3">
            <a:extLst>
              <a:ext uri="{FF2B5EF4-FFF2-40B4-BE49-F238E27FC236}">
                <a16:creationId xmlns:a16="http://schemas.microsoft.com/office/drawing/2014/main" id="{CCC03A9C-9663-48EE-BCED-AE9AE303A77A}"/>
              </a:ext>
            </a:extLst>
          </p:cNvPr>
          <p:cNvSpPr txBox="1"/>
          <p:nvPr/>
        </p:nvSpPr>
        <p:spPr>
          <a:xfrm>
            <a:off x="2848900" y="4005064"/>
            <a:ext cx="3446200" cy="486287"/>
          </a:xfrm>
          <a:prstGeom prst="rect">
            <a:avLst/>
          </a:prstGeom>
          <a:noFill/>
        </p:spPr>
        <p:txBody>
          <a:bodyPr wrap="none" rtlCol="0">
            <a:spAutoFit/>
          </a:bodyPr>
          <a:lstStyle/>
          <a:p>
            <a:r>
              <a:rPr lang="fr-FR" dirty="0">
                <a:solidFill>
                  <a:srgbClr val="FF0000"/>
                </a:solidFill>
                <a:highlight>
                  <a:srgbClr val="FFFF00"/>
                </a:highlight>
                <a:latin typeface="Arial Narrow" panose="020B0606020202030204" pitchFamily="34" charset="0"/>
              </a:rPr>
              <a:t>To </a:t>
            </a:r>
            <a:r>
              <a:rPr lang="fr-FR" dirty="0" err="1">
                <a:solidFill>
                  <a:srgbClr val="FF0000"/>
                </a:solidFill>
                <a:highlight>
                  <a:srgbClr val="FFFF00"/>
                </a:highlight>
                <a:latin typeface="Arial Narrow" panose="020B0606020202030204" pitchFamily="34" charset="0"/>
              </a:rPr>
              <a:t>be</a:t>
            </a:r>
            <a:r>
              <a:rPr lang="fr-FR" dirty="0">
                <a:solidFill>
                  <a:srgbClr val="FF0000"/>
                </a:solidFill>
                <a:highlight>
                  <a:srgbClr val="FFFF00"/>
                </a:highlight>
                <a:latin typeface="Arial Narrow" panose="020B0606020202030204" pitchFamily="34" charset="0"/>
              </a:rPr>
              <a:t> </a:t>
            </a:r>
            <a:r>
              <a:rPr lang="fr-FR" dirty="0" err="1">
                <a:solidFill>
                  <a:srgbClr val="FF0000"/>
                </a:solidFill>
                <a:highlight>
                  <a:srgbClr val="FFFF00"/>
                </a:highlight>
                <a:latin typeface="Arial Narrow" panose="020B0606020202030204" pitchFamily="34" charset="0"/>
              </a:rPr>
              <a:t>updated</a:t>
            </a:r>
            <a:r>
              <a:rPr lang="fr-FR" dirty="0">
                <a:solidFill>
                  <a:srgbClr val="FF0000"/>
                </a:solidFill>
                <a:highlight>
                  <a:srgbClr val="FFFF00"/>
                </a:highlight>
                <a:latin typeface="Arial Narrow" panose="020B0606020202030204" pitchFamily="34" charset="0"/>
              </a:rPr>
              <a:t> </a:t>
            </a:r>
            <a:r>
              <a:rPr lang="fr-FR" dirty="0" err="1">
                <a:solidFill>
                  <a:srgbClr val="FF0000"/>
                </a:solidFill>
                <a:highlight>
                  <a:srgbClr val="FFFF00"/>
                </a:highlight>
                <a:latin typeface="Arial Narrow" panose="020B0606020202030204" pitchFamily="34" charset="0"/>
              </a:rPr>
              <a:t>soon</a:t>
            </a:r>
            <a:r>
              <a:rPr lang="fr-FR" dirty="0">
                <a:solidFill>
                  <a:srgbClr val="FF0000"/>
                </a:solidFill>
                <a:highlight>
                  <a:srgbClr val="FFFF00"/>
                </a:highlight>
                <a:latin typeface="Arial Narrow" panose="020B0606020202030204" pitchFamily="34" charset="0"/>
              </a:rPr>
              <a:t> </a:t>
            </a:r>
            <a:endParaRPr lang="en-US" dirty="0">
              <a:solidFill>
                <a:srgbClr val="FF0000"/>
              </a:solidFill>
              <a:highlight>
                <a:srgbClr val="FFFF00"/>
              </a:highlight>
              <a:latin typeface="Arial Narrow" panose="020B0606020202030204" pitchFamily="34" charset="0"/>
            </a:endParaRPr>
          </a:p>
        </p:txBody>
      </p:sp>
    </p:spTree>
    <p:extLst>
      <p:ext uri="{BB962C8B-B14F-4D97-AF65-F5344CB8AC3E}">
        <p14:creationId xmlns:p14="http://schemas.microsoft.com/office/powerpoint/2010/main" val="4068083658"/>
      </p:ext>
    </p:extLst>
  </p:cSld>
  <p:clrMapOvr>
    <a:masterClrMapping/>
  </p:clrMapOv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srcRect l="9950" t="23359" r="6800" b="22641"/>
          <a:stretch/>
        </p:blipFill>
        <p:spPr>
          <a:xfrm>
            <a:off x="1117" y="1628800"/>
            <a:ext cx="9142884" cy="3706575"/>
          </a:xfrm>
          <a:prstGeom prst="rect">
            <a:avLst/>
          </a:prstGeom>
        </p:spPr>
      </p:pic>
    </p:spTree>
    <p:extLst>
      <p:ext uri="{BB962C8B-B14F-4D97-AF65-F5344CB8AC3E}">
        <p14:creationId xmlns:p14="http://schemas.microsoft.com/office/powerpoint/2010/main" val="2721744694"/>
      </p:ext>
    </p:extLst>
  </p:cSld>
  <p:clrMapOvr>
    <a:masterClrMapping/>
  </p:clrMapOvr>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srcRect l="10401" t="14000" r="6801" b="4641"/>
          <a:stretch/>
        </p:blipFill>
        <p:spPr>
          <a:xfrm>
            <a:off x="-1652" y="692696"/>
            <a:ext cx="9145652" cy="5616624"/>
          </a:xfrm>
          <a:prstGeom prst="rect">
            <a:avLst/>
          </a:prstGeom>
        </p:spPr>
      </p:pic>
      <p:sp>
        <p:nvSpPr>
          <p:cNvPr id="3" name="TextBox 2">
            <a:extLst>
              <a:ext uri="{FF2B5EF4-FFF2-40B4-BE49-F238E27FC236}">
                <a16:creationId xmlns:a16="http://schemas.microsoft.com/office/drawing/2014/main" id="{5C8DA916-B75F-4E37-8273-AF6E1673C659}"/>
              </a:ext>
            </a:extLst>
          </p:cNvPr>
          <p:cNvSpPr txBox="1"/>
          <p:nvPr/>
        </p:nvSpPr>
        <p:spPr>
          <a:xfrm>
            <a:off x="2848074" y="3257864"/>
            <a:ext cx="3446200" cy="486287"/>
          </a:xfrm>
          <a:prstGeom prst="rect">
            <a:avLst/>
          </a:prstGeom>
          <a:noFill/>
        </p:spPr>
        <p:txBody>
          <a:bodyPr wrap="none" rtlCol="0">
            <a:spAutoFit/>
          </a:bodyPr>
          <a:lstStyle/>
          <a:p>
            <a:r>
              <a:rPr lang="fr-FR" dirty="0">
                <a:solidFill>
                  <a:srgbClr val="FF0000"/>
                </a:solidFill>
                <a:highlight>
                  <a:srgbClr val="FFFF00"/>
                </a:highlight>
                <a:latin typeface="Arial Narrow" panose="020B0606020202030204" pitchFamily="34" charset="0"/>
              </a:rPr>
              <a:t>To </a:t>
            </a:r>
            <a:r>
              <a:rPr lang="fr-FR" dirty="0" err="1">
                <a:solidFill>
                  <a:srgbClr val="FF0000"/>
                </a:solidFill>
                <a:highlight>
                  <a:srgbClr val="FFFF00"/>
                </a:highlight>
                <a:latin typeface="Arial Narrow" panose="020B0606020202030204" pitchFamily="34" charset="0"/>
              </a:rPr>
              <a:t>be</a:t>
            </a:r>
            <a:r>
              <a:rPr lang="fr-FR" dirty="0">
                <a:solidFill>
                  <a:srgbClr val="FF0000"/>
                </a:solidFill>
                <a:highlight>
                  <a:srgbClr val="FFFF00"/>
                </a:highlight>
                <a:latin typeface="Arial Narrow" panose="020B0606020202030204" pitchFamily="34" charset="0"/>
              </a:rPr>
              <a:t> </a:t>
            </a:r>
            <a:r>
              <a:rPr lang="fr-FR" dirty="0" err="1">
                <a:solidFill>
                  <a:srgbClr val="FF0000"/>
                </a:solidFill>
                <a:highlight>
                  <a:srgbClr val="FFFF00"/>
                </a:highlight>
                <a:latin typeface="Arial Narrow" panose="020B0606020202030204" pitchFamily="34" charset="0"/>
              </a:rPr>
              <a:t>updated</a:t>
            </a:r>
            <a:r>
              <a:rPr lang="fr-FR" dirty="0">
                <a:solidFill>
                  <a:srgbClr val="FF0000"/>
                </a:solidFill>
                <a:highlight>
                  <a:srgbClr val="FFFF00"/>
                </a:highlight>
                <a:latin typeface="Arial Narrow" panose="020B0606020202030204" pitchFamily="34" charset="0"/>
              </a:rPr>
              <a:t> </a:t>
            </a:r>
            <a:r>
              <a:rPr lang="fr-FR" dirty="0" err="1">
                <a:solidFill>
                  <a:srgbClr val="FF0000"/>
                </a:solidFill>
                <a:highlight>
                  <a:srgbClr val="FFFF00"/>
                </a:highlight>
                <a:latin typeface="Arial Narrow" panose="020B0606020202030204" pitchFamily="34" charset="0"/>
              </a:rPr>
              <a:t>soon</a:t>
            </a:r>
            <a:r>
              <a:rPr lang="fr-FR" dirty="0">
                <a:solidFill>
                  <a:srgbClr val="FF0000"/>
                </a:solidFill>
                <a:highlight>
                  <a:srgbClr val="FFFF00"/>
                </a:highlight>
                <a:latin typeface="Arial Narrow" panose="020B0606020202030204" pitchFamily="34" charset="0"/>
              </a:rPr>
              <a:t> </a:t>
            </a:r>
            <a:endParaRPr lang="en-US" dirty="0">
              <a:solidFill>
                <a:srgbClr val="FF0000"/>
              </a:solidFill>
              <a:highlight>
                <a:srgbClr val="FFFF00"/>
              </a:highlight>
              <a:latin typeface="Arial Narrow" panose="020B0606020202030204" pitchFamily="34" charset="0"/>
            </a:endParaRPr>
          </a:p>
        </p:txBody>
      </p:sp>
    </p:spTree>
    <p:extLst>
      <p:ext uri="{BB962C8B-B14F-4D97-AF65-F5344CB8AC3E}">
        <p14:creationId xmlns:p14="http://schemas.microsoft.com/office/powerpoint/2010/main" val="596748128"/>
      </p:ext>
    </p:extLst>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4"/>
          <p:cNvSpPr txBox="1">
            <a:spLocks noChangeArrowheads="1"/>
          </p:cNvSpPr>
          <p:nvPr/>
        </p:nvSpPr>
        <p:spPr bwMode="auto">
          <a:xfrm>
            <a:off x="4355976" y="359387"/>
            <a:ext cx="4059067" cy="507703"/>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lstStyle>
            <a:lvl1pPr marL="336550" indent="-336550" algn="l" defTabSz="457200" rtl="0" eaLnBrk="0" fontAlgn="base" hangingPunct="0">
              <a:lnSpc>
                <a:spcPct val="81000"/>
              </a:lnSpc>
              <a:spcBef>
                <a:spcPts val="600"/>
              </a:spcBef>
              <a:spcAft>
                <a:spcPct val="0"/>
              </a:spcAft>
              <a:buClr>
                <a:srgbClr val="990000"/>
              </a:buClr>
              <a:buSzPct val="100000"/>
              <a:buFont typeface="Arial" charset="0"/>
              <a:buChar char="•"/>
              <a:defRPr sz="2400">
                <a:solidFill>
                  <a:srgbClr val="990000"/>
                </a:solidFill>
                <a:latin typeface="Verdana" pitchFamily="34" charset="0"/>
                <a:ea typeface="+mn-ea"/>
                <a:cs typeface="+mn-cs"/>
              </a:defRPr>
            </a:lvl1pPr>
            <a:lvl2pPr marL="736600" indent="-279400" algn="l" defTabSz="457200" rtl="0" eaLnBrk="0" fontAlgn="base" hangingPunct="0">
              <a:lnSpc>
                <a:spcPct val="81000"/>
              </a:lnSpc>
              <a:spcBef>
                <a:spcPts val="700"/>
              </a:spcBef>
              <a:spcAft>
                <a:spcPct val="0"/>
              </a:spcAft>
              <a:buClr>
                <a:srgbClr val="008080"/>
              </a:buClr>
              <a:buSzPct val="100000"/>
              <a:buFont typeface="Arial" charset="0"/>
              <a:buChar char="–"/>
              <a:defRPr sz="2800">
                <a:solidFill>
                  <a:srgbClr val="008080"/>
                </a:solidFill>
                <a:latin typeface="Verdana" pitchFamily="34" charset="0"/>
                <a:ea typeface="+mn-ea"/>
                <a:cs typeface="+mn-cs"/>
              </a:defRPr>
            </a:lvl2pPr>
            <a:lvl3pPr marL="1143000" indent="-228600" algn="l" defTabSz="457200" rtl="0" eaLnBrk="0" fontAlgn="base" hangingPunct="0">
              <a:lnSpc>
                <a:spcPct val="81000"/>
              </a:lnSpc>
              <a:spcBef>
                <a:spcPts val="600"/>
              </a:spcBef>
              <a:spcAft>
                <a:spcPct val="0"/>
              </a:spcAft>
              <a:buClr>
                <a:srgbClr val="008080"/>
              </a:buClr>
              <a:buSzPct val="100000"/>
              <a:buFont typeface="Arial" charset="0"/>
              <a:buChar char="•"/>
              <a:defRPr sz="2400">
                <a:solidFill>
                  <a:srgbClr val="008080"/>
                </a:solidFill>
                <a:latin typeface="Verdana" pitchFamily="34" charset="0"/>
                <a:ea typeface="+mn-ea"/>
                <a:cs typeface="+mn-cs"/>
              </a:defRPr>
            </a:lvl3pPr>
            <a:lvl4pPr marL="1600200" indent="-228600" algn="l" defTabSz="457200" rtl="0" eaLnBrk="0" fontAlgn="base" hangingPunct="0">
              <a:lnSpc>
                <a:spcPct val="81000"/>
              </a:lnSpc>
              <a:spcBef>
                <a:spcPts val="500"/>
              </a:spcBef>
              <a:spcAft>
                <a:spcPct val="0"/>
              </a:spcAft>
              <a:buClr>
                <a:srgbClr val="008080"/>
              </a:buClr>
              <a:buSzPct val="100000"/>
              <a:buFont typeface="Arial" charset="0"/>
              <a:buChar char="–"/>
              <a:defRPr sz="2000">
                <a:solidFill>
                  <a:srgbClr val="008080"/>
                </a:solidFill>
                <a:latin typeface="Verdana" pitchFamily="34" charset="0"/>
                <a:ea typeface="+mn-ea"/>
                <a:cs typeface="+mn-cs"/>
              </a:defRPr>
            </a:lvl4pPr>
            <a:lvl5pPr marL="2057400" indent="-228600" algn="l" defTabSz="457200" rtl="0" eaLnBrk="0" fontAlgn="base" hangingPunct="0">
              <a:lnSpc>
                <a:spcPct val="81000"/>
              </a:lnSpc>
              <a:spcBef>
                <a:spcPts val="500"/>
              </a:spcBef>
              <a:spcAft>
                <a:spcPct val="0"/>
              </a:spcAft>
              <a:buClr>
                <a:srgbClr val="008080"/>
              </a:buClr>
              <a:buSzPct val="100000"/>
              <a:buFont typeface="Arial" charset="0"/>
              <a:buChar char="»"/>
              <a:defRPr sz="2000">
                <a:solidFill>
                  <a:srgbClr val="008080"/>
                </a:solidFill>
                <a:latin typeface="Verdana" pitchFamily="34" charset="0"/>
                <a:ea typeface="+mn-ea"/>
                <a:cs typeface="+mn-cs"/>
              </a:defRPr>
            </a:lvl5pPr>
            <a:lvl6pPr marL="2514600" indent="-228600" algn="l" defTabSz="457200" rtl="0" fontAlgn="base">
              <a:lnSpc>
                <a:spcPct val="81000"/>
              </a:lnSpc>
              <a:spcBef>
                <a:spcPts val="500"/>
              </a:spcBef>
              <a:spcAft>
                <a:spcPct val="0"/>
              </a:spcAft>
              <a:buClr>
                <a:srgbClr val="008080"/>
              </a:buClr>
              <a:buSzPct val="100000"/>
              <a:buFont typeface="Arial" charset="0"/>
              <a:buChar char="»"/>
              <a:defRPr sz="2000">
                <a:solidFill>
                  <a:srgbClr val="008080"/>
                </a:solidFill>
                <a:latin typeface="+mn-lt"/>
                <a:ea typeface="+mn-ea"/>
                <a:cs typeface="+mn-cs"/>
              </a:defRPr>
            </a:lvl6pPr>
            <a:lvl7pPr marL="2971800" indent="-228600" algn="l" defTabSz="457200" rtl="0" fontAlgn="base">
              <a:lnSpc>
                <a:spcPct val="81000"/>
              </a:lnSpc>
              <a:spcBef>
                <a:spcPts val="500"/>
              </a:spcBef>
              <a:spcAft>
                <a:spcPct val="0"/>
              </a:spcAft>
              <a:buClr>
                <a:srgbClr val="008080"/>
              </a:buClr>
              <a:buSzPct val="100000"/>
              <a:buFont typeface="Arial" charset="0"/>
              <a:buChar char="»"/>
              <a:defRPr sz="2000">
                <a:solidFill>
                  <a:srgbClr val="008080"/>
                </a:solidFill>
                <a:latin typeface="+mn-lt"/>
                <a:ea typeface="+mn-ea"/>
                <a:cs typeface="+mn-cs"/>
              </a:defRPr>
            </a:lvl7pPr>
            <a:lvl8pPr marL="3429000" indent="-228600" algn="l" defTabSz="457200" rtl="0" fontAlgn="base">
              <a:lnSpc>
                <a:spcPct val="81000"/>
              </a:lnSpc>
              <a:spcBef>
                <a:spcPts val="500"/>
              </a:spcBef>
              <a:spcAft>
                <a:spcPct val="0"/>
              </a:spcAft>
              <a:buClr>
                <a:srgbClr val="008080"/>
              </a:buClr>
              <a:buSzPct val="100000"/>
              <a:buFont typeface="Arial" charset="0"/>
              <a:buChar char="»"/>
              <a:defRPr sz="2000">
                <a:solidFill>
                  <a:srgbClr val="008080"/>
                </a:solidFill>
                <a:latin typeface="+mn-lt"/>
                <a:ea typeface="+mn-ea"/>
                <a:cs typeface="+mn-cs"/>
              </a:defRPr>
            </a:lvl8pPr>
            <a:lvl9pPr marL="3886200" indent="-228600" algn="l" defTabSz="457200" rtl="0" fontAlgn="base">
              <a:lnSpc>
                <a:spcPct val="81000"/>
              </a:lnSpc>
              <a:spcBef>
                <a:spcPts val="500"/>
              </a:spcBef>
              <a:spcAft>
                <a:spcPct val="0"/>
              </a:spcAft>
              <a:buClr>
                <a:srgbClr val="008080"/>
              </a:buClr>
              <a:buSzPct val="100000"/>
              <a:buFont typeface="Arial" charset="0"/>
              <a:buChar char="»"/>
              <a:defRPr sz="2000">
                <a:solidFill>
                  <a:srgbClr val="008080"/>
                </a:solidFill>
                <a:latin typeface="+mn-lt"/>
                <a:ea typeface="+mn-ea"/>
                <a:cs typeface="+mn-cs"/>
              </a:defRPr>
            </a:lvl9pPr>
          </a:lstStyle>
          <a:p>
            <a:pPr algn="ctr">
              <a:buFont typeface="Arial" charset="0"/>
              <a:buNone/>
              <a:defRPr/>
            </a:pPr>
            <a:r>
              <a:rPr lang="en-US" altLang="en-US" sz="2800" kern="0" dirty="0">
                <a:solidFill>
                  <a:schemeClr val="accent1">
                    <a:lumMod val="75000"/>
                  </a:schemeClr>
                </a:solidFill>
                <a:latin typeface="Arial Narrow" panose="020B0606020202030204" pitchFamily="34" charset="0"/>
              </a:rPr>
              <a:t>WHY USE THE LOGO?</a:t>
            </a:r>
            <a:endParaRPr lang="en-US" altLang="en-US" sz="2800" b="0" kern="0" dirty="0">
              <a:solidFill>
                <a:schemeClr val="accent1">
                  <a:lumMod val="75000"/>
                </a:schemeClr>
              </a:solidFill>
              <a:latin typeface="Arial Narrow" panose="020B0606020202030204" pitchFamily="34" charset="0"/>
            </a:endParaRPr>
          </a:p>
          <a:p>
            <a:pPr>
              <a:buFont typeface="Arial" charset="0"/>
              <a:buNone/>
              <a:defRPr/>
            </a:pPr>
            <a:endParaRPr lang="en-US" altLang="en-US" sz="2800" b="0" kern="0" dirty="0">
              <a:solidFill>
                <a:schemeClr val="accent2"/>
              </a:solidFill>
              <a:latin typeface="Times New Roman" pitchFamily="18" charset="0"/>
            </a:endParaRPr>
          </a:p>
        </p:txBody>
      </p:sp>
      <p:sp>
        <p:nvSpPr>
          <p:cNvPr id="19459" name="Content Placeholder 1"/>
          <p:cNvSpPr>
            <a:spLocks noGrp="1"/>
          </p:cNvSpPr>
          <p:nvPr>
            <p:ph idx="1"/>
          </p:nvPr>
        </p:nvSpPr>
        <p:spPr bwMode="auto">
          <a:xfrm flipH="1">
            <a:off x="-45720" y="-1"/>
            <a:ext cx="45719" cy="45719"/>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Autofit/>
          </a:bodyPr>
          <a:lstStyle/>
          <a:p>
            <a:pPr marL="0" indent="0">
              <a:buNone/>
            </a:pPr>
            <a:endParaRPr lang="en-US" altLang="en-US" dirty="0"/>
          </a:p>
        </p:txBody>
      </p:sp>
      <p:pic>
        <p:nvPicPr>
          <p:cNvPr id="19461" name="Picture 8" descr="C:\Users\b_blanchard\Desktop\PRESSI~1.JPG"/>
          <p:cNvPicPr>
            <a:picLocks noChangeAspect="1" noChangeArrowheads="1"/>
          </p:cNvPicPr>
          <p:nvPr/>
        </p:nvPicPr>
        <p:blipFill>
          <a:blip r:embed="rId3"/>
          <a:srcRect/>
          <a:stretch>
            <a:fillRect/>
          </a:stretch>
        </p:blipFill>
        <p:spPr bwMode="auto">
          <a:xfrm>
            <a:off x="29133" y="3429000"/>
            <a:ext cx="4945062" cy="3313113"/>
          </a:xfrm>
          <a:prstGeom prst="rect">
            <a:avLst/>
          </a:prstGeom>
          <a:ln/>
          <a:effectLst>
            <a:outerShdw blurRad="50800" dist="38100" dir="2700000" algn="tl" rotWithShape="0">
              <a:prstClr val="black">
                <a:alpha val="40000"/>
              </a:prstClr>
            </a:outerShdw>
          </a:effectLst>
        </p:spPr>
        <p:style>
          <a:lnRef idx="3">
            <a:schemeClr val="lt1"/>
          </a:lnRef>
          <a:fillRef idx="1">
            <a:schemeClr val="accent3"/>
          </a:fillRef>
          <a:effectRef idx="1">
            <a:schemeClr val="accent3"/>
          </a:effectRef>
          <a:fontRef idx="minor">
            <a:schemeClr val="lt1"/>
          </a:fontRef>
        </p:style>
      </p:pic>
      <p:pic>
        <p:nvPicPr>
          <p:cNvPr id="19462" name="Picture 10" descr="http://www.marketing-chine.com/wp-content/uploads/2011/10/grande-muraille-de-chine-370x258.jpg"/>
          <p:cNvPicPr>
            <a:picLocks noChangeAspect="1" noChangeArrowheads="1"/>
          </p:cNvPicPr>
          <p:nvPr/>
        </p:nvPicPr>
        <p:blipFill>
          <a:blip r:embed="rId4"/>
          <a:srcRect/>
          <a:stretch>
            <a:fillRect/>
          </a:stretch>
        </p:blipFill>
        <p:spPr bwMode="auto">
          <a:xfrm>
            <a:off x="4151015" y="1088920"/>
            <a:ext cx="4658393" cy="2916144"/>
          </a:xfrm>
          <a:prstGeom prst="rect">
            <a:avLst/>
          </a:prstGeom>
          <a:ln/>
          <a:effectLst>
            <a:outerShdw blurRad="50800" dist="38100" dir="2700000" algn="tl" rotWithShape="0">
              <a:prstClr val="black">
                <a:alpha val="40000"/>
              </a:prstClr>
            </a:outerShdw>
          </a:effectLst>
        </p:spPr>
        <p:style>
          <a:lnRef idx="3">
            <a:schemeClr val="lt1"/>
          </a:lnRef>
          <a:fillRef idx="1">
            <a:schemeClr val="accent3"/>
          </a:fillRef>
          <a:effectRef idx="1">
            <a:schemeClr val="accent3"/>
          </a:effectRef>
          <a:fontRef idx="minor">
            <a:schemeClr val="lt1"/>
          </a:fontRef>
        </p:style>
      </p:pic>
      <p:pic>
        <p:nvPicPr>
          <p:cNvPr id="19464" name="Picture 13"/>
          <p:cNvPicPr>
            <a:picLocks noChangeAspect="1" noChangeArrowheads="1"/>
          </p:cNvPicPr>
          <p:nvPr/>
        </p:nvPicPr>
        <p:blipFill>
          <a:blip r:embed="rId5"/>
          <a:srcRect/>
          <a:stretch>
            <a:fillRect/>
          </a:stretch>
        </p:blipFill>
        <p:spPr bwMode="auto">
          <a:xfrm>
            <a:off x="29133" y="49642"/>
            <a:ext cx="3396037" cy="3702776"/>
          </a:xfrm>
          <a:prstGeom prst="rect">
            <a:avLst/>
          </a:prstGeom>
          <a:ln/>
          <a:effectLst>
            <a:outerShdw blurRad="50800" dist="38100" dir="2700000" algn="tl" rotWithShape="0">
              <a:prstClr val="black">
                <a:alpha val="40000"/>
              </a:prstClr>
            </a:outerShdw>
          </a:effectLst>
        </p:spPr>
        <p:style>
          <a:lnRef idx="3">
            <a:schemeClr val="lt1"/>
          </a:lnRef>
          <a:fillRef idx="1">
            <a:schemeClr val="accent3"/>
          </a:fillRef>
          <a:effectRef idx="1">
            <a:schemeClr val="accent3"/>
          </a:effectRef>
          <a:fontRef idx="minor">
            <a:schemeClr val="lt1"/>
          </a:fontRef>
        </p:style>
      </p:pic>
      <p:sp>
        <p:nvSpPr>
          <p:cNvPr id="3" name="Rectangle 2"/>
          <p:cNvSpPr/>
          <p:nvPr/>
        </p:nvSpPr>
        <p:spPr>
          <a:xfrm>
            <a:off x="5632482" y="4719563"/>
            <a:ext cx="3176925" cy="1505027"/>
          </a:xfrm>
          <a:prstGeom prst="rect">
            <a:avLst/>
          </a:prstGeom>
        </p:spPr>
        <p:txBody>
          <a:bodyPr wrap="square">
            <a:spAutoFit/>
          </a:bodyPr>
          <a:lstStyle/>
          <a:p>
            <a:pPr>
              <a:buFont typeface="Wingdings" panose="05000000000000000000" pitchFamily="2" charset="2"/>
              <a:buChar char="Ø"/>
              <a:defRPr/>
            </a:pPr>
            <a:r>
              <a:rPr lang="fr-FR" altLang="en-US" sz="2000" b="0" kern="0" dirty="0">
                <a:solidFill>
                  <a:srgbClr val="1D6808"/>
                </a:solidFill>
              </a:rPr>
              <a:t> </a:t>
            </a:r>
            <a:r>
              <a:rPr lang="en-US" altLang="en-US" sz="2400" b="0" kern="0" dirty="0">
                <a:solidFill>
                  <a:srgbClr val="1D6808"/>
                </a:solidFill>
                <a:latin typeface="Arial Narrow" panose="020B0606020202030204" pitchFamily="34" charset="0"/>
              </a:rPr>
              <a:t>Immediate identification</a:t>
            </a:r>
          </a:p>
          <a:p>
            <a:pPr>
              <a:buFont typeface="Wingdings" panose="05000000000000000000" pitchFamily="2" charset="2"/>
              <a:buChar char="Ø"/>
              <a:defRPr/>
            </a:pPr>
            <a:r>
              <a:rPr lang="en-US" altLang="en-US" sz="2400" b="0" kern="0" dirty="0">
                <a:solidFill>
                  <a:srgbClr val="1D6808"/>
                </a:solidFill>
                <a:latin typeface="Arial Narrow" panose="020B0606020202030204" pitchFamily="34" charset="0"/>
              </a:rPr>
              <a:t> Worldwide network</a:t>
            </a:r>
          </a:p>
          <a:p>
            <a:pPr>
              <a:buFont typeface="Wingdings" panose="05000000000000000000" pitchFamily="2" charset="2"/>
              <a:buChar char="Ø"/>
              <a:defRPr/>
            </a:pPr>
            <a:r>
              <a:rPr lang="fr-FR" altLang="en-US" sz="2400" b="0" kern="0" dirty="0">
                <a:solidFill>
                  <a:srgbClr val="1D6808"/>
                </a:solidFill>
                <a:latin typeface="Arial Narrow" panose="020B0606020202030204" pitchFamily="34" charset="0"/>
              </a:rPr>
              <a:t> Common </a:t>
            </a:r>
            <a:r>
              <a:rPr lang="fr-FR" altLang="en-US" sz="2400" b="0" kern="0" dirty="0" err="1">
                <a:solidFill>
                  <a:srgbClr val="1D6808"/>
                </a:solidFill>
                <a:latin typeface="Arial Narrow" panose="020B0606020202030204" pitchFamily="34" charset="0"/>
              </a:rPr>
              <a:t>identity</a:t>
            </a:r>
            <a:r>
              <a:rPr lang="en-US" altLang="en-US" sz="2400" b="0" kern="0" dirty="0">
                <a:solidFill>
                  <a:srgbClr val="1D6808"/>
                </a:solidFill>
                <a:latin typeface="Arial Narrow" panose="020B0606020202030204" pitchFamily="34" charset="0"/>
              </a:rPr>
              <a:t> </a:t>
            </a:r>
          </a:p>
          <a:p>
            <a:pPr>
              <a:buFont typeface="Wingdings" panose="05000000000000000000" pitchFamily="2" charset="2"/>
              <a:buChar char="Ø"/>
              <a:defRPr/>
            </a:pPr>
            <a:r>
              <a:rPr lang="en-US" altLang="en-US" sz="2400" b="0" kern="0" dirty="0">
                <a:solidFill>
                  <a:srgbClr val="1D6808"/>
                </a:solidFill>
                <a:latin typeface="Arial Narrow" panose="020B0606020202030204" pitchFamily="34" charset="0"/>
              </a:rPr>
              <a:t> Branding reinforcement</a:t>
            </a:r>
          </a:p>
        </p:txBody>
      </p:sp>
    </p:spTree>
  </p:cSld>
  <p:clrMapOvr>
    <a:masterClrMapping/>
  </p:clrMapOvr>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srcRect l="9949" t="10401" r="6801" b="14001"/>
          <a:stretch/>
        </p:blipFill>
        <p:spPr>
          <a:xfrm>
            <a:off x="0" y="954058"/>
            <a:ext cx="9144000" cy="5189838"/>
          </a:xfrm>
          <a:prstGeom prst="rect">
            <a:avLst/>
          </a:prstGeom>
        </p:spPr>
      </p:pic>
      <p:sp>
        <p:nvSpPr>
          <p:cNvPr id="3" name="TextBox 2">
            <a:extLst>
              <a:ext uri="{FF2B5EF4-FFF2-40B4-BE49-F238E27FC236}">
                <a16:creationId xmlns:a16="http://schemas.microsoft.com/office/drawing/2014/main" id="{DF592C90-BE34-47CD-8998-A69365BDB1CC}"/>
              </a:ext>
            </a:extLst>
          </p:cNvPr>
          <p:cNvSpPr txBox="1"/>
          <p:nvPr/>
        </p:nvSpPr>
        <p:spPr>
          <a:xfrm>
            <a:off x="2771800" y="3185856"/>
            <a:ext cx="3446200" cy="486287"/>
          </a:xfrm>
          <a:prstGeom prst="rect">
            <a:avLst/>
          </a:prstGeom>
          <a:noFill/>
        </p:spPr>
        <p:txBody>
          <a:bodyPr wrap="none" rtlCol="0">
            <a:spAutoFit/>
          </a:bodyPr>
          <a:lstStyle/>
          <a:p>
            <a:r>
              <a:rPr lang="fr-FR" dirty="0">
                <a:solidFill>
                  <a:srgbClr val="FF0000"/>
                </a:solidFill>
                <a:highlight>
                  <a:srgbClr val="FFFF00"/>
                </a:highlight>
                <a:latin typeface="Arial Narrow" panose="020B0606020202030204" pitchFamily="34" charset="0"/>
              </a:rPr>
              <a:t>To </a:t>
            </a:r>
            <a:r>
              <a:rPr lang="fr-FR" dirty="0" err="1">
                <a:solidFill>
                  <a:srgbClr val="FF0000"/>
                </a:solidFill>
                <a:highlight>
                  <a:srgbClr val="FFFF00"/>
                </a:highlight>
                <a:latin typeface="Arial Narrow" panose="020B0606020202030204" pitchFamily="34" charset="0"/>
              </a:rPr>
              <a:t>be</a:t>
            </a:r>
            <a:r>
              <a:rPr lang="fr-FR" dirty="0">
                <a:solidFill>
                  <a:srgbClr val="FF0000"/>
                </a:solidFill>
                <a:highlight>
                  <a:srgbClr val="FFFF00"/>
                </a:highlight>
                <a:latin typeface="Arial Narrow" panose="020B0606020202030204" pitchFamily="34" charset="0"/>
              </a:rPr>
              <a:t> </a:t>
            </a:r>
            <a:r>
              <a:rPr lang="fr-FR" dirty="0" err="1">
                <a:solidFill>
                  <a:srgbClr val="FF0000"/>
                </a:solidFill>
                <a:highlight>
                  <a:srgbClr val="FFFF00"/>
                </a:highlight>
                <a:latin typeface="Arial Narrow" panose="020B0606020202030204" pitchFamily="34" charset="0"/>
              </a:rPr>
              <a:t>updated</a:t>
            </a:r>
            <a:r>
              <a:rPr lang="fr-FR" dirty="0">
                <a:solidFill>
                  <a:srgbClr val="FF0000"/>
                </a:solidFill>
                <a:highlight>
                  <a:srgbClr val="FFFF00"/>
                </a:highlight>
                <a:latin typeface="Arial Narrow" panose="020B0606020202030204" pitchFamily="34" charset="0"/>
              </a:rPr>
              <a:t> </a:t>
            </a:r>
            <a:r>
              <a:rPr lang="fr-FR" dirty="0" err="1">
                <a:solidFill>
                  <a:srgbClr val="FF0000"/>
                </a:solidFill>
                <a:highlight>
                  <a:srgbClr val="FFFF00"/>
                </a:highlight>
                <a:latin typeface="Arial Narrow" panose="020B0606020202030204" pitchFamily="34" charset="0"/>
              </a:rPr>
              <a:t>soon</a:t>
            </a:r>
            <a:r>
              <a:rPr lang="fr-FR" dirty="0">
                <a:solidFill>
                  <a:srgbClr val="FF0000"/>
                </a:solidFill>
                <a:highlight>
                  <a:srgbClr val="FFFF00"/>
                </a:highlight>
                <a:latin typeface="Arial Narrow" panose="020B0606020202030204" pitchFamily="34" charset="0"/>
              </a:rPr>
              <a:t> </a:t>
            </a:r>
            <a:endParaRPr lang="en-US" dirty="0">
              <a:solidFill>
                <a:srgbClr val="FF0000"/>
              </a:solidFill>
              <a:highlight>
                <a:srgbClr val="FFFF00"/>
              </a:highlight>
              <a:latin typeface="Arial Narrow" panose="020B0606020202030204" pitchFamily="34" charset="0"/>
            </a:endParaRPr>
          </a:p>
        </p:txBody>
      </p:sp>
    </p:spTree>
    <p:extLst>
      <p:ext uri="{BB962C8B-B14F-4D97-AF65-F5344CB8AC3E}">
        <p14:creationId xmlns:p14="http://schemas.microsoft.com/office/powerpoint/2010/main" val="2092908866"/>
      </p:ext>
    </p:extLst>
  </p:cSld>
  <p:clrMapOvr>
    <a:masterClrMapping/>
  </p:clrMapOvr>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srcRect l="9950" t="19759" r="6800" b="15441"/>
          <a:stretch/>
        </p:blipFill>
        <p:spPr>
          <a:xfrm>
            <a:off x="17884" y="1340768"/>
            <a:ext cx="9126116" cy="4439733"/>
          </a:xfrm>
          <a:prstGeom prst="rect">
            <a:avLst/>
          </a:prstGeom>
        </p:spPr>
      </p:pic>
      <p:sp>
        <p:nvSpPr>
          <p:cNvPr id="3" name="TextBox 2">
            <a:extLst>
              <a:ext uri="{FF2B5EF4-FFF2-40B4-BE49-F238E27FC236}">
                <a16:creationId xmlns:a16="http://schemas.microsoft.com/office/drawing/2014/main" id="{E33AB97C-DD55-4E77-A692-6FE720EDB7E4}"/>
              </a:ext>
            </a:extLst>
          </p:cNvPr>
          <p:cNvSpPr txBox="1"/>
          <p:nvPr/>
        </p:nvSpPr>
        <p:spPr>
          <a:xfrm>
            <a:off x="2857842" y="3717032"/>
            <a:ext cx="3446200" cy="486287"/>
          </a:xfrm>
          <a:prstGeom prst="rect">
            <a:avLst/>
          </a:prstGeom>
          <a:noFill/>
        </p:spPr>
        <p:txBody>
          <a:bodyPr wrap="none" rtlCol="0">
            <a:spAutoFit/>
          </a:bodyPr>
          <a:lstStyle/>
          <a:p>
            <a:r>
              <a:rPr lang="fr-FR" dirty="0">
                <a:solidFill>
                  <a:srgbClr val="FF0000"/>
                </a:solidFill>
                <a:highlight>
                  <a:srgbClr val="FFFF00"/>
                </a:highlight>
                <a:latin typeface="Arial Narrow" panose="020B0606020202030204" pitchFamily="34" charset="0"/>
              </a:rPr>
              <a:t>To </a:t>
            </a:r>
            <a:r>
              <a:rPr lang="fr-FR" dirty="0" err="1">
                <a:solidFill>
                  <a:srgbClr val="FF0000"/>
                </a:solidFill>
                <a:highlight>
                  <a:srgbClr val="FFFF00"/>
                </a:highlight>
                <a:latin typeface="Arial Narrow" panose="020B0606020202030204" pitchFamily="34" charset="0"/>
              </a:rPr>
              <a:t>be</a:t>
            </a:r>
            <a:r>
              <a:rPr lang="fr-FR" dirty="0">
                <a:solidFill>
                  <a:srgbClr val="FF0000"/>
                </a:solidFill>
                <a:highlight>
                  <a:srgbClr val="FFFF00"/>
                </a:highlight>
                <a:latin typeface="Arial Narrow" panose="020B0606020202030204" pitchFamily="34" charset="0"/>
              </a:rPr>
              <a:t> </a:t>
            </a:r>
            <a:r>
              <a:rPr lang="fr-FR" dirty="0" err="1">
                <a:solidFill>
                  <a:srgbClr val="FF0000"/>
                </a:solidFill>
                <a:highlight>
                  <a:srgbClr val="FFFF00"/>
                </a:highlight>
                <a:latin typeface="Arial Narrow" panose="020B0606020202030204" pitchFamily="34" charset="0"/>
              </a:rPr>
              <a:t>updated</a:t>
            </a:r>
            <a:r>
              <a:rPr lang="fr-FR" dirty="0">
                <a:solidFill>
                  <a:srgbClr val="FF0000"/>
                </a:solidFill>
                <a:highlight>
                  <a:srgbClr val="FFFF00"/>
                </a:highlight>
                <a:latin typeface="Arial Narrow" panose="020B0606020202030204" pitchFamily="34" charset="0"/>
              </a:rPr>
              <a:t> </a:t>
            </a:r>
            <a:r>
              <a:rPr lang="fr-FR" dirty="0" err="1">
                <a:solidFill>
                  <a:srgbClr val="FF0000"/>
                </a:solidFill>
                <a:highlight>
                  <a:srgbClr val="FFFF00"/>
                </a:highlight>
                <a:latin typeface="Arial Narrow" panose="020B0606020202030204" pitchFamily="34" charset="0"/>
              </a:rPr>
              <a:t>soon</a:t>
            </a:r>
            <a:r>
              <a:rPr lang="fr-FR" dirty="0">
                <a:solidFill>
                  <a:srgbClr val="FF0000"/>
                </a:solidFill>
                <a:highlight>
                  <a:srgbClr val="FFFF00"/>
                </a:highlight>
                <a:latin typeface="Arial Narrow" panose="020B0606020202030204" pitchFamily="34" charset="0"/>
              </a:rPr>
              <a:t> </a:t>
            </a:r>
            <a:endParaRPr lang="en-US" dirty="0">
              <a:solidFill>
                <a:srgbClr val="FF0000"/>
              </a:solidFill>
              <a:highlight>
                <a:srgbClr val="FFFF00"/>
              </a:highlight>
              <a:latin typeface="Arial Narrow" panose="020B0606020202030204" pitchFamily="34" charset="0"/>
            </a:endParaRPr>
          </a:p>
        </p:txBody>
      </p:sp>
    </p:spTree>
    <p:extLst>
      <p:ext uri="{BB962C8B-B14F-4D97-AF65-F5344CB8AC3E}">
        <p14:creationId xmlns:p14="http://schemas.microsoft.com/office/powerpoint/2010/main" val="3030827255"/>
      </p:ext>
    </p:extLst>
  </p:cSld>
  <p:clrMapOvr>
    <a:masterClrMapping/>
  </p:clrMapOvr>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0"/>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a:stretch/>
        </p:blipFill>
        <p:spPr bwMode="auto">
          <a:xfrm>
            <a:off x="0" y="200103"/>
            <a:ext cx="3240394" cy="645779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rgbClr val="000000"/>
                </a:solidFill>
                <a:prstDash val="solid"/>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5" name="TextBox 4"/>
          <p:cNvSpPr txBox="1"/>
          <p:nvPr/>
        </p:nvSpPr>
        <p:spPr>
          <a:xfrm>
            <a:off x="2555776" y="899903"/>
            <a:ext cx="6336704" cy="4527393"/>
          </a:xfrm>
          <a:prstGeom prst="rect">
            <a:avLst/>
          </a:prstGeom>
          <a:noFill/>
        </p:spPr>
        <p:txBody>
          <a:bodyPr wrap="square" rtlCol="0">
            <a:spAutoFit/>
          </a:bodyPr>
          <a:lstStyle/>
          <a:p>
            <a:r>
              <a:rPr lang="fr-FR" sz="2400" b="0" dirty="0" err="1">
                <a:latin typeface="Arial Narrow" panose="020B0606020202030204" pitchFamily="34" charset="0"/>
                <a:cs typeface="Arial" panose="020B0604020202020204" pitchFamily="34" charset="0"/>
              </a:rPr>
              <a:t>Commemorative</a:t>
            </a:r>
            <a:r>
              <a:rPr lang="fr-FR" sz="2400" b="0" dirty="0">
                <a:latin typeface="Arial Narrow" panose="020B0606020202030204" pitchFamily="34" charset="0"/>
                <a:cs typeface="Arial" panose="020B0604020202020204" pitchFamily="34" charset="0"/>
              </a:rPr>
              <a:t> plaque of the site:</a:t>
            </a:r>
          </a:p>
          <a:p>
            <a:pPr marL="342900" indent="-342900">
              <a:buClr>
                <a:srgbClr val="7030A0"/>
              </a:buClr>
              <a:buFont typeface="Wingdings" panose="05000000000000000000" pitchFamily="2" charset="2"/>
              <a:buChar char="v"/>
            </a:pPr>
            <a:r>
              <a:rPr lang="en-US" sz="2000" b="0" dirty="0">
                <a:solidFill>
                  <a:srgbClr val="002060"/>
                </a:solidFill>
                <a:latin typeface="Arial Narrow" panose="020B0606020202030204" pitchFamily="34" charset="0"/>
                <a:cs typeface="Arial" panose="020B0604020202020204" pitchFamily="34" charset="0"/>
              </a:rPr>
              <a:t>The plaque should be so placed that it can easily be seen by visitors, without disfiguring the property</a:t>
            </a:r>
            <a:r>
              <a:rPr lang="fr-FR" sz="2000" b="0" dirty="0">
                <a:solidFill>
                  <a:srgbClr val="002060"/>
                </a:solidFill>
                <a:latin typeface="Arial Narrow" panose="020B0606020202030204" pitchFamily="34" charset="0"/>
                <a:cs typeface="Arial" panose="020B0604020202020204" pitchFamily="34" charset="0"/>
              </a:rPr>
              <a:t>;</a:t>
            </a:r>
          </a:p>
          <a:p>
            <a:pPr marL="342900" indent="-342900">
              <a:buClr>
                <a:srgbClr val="7030A0"/>
              </a:buClr>
              <a:buFont typeface="Wingdings" panose="05000000000000000000" pitchFamily="2" charset="2"/>
              <a:buChar char="v"/>
            </a:pPr>
            <a:endParaRPr lang="fr-FR" sz="2000" b="0" dirty="0">
              <a:solidFill>
                <a:srgbClr val="002060"/>
              </a:solidFill>
              <a:latin typeface="Arial Narrow" panose="020B0606020202030204" pitchFamily="34" charset="0"/>
              <a:cs typeface="Arial" panose="020B0604020202020204" pitchFamily="34" charset="0"/>
            </a:endParaRPr>
          </a:p>
          <a:p>
            <a:pPr marL="342900" indent="-342900">
              <a:buClr>
                <a:srgbClr val="7030A0"/>
              </a:buClr>
              <a:buFont typeface="Wingdings" panose="05000000000000000000" pitchFamily="2" charset="2"/>
              <a:buChar char="v"/>
            </a:pPr>
            <a:r>
              <a:rPr lang="en-US" sz="2000" b="0" dirty="0">
                <a:solidFill>
                  <a:srgbClr val="002060"/>
                </a:solidFill>
                <a:latin typeface="Arial Narrow" panose="020B0606020202030204" pitchFamily="34" charset="0"/>
                <a:cs typeface="Arial" panose="020B0604020202020204" pitchFamily="34" charset="0"/>
              </a:rPr>
              <a:t>The choice of materials and format, left to the discretion of the site, should respect the spirit of the place</a:t>
            </a:r>
            <a:r>
              <a:rPr lang="fr-FR" sz="2000" b="0" dirty="0">
                <a:solidFill>
                  <a:srgbClr val="002060"/>
                </a:solidFill>
                <a:latin typeface="Arial Narrow" panose="020B0606020202030204" pitchFamily="34" charset="0"/>
                <a:cs typeface="Arial" panose="020B0604020202020204" pitchFamily="34" charset="0"/>
              </a:rPr>
              <a:t>;</a:t>
            </a:r>
          </a:p>
          <a:p>
            <a:pPr marL="342900" indent="-342900">
              <a:buClr>
                <a:srgbClr val="7030A0"/>
              </a:buClr>
              <a:buFont typeface="Wingdings" panose="05000000000000000000" pitchFamily="2" charset="2"/>
              <a:buChar char="v"/>
            </a:pPr>
            <a:endParaRPr lang="fr-FR" sz="2000" b="0" dirty="0">
              <a:solidFill>
                <a:srgbClr val="002060"/>
              </a:solidFill>
              <a:latin typeface="Arial Narrow" panose="020B0606020202030204" pitchFamily="34" charset="0"/>
              <a:cs typeface="Arial" panose="020B0604020202020204" pitchFamily="34" charset="0"/>
            </a:endParaRPr>
          </a:p>
          <a:p>
            <a:pPr marL="342900" indent="-342900">
              <a:buClr>
                <a:srgbClr val="7030A0"/>
              </a:buClr>
              <a:buFont typeface="Wingdings" panose="05000000000000000000" pitchFamily="2" charset="2"/>
              <a:buChar char="v"/>
            </a:pPr>
            <a:r>
              <a:rPr lang="fr-FR" sz="2000" b="0" dirty="0">
                <a:solidFill>
                  <a:srgbClr val="002060"/>
                </a:solidFill>
                <a:latin typeface="Arial Narrow" panose="020B0606020202030204" pitchFamily="34" charset="0"/>
                <a:cs typeface="Arial" panose="020B0604020202020204" pitchFamily="34" charset="0"/>
              </a:rPr>
              <a:t>The WH </a:t>
            </a:r>
            <a:r>
              <a:rPr lang="fr-FR" sz="2000" b="0" dirty="0" err="1">
                <a:solidFill>
                  <a:srgbClr val="002060"/>
                </a:solidFill>
                <a:latin typeface="Arial Narrow" panose="020B0606020202030204" pitchFamily="34" charset="0"/>
                <a:cs typeface="Arial" panose="020B0604020202020204" pitchFamily="34" charset="0"/>
              </a:rPr>
              <a:t>emblem</a:t>
            </a:r>
            <a:r>
              <a:rPr lang="fr-FR" sz="2000" b="0" dirty="0">
                <a:solidFill>
                  <a:srgbClr val="002060"/>
                </a:solidFill>
                <a:latin typeface="Arial Narrow" panose="020B0606020202030204" pitchFamily="34" charset="0"/>
                <a:cs typeface="Arial" panose="020B0604020202020204" pitchFamily="34" charset="0"/>
              </a:rPr>
              <a:t> or the site-</a:t>
            </a:r>
            <a:r>
              <a:rPr lang="fr-FR" sz="2000" b="0" dirty="0" err="1">
                <a:solidFill>
                  <a:srgbClr val="002060"/>
                </a:solidFill>
                <a:latin typeface="Arial Narrow" panose="020B0606020202030204" pitchFamily="34" charset="0"/>
                <a:cs typeface="Arial" panose="020B0604020202020204" pitchFamily="34" charset="0"/>
              </a:rPr>
              <a:t>generic</a:t>
            </a:r>
            <a:r>
              <a:rPr lang="fr-FR" sz="2000" b="0" dirty="0">
                <a:solidFill>
                  <a:srgbClr val="002060"/>
                </a:solidFill>
                <a:latin typeface="Arial Narrow" panose="020B0606020202030204" pitchFamily="34" charset="0"/>
                <a:cs typeface="Arial" panose="020B0604020202020204" pitchFamily="34" charset="0"/>
              </a:rPr>
              <a:t> logo </a:t>
            </a:r>
            <a:r>
              <a:rPr lang="fr-FR" sz="2000" b="0" dirty="0" err="1">
                <a:solidFill>
                  <a:srgbClr val="002060"/>
                </a:solidFill>
                <a:latin typeface="Arial Narrow" panose="020B0606020202030204" pitchFamily="34" charset="0"/>
                <a:cs typeface="Arial" panose="020B0604020202020204" pitchFamily="34" charset="0"/>
              </a:rPr>
              <a:t>should</a:t>
            </a:r>
            <a:r>
              <a:rPr lang="fr-FR" sz="2000" b="0" dirty="0">
                <a:solidFill>
                  <a:srgbClr val="002060"/>
                </a:solidFill>
                <a:latin typeface="Arial Narrow" panose="020B0606020202030204" pitchFamily="34" charset="0"/>
                <a:cs typeface="Arial" panose="020B0604020202020204" pitchFamily="34" charset="0"/>
              </a:rPr>
              <a:t> </a:t>
            </a:r>
            <a:r>
              <a:rPr lang="fr-FR" sz="2000" b="0" dirty="0" err="1">
                <a:solidFill>
                  <a:srgbClr val="002060"/>
                </a:solidFill>
                <a:latin typeface="Arial Narrow" panose="020B0606020202030204" pitchFamily="34" charset="0"/>
                <a:cs typeface="Arial" panose="020B0604020202020204" pitchFamily="34" charset="0"/>
              </a:rPr>
              <a:t>appear</a:t>
            </a:r>
            <a:r>
              <a:rPr lang="fr-FR" sz="2000" b="0" dirty="0">
                <a:solidFill>
                  <a:srgbClr val="002060"/>
                </a:solidFill>
                <a:latin typeface="Arial Narrow" panose="020B0606020202030204" pitchFamily="34" charset="0"/>
                <a:cs typeface="Arial" panose="020B0604020202020204" pitchFamily="34" charset="0"/>
              </a:rPr>
              <a:t> on the plaque;</a:t>
            </a:r>
          </a:p>
          <a:p>
            <a:pPr marL="342900" indent="-342900">
              <a:buClr>
                <a:srgbClr val="7030A0"/>
              </a:buClr>
              <a:buFont typeface="Wingdings" panose="05000000000000000000" pitchFamily="2" charset="2"/>
              <a:buChar char="v"/>
            </a:pPr>
            <a:endParaRPr lang="fr-FR" sz="2000" b="0" dirty="0">
              <a:solidFill>
                <a:srgbClr val="002060"/>
              </a:solidFill>
              <a:latin typeface="Arial Narrow" panose="020B0606020202030204" pitchFamily="34" charset="0"/>
              <a:cs typeface="Arial" panose="020B0604020202020204" pitchFamily="34" charset="0"/>
            </a:endParaRPr>
          </a:p>
          <a:p>
            <a:pPr marL="342900" indent="-342900">
              <a:buClr>
                <a:srgbClr val="7030A0"/>
              </a:buClr>
              <a:buFont typeface="Wingdings" panose="05000000000000000000" pitchFamily="2" charset="2"/>
              <a:buChar char="v"/>
            </a:pPr>
            <a:r>
              <a:rPr lang="en-US" sz="2000" b="0" dirty="0">
                <a:solidFill>
                  <a:srgbClr val="002060"/>
                </a:solidFill>
                <a:latin typeface="Arial Narrow" panose="020B0606020202030204" pitchFamily="34" charset="0"/>
                <a:cs typeface="Arial" panose="020B0604020202020204" pitchFamily="34" charset="0"/>
              </a:rPr>
              <a:t>The text should mention the property's OUV;</a:t>
            </a:r>
          </a:p>
          <a:p>
            <a:pPr marL="342900" indent="-342900">
              <a:buClr>
                <a:srgbClr val="7030A0"/>
              </a:buClr>
              <a:buFont typeface="Wingdings" panose="05000000000000000000" pitchFamily="2" charset="2"/>
              <a:buChar char="v"/>
            </a:pPr>
            <a:endParaRPr lang="en-US" sz="2000" b="0" dirty="0">
              <a:solidFill>
                <a:srgbClr val="002060"/>
              </a:solidFill>
              <a:latin typeface="Arial Narrow" panose="020B0606020202030204" pitchFamily="34" charset="0"/>
              <a:cs typeface="Arial" panose="020B0604020202020204" pitchFamily="34" charset="0"/>
            </a:endParaRPr>
          </a:p>
          <a:p>
            <a:pPr marL="342900" indent="-342900">
              <a:buClr>
                <a:srgbClr val="7030A0"/>
              </a:buClr>
              <a:buFont typeface="Wingdings" panose="05000000000000000000" pitchFamily="2" charset="2"/>
              <a:buChar char="v"/>
            </a:pPr>
            <a:r>
              <a:rPr lang="en-US" sz="2000" b="0" dirty="0">
                <a:solidFill>
                  <a:srgbClr val="002060"/>
                </a:solidFill>
                <a:latin typeface="Arial Narrow" panose="020B0606020202030204" pitchFamily="34" charset="0"/>
                <a:cs typeface="Arial" panose="020B0604020202020204" pitchFamily="34" charset="0"/>
              </a:rPr>
              <a:t>The text should make reference to the World Heritage Convention, to the World Heritage List, and to the international recognition conferred by inscription on this List.</a:t>
            </a:r>
            <a:endParaRPr lang="fr-FR" sz="2000" b="0" dirty="0">
              <a:solidFill>
                <a:srgbClr val="002060"/>
              </a:solidFill>
              <a:latin typeface="Arial Narrow" panose="020B0606020202030204" pitchFamily="34" charset="0"/>
              <a:cs typeface="Arial" panose="020B0604020202020204" pitchFamily="34" charset="0"/>
            </a:endParaRPr>
          </a:p>
        </p:txBody>
      </p:sp>
      <p:sp>
        <p:nvSpPr>
          <p:cNvPr id="6" name="TextBox 5"/>
          <p:cNvSpPr txBox="1"/>
          <p:nvPr/>
        </p:nvSpPr>
        <p:spPr>
          <a:xfrm>
            <a:off x="1951407" y="200102"/>
            <a:ext cx="6105281" cy="486287"/>
          </a:xfrm>
          <a:prstGeom prst="rect">
            <a:avLst/>
          </a:prstGeom>
          <a:noFill/>
        </p:spPr>
        <p:txBody>
          <a:bodyPr wrap="square" rtlCol="0">
            <a:spAutoFit/>
          </a:bodyPr>
          <a:lstStyle/>
          <a:p>
            <a:r>
              <a:rPr lang="fr-FR" dirty="0">
                <a:solidFill>
                  <a:srgbClr val="7030A0"/>
                </a:solidFill>
                <a:latin typeface="Arial Narrow" panose="020B0606020202030204" pitchFamily="34" charset="0"/>
              </a:rPr>
              <a:t>Exemple of use for site-</a:t>
            </a:r>
            <a:r>
              <a:rPr lang="fr-FR" dirty="0" err="1">
                <a:solidFill>
                  <a:srgbClr val="7030A0"/>
                </a:solidFill>
                <a:latin typeface="Arial Narrow" panose="020B0606020202030204" pitchFamily="34" charset="0"/>
              </a:rPr>
              <a:t>generic</a:t>
            </a:r>
            <a:r>
              <a:rPr lang="fr-FR" dirty="0">
                <a:solidFill>
                  <a:srgbClr val="7030A0"/>
                </a:solidFill>
                <a:latin typeface="Arial Narrow" panose="020B0606020202030204" pitchFamily="34" charset="0"/>
              </a:rPr>
              <a:t> logo</a:t>
            </a:r>
          </a:p>
        </p:txBody>
      </p:sp>
      <p:sp>
        <p:nvSpPr>
          <p:cNvPr id="3" name="TextBox 2"/>
          <p:cNvSpPr txBox="1"/>
          <p:nvPr/>
        </p:nvSpPr>
        <p:spPr>
          <a:xfrm>
            <a:off x="899592" y="5723471"/>
            <a:ext cx="8208912" cy="858697"/>
          </a:xfrm>
          <a:prstGeom prst="rect">
            <a:avLst/>
          </a:prstGeom>
          <a:noFill/>
        </p:spPr>
        <p:txBody>
          <a:bodyPr wrap="square" rtlCol="0">
            <a:spAutoFit/>
          </a:bodyPr>
          <a:lstStyle/>
          <a:p>
            <a:r>
              <a:rPr lang="fr-FR" sz="1400" dirty="0" err="1">
                <a:solidFill>
                  <a:srgbClr val="7030A0"/>
                </a:solidFill>
                <a:latin typeface="Arial Narrow" panose="020B0606020202030204" pitchFamily="34" charset="0"/>
              </a:rPr>
              <a:t>Example</a:t>
            </a:r>
            <a:r>
              <a:rPr lang="fr-FR" sz="1400" dirty="0">
                <a:solidFill>
                  <a:srgbClr val="7030A0"/>
                </a:solidFill>
                <a:latin typeface="Arial Narrow" panose="020B0606020202030204" pitchFamily="34" charset="0"/>
              </a:rPr>
              <a:t> of </a:t>
            </a:r>
            <a:r>
              <a:rPr lang="fr-FR" sz="1400" dirty="0" err="1">
                <a:solidFill>
                  <a:srgbClr val="7030A0"/>
                </a:solidFill>
                <a:latin typeface="Arial Narrow" panose="020B0606020202030204" pitchFamily="34" charset="0"/>
              </a:rPr>
              <a:t>text</a:t>
            </a:r>
            <a:r>
              <a:rPr lang="fr-FR" sz="1400" dirty="0">
                <a:solidFill>
                  <a:srgbClr val="7030A0"/>
                </a:solidFill>
                <a:latin typeface="Arial Narrow" panose="020B0606020202030204" pitchFamily="34" charset="0"/>
              </a:rPr>
              <a:t> </a:t>
            </a:r>
            <a:r>
              <a:rPr lang="fr-FR" sz="1400" dirty="0" err="1">
                <a:solidFill>
                  <a:srgbClr val="7030A0"/>
                </a:solidFill>
                <a:latin typeface="Arial Narrow" panose="020B0606020202030204" pitchFamily="34" charset="0"/>
              </a:rPr>
              <a:t>proposed</a:t>
            </a:r>
            <a:r>
              <a:rPr lang="fr-FR" sz="1400" dirty="0">
                <a:solidFill>
                  <a:srgbClr val="7030A0"/>
                </a:solidFill>
                <a:latin typeface="Arial Narrow" panose="020B0606020202030204" pitchFamily="34" charset="0"/>
              </a:rPr>
              <a:t> by the </a:t>
            </a:r>
            <a:r>
              <a:rPr lang="fr-FR" sz="1400" dirty="0" err="1">
                <a:solidFill>
                  <a:srgbClr val="7030A0"/>
                </a:solidFill>
                <a:latin typeface="Arial Narrow" panose="020B0606020202030204" pitchFamily="34" charset="0"/>
              </a:rPr>
              <a:t>Committee</a:t>
            </a:r>
            <a:r>
              <a:rPr lang="fr-FR" sz="1400" dirty="0">
                <a:solidFill>
                  <a:srgbClr val="7030A0"/>
                </a:solidFill>
                <a:latin typeface="Arial Narrow" panose="020B0606020202030204" pitchFamily="34" charset="0"/>
              </a:rPr>
              <a:t> :</a:t>
            </a:r>
          </a:p>
          <a:p>
            <a:r>
              <a:rPr lang="en-US" sz="1400" dirty="0">
                <a:solidFill>
                  <a:srgbClr val="0070C0"/>
                </a:solidFill>
                <a:latin typeface="Arial Narrow" panose="020B0606020202030204" pitchFamily="34" charset="0"/>
              </a:rPr>
              <a:t>"(Name of property) has been inscribed upon the World Heritage List of the </a:t>
            </a:r>
            <a:r>
              <a:rPr lang="en-US" sz="1400" i="1" dirty="0">
                <a:solidFill>
                  <a:srgbClr val="0070C0"/>
                </a:solidFill>
                <a:latin typeface="Arial Narrow" panose="020B0606020202030204" pitchFamily="34" charset="0"/>
              </a:rPr>
              <a:t>Convention concerning the Protection of the World Cultural and Natural Heritage</a:t>
            </a:r>
            <a:r>
              <a:rPr lang="en-US" sz="1400" dirty="0">
                <a:solidFill>
                  <a:srgbClr val="0070C0"/>
                </a:solidFill>
                <a:latin typeface="Arial Narrow" panose="020B0606020202030204" pitchFamily="34" charset="0"/>
              </a:rPr>
              <a:t>. Inscription on this List confirms the Outstanding Universal Value of a cultural or natural property which deserves protection for the benefit of all humanity." </a:t>
            </a:r>
            <a:endParaRPr lang="fr-FR" sz="1400" dirty="0">
              <a:solidFill>
                <a:srgbClr val="0070C0"/>
              </a:solidFill>
              <a:latin typeface="Arial Narrow" panose="020B0606020202030204" pitchFamily="34" charset="0"/>
            </a:endParaRPr>
          </a:p>
        </p:txBody>
      </p:sp>
    </p:spTree>
    <p:extLst>
      <p:ext uri="{BB962C8B-B14F-4D97-AF65-F5344CB8AC3E}">
        <p14:creationId xmlns:p14="http://schemas.microsoft.com/office/powerpoint/2010/main" val="3286397143"/>
      </p:ext>
    </p:extLst>
  </p:cSld>
  <p:clrMapOvr>
    <a:masterClrMapping/>
  </p:clrMapOvr>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0"/>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a:stretch/>
        </p:blipFill>
        <p:spPr bwMode="auto">
          <a:xfrm>
            <a:off x="0" y="200103"/>
            <a:ext cx="3240394" cy="645779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rgbClr val="000000"/>
                </a:solidFill>
                <a:prstDash val="solid"/>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5" name="TextBox 4"/>
          <p:cNvSpPr txBox="1"/>
          <p:nvPr/>
        </p:nvSpPr>
        <p:spPr>
          <a:xfrm>
            <a:off x="3635896" y="3445603"/>
            <a:ext cx="4932006" cy="1800493"/>
          </a:xfrm>
          <a:prstGeom prst="rect">
            <a:avLst/>
          </a:prstGeom>
          <a:noFill/>
        </p:spPr>
        <p:txBody>
          <a:bodyPr wrap="square" rtlCol="0">
            <a:spAutoFit/>
          </a:bodyPr>
          <a:lstStyle/>
          <a:p>
            <a:r>
              <a:rPr lang="fr-FR" sz="2400" b="0" dirty="0">
                <a:latin typeface="Arial Narrow" panose="020B0606020202030204" pitchFamily="34" charset="0"/>
                <a:cs typeface="Arial" panose="020B0604020202020204" pitchFamily="34" charset="0"/>
              </a:rPr>
              <a:t>UNESCO + WH Emblem </a:t>
            </a:r>
          </a:p>
          <a:p>
            <a:r>
              <a:rPr lang="fr-FR" sz="2400" b="0" dirty="0">
                <a:latin typeface="Arial Narrow" panose="020B0606020202030204" pitchFamily="34" charset="0"/>
                <a:cs typeface="Arial" panose="020B0604020202020204" pitchFamily="34" charset="0"/>
              </a:rPr>
              <a:t>+ « World Heritage </a:t>
            </a:r>
            <a:r>
              <a:rPr lang="fr-FR" sz="2400" b="0" dirty="0">
                <a:highlight>
                  <a:srgbClr val="FFFF00"/>
                </a:highlight>
                <a:latin typeface="Arial Narrow" panose="020B0606020202030204" pitchFamily="34" charset="0"/>
                <a:cs typeface="Arial" panose="020B0604020202020204" pitchFamily="34" charset="0"/>
              </a:rPr>
              <a:t>Convention</a:t>
            </a:r>
            <a:r>
              <a:rPr lang="fr-FR" sz="2400" b="0" dirty="0">
                <a:latin typeface="Arial Narrow" panose="020B0606020202030204" pitchFamily="34" charset="0"/>
                <a:cs typeface="Arial" panose="020B0604020202020204" pitchFamily="34" charset="0"/>
              </a:rPr>
              <a:t> »:</a:t>
            </a:r>
          </a:p>
          <a:p>
            <a:endParaRPr lang="fr-FR" sz="2400" b="0" dirty="0">
              <a:latin typeface="Arial Narrow" panose="020B0606020202030204" pitchFamily="34" charset="0"/>
              <a:cs typeface="Arial" panose="020B0604020202020204" pitchFamily="34" charset="0"/>
            </a:endParaRPr>
          </a:p>
          <a:p>
            <a:r>
              <a:rPr lang="fr-FR" sz="2400" b="0" dirty="0">
                <a:latin typeface="Arial Narrow" panose="020B0606020202030204" pitchFamily="34" charset="0"/>
                <a:cs typeface="Arial" panose="020B0604020202020204" pitchFamily="34" charset="0"/>
              </a:rPr>
              <a:t>for the </a:t>
            </a:r>
            <a:r>
              <a:rPr lang="fr-FR" sz="2400" u="sng" dirty="0">
                <a:highlight>
                  <a:srgbClr val="FFFF00"/>
                </a:highlight>
                <a:latin typeface="Arial Narrow" panose="020B0606020202030204" pitchFamily="34" charset="0"/>
                <a:cs typeface="Arial" panose="020B0604020202020204" pitchFamily="34" charset="0"/>
              </a:rPr>
              <a:t>exclusive use of the Secretariat </a:t>
            </a:r>
            <a:r>
              <a:rPr lang="fr-FR" sz="2400" b="0" dirty="0">
                <a:latin typeface="Arial Narrow" panose="020B0606020202030204" pitchFamily="34" charset="0"/>
                <a:cs typeface="Arial" panose="020B0604020202020204" pitchFamily="34" charset="0"/>
              </a:rPr>
              <a:t>of the Convention</a:t>
            </a:r>
            <a:endParaRPr lang="en-US" sz="2400" b="0" dirty="0">
              <a:latin typeface="Arial Narrow" panose="020B0606020202030204" pitchFamily="34" charset="0"/>
              <a:cs typeface="Arial" panose="020B0604020202020204" pitchFamily="34" charset="0"/>
            </a:endParaRPr>
          </a:p>
        </p:txBody>
      </p:sp>
      <p:sp>
        <p:nvSpPr>
          <p:cNvPr id="6" name="TextBox 5"/>
          <p:cNvSpPr txBox="1"/>
          <p:nvPr/>
        </p:nvSpPr>
        <p:spPr>
          <a:xfrm>
            <a:off x="3171987" y="386311"/>
            <a:ext cx="3565400" cy="486287"/>
          </a:xfrm>
          <a:prstGeom prst="rect">
            <a:avLst/>
          </a:prstGeom>
          <a:noFill/>
        </p:spPr>
        <p:txBody>
          <a:bodyPr wrap="none" rtlCol="0">
            <a:spAutoFit/>
          </a:bodyPr>
          <a:lstStyle/>
          <a:p>
            <a:r>
              <a:rPr lang="fr-FR" dirty="0" err="1">
                <a:solidFill>
                  <a:srgbClr val="7030A0"/>
                </a:solidFill>
                <a:latin typeface="Arial Narrow" panose="020B0606020202030204" pitchFamily="34" charset="0"/>
              </a:rPr>
              <a:t>Other</a:t>
            </a:r>
            <a:r>
              <a:rPr lang="fr-FR" dirty="0">
                <a:solidFill>
                  <a:srgbClr val="7030A0"/>
                </a:solidFill>
                <a:latin typeface="Arial Narrow" panose="020B0606020202030204" pitchFamily="34" charset="0"/>
              </a:rPr>
              <a:t> </a:t>
            </a:r>
            <a:r>
              <a:rPr lang="fr-FR" dirty="0" err="1">
                <a:solidFill>
                  <a:srgbClr val="7030A0"/>
                </a:solidFill>
                <a:latin typeface="Arial Narrow" panose="020B0606020202030204" pitchFamily="34" charset="0"/>
              </a:rPr>
              <a:t>combined</a:t>
            </a:r>
            <a:r>
              <a:rPr lang="fr-FR" dirty="0">
                <a:solidFill>
                  <a:srgbClr val="7030A0"/>
                </a:solidFill>
                <a:latin typeface="Arial Narrow" panose="020B0606020202030204" pitchFamily="34" charset="0"/>
              </a:rPr>
              <a:t> logo</a:t>
            </a:r>
          </a:p>
        </p:txBody>
      </p:sp>
      <p:pic>
        <p:nvPicPr>
          <p:cNvPr id="8" name="Picture 7">
            <a:extLst>
              <a:ext uri="{FF2B5EF4-FFF2-40B4-BE49-F238E27FC236}">
                <a16:creationId xmlns:a16="http://schemas.microsoft.com/office/drawing/2014/main" id="{5AC03F86-28C8-45BF-A1D4-65D59657AC62}"/>
              </a:ext>
            </a:extLst>
          </p:cNvPr>
          <p:cNvPicPr>
            <a:picLocks noChangeAspect="1"/>
          </p:cNvPicPr>
          <p:nvPr/>
        </p:nvPicPr>
        <p:blipFill>
          <a:blip r:embed="rId3"/>
          <a:stretch>
            <a:fillRect/>
          </a:stretch>
        </p:blipFill>
        <p:spPr>
          <a:xfrm>
            <a:off x="5874644" y="1432454"/>
            <a:ext cx="1882503" cy="1453292"/>
          </a:xfrm>
          <a:prstGeom prst="rect">
            <a:avLst/>
          </a:prstGeom>
        </p:spPr>
      </p:pic>
    </p:spTree>
    <p:extLst>
      <p:ext uri="{BB962C8B-B14F-4D97-AF65-F5344CB8AC3E}">
        <p14:creationId xmlns:p14="http://schemas.microsoft.com/office/powerpoint/2010/main" val="3654965190"/>
      </p:ext>
    </p:extLst>
  </p:cSld>
  <p:clrMapOvr>
    <a:masterClrMapping/>
  </p:clrMapOvr>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20"/>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a:stretch/>
        </p:blipFill>
        <p:spPr bwMode="auto">
          <a:xfrm>
            <a:off x="0" y="200103"/>
            <a:ext cx="3240394" cy="645779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rgbClr val="000000"/>
                </a:solidFill>
                <a:prstDash val="solid"/>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2" name="TextBox 1"/>
          <p:cNvSpPr txBox="1"/>
          <p:nvPr/>
        </p:nvSpPr>
        <p:spPr>
          <a:xfrm>
            <a:off x="4747614" y="981382"/>
            <a:ext cx="3429465" cy="760208"/>
          </a:xfrm>
          <a:prstGeom prst="rect">
            <a:avLst/>
          </a:prstGeom>
          <a:noFill/>
        </p:spPr>
        <p:txBody>
          <a:bodyPr wrap="square" rtlCol="0">
            <a:spAutoFit/>
          </a:bodyPr>
          <a:lstStyle/>
          <a:p>
            <a:pPr algn="ctr"/>
            <a:r>
              <a:rPr lang="fr-FR" sz="2400" dirty="0" err="1">
                <a:solidFill>
                  <a:srgbClr val="C00000"/>
                </a:solidFill>
                <a:latin typeface="Arial Narrow" panose="020B0606020202030204" pitchFamily="34" charset="0"/>
                <a:cs typeface="Arial" panose="020B0604020202020204" pitchFamily="34" charset="0"/>
              </a:rPr>
              <a:t>Examples</a:t>
            </a:r>
            <a:r>
              <a:rPr lang="fr-FR" sz="2400" dirty="0">
                <a:solidFill>
                  <a:srgbClr val="C00000"/>
                </a:solidFill>
                <a:latin typeface="Arial Narrow" panose="020B0606020202030204" pitchFamily="34" charset="0"/>
                <a:cs typeface="Arial" panose="020B0604020202020204" pitchFamily="34" charset="0"/>
              </a:rPr>
              <a:t> of </a:t>
            </a:r>
            <a:r>
              <a:rPr lang="fr-FR" sz="2400" dirty="0" err="1">
                <a:solidFill>
                  <a:srgbClr val="C00000"/>
                </a:solidFill>
                <a:latin typeface="Arial Narrow" panose="020B0606020202030204" pitchFamily="34" charset="0"/>
                <a:cs typeface="Arial" panose="020B0604020202020204" pitchFamily="34" charset="0"/>
              </a:rPr>
              <a:t>unofficial</a:t>
            </a:r>
            <a:r>
              <a:rPr lang="fr-FR" sz="2400" dirty="0">
                <a:solidFill>
                  <a:srgbClr val="C00000"/>
                </a:solidFill>
                <a:latin typeface="Arial Narrow" panose="020B0606020202030204" pitchFamily="34" charset="0"/>
                <a:cs typeface="Arial" panose="020B0604020202020204" pitchFamily="34" charset="0"/>
              </a:rPr>
              <a:t> </a:t>
            </a:r>
          </a:p>
          <a:p>
            <a:pPr algn="ctr"/>
            <a:r>
              <a:rPr lang="fr-FR" sz="2400" dirty="0">
                <a:solidFill>
                  <a:srgbClr val="C00000"/>
                </a:solidFill>
                <a:latin typeface="Arial Narrow" panose="020B0606020202030204" pitchFamily="34" charset="0"/>
                <a:cs typeface="Arial" panose="020B0604020202020204" pitchFamily="34" charset="0"/>
              </a:rPr>
              <a:t>or </a:t>
            </a:r>
            <a:r>
              <a:rPr lang="fr-FR" sz="2400" dirty="0" err="1">
                <a:solidFill>
                  <a:srgbClr val="C00000"/>
                </a:solidFill>
                <a:latin typeface="Arial Narrow" panose="020B0606020202030204" pitchFamily="34" charset="0"/>
                <a:cs typeface="Arial" panose="020B0604020202020204" pitchFamily="34" charset="0"/>
              </a:rPr>
              <a:t>unauthorized</a:t>
            </a:r>
            <a:r>
              <a:rPr lang="fr-FR" sz="2400" dirty="0">
                <a:solidFill>
                  <a:srgbClr val="C00000"/>
                </a:solidFill>
                <a:latin typeface="Arial Narrow" panose="020B0606020202030204" pitchFamily="34" charset="0"/>
                <a:cs typeface="Arial" panose="020B0604020202020204" pitchFamily="34" charset="0"/>
              </a:rPr>
              <a:t> logos</a:t>
            </a:r>
            <a:endParaRPr lang="en-US" sz="2400" dirty="0">
              <a:solidFill>
                <a:srgbClr val="C00000"/>
              </a:solidFill>
              <a:latin typeface="Arial Narrow" panose="020B0606020202030204" pitchFamily="34" charset="0"/>
              <a:cs typeface="Arial" panose="020B0604020202020204" pitchFamily="34" charset="0"/>
            </a:endParaRPr>
          </a:p>
        </p:txBody>
      </p:sp>
      <p:pic>
        <p:nvPicPr>
          <p:cNvPr id="8194" name="Picture 2"/>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a:stretch/>
        </p:blipFill>
        <p:spPr bwMode="auto">
          <a:xfrm>
            <a:off x="215920" y="659793"/>
            <a:ext cx="3900683" cy="3279852"/>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195"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5920" y="4741158"/>
            <a:ext cx="2195941" cy="1086991"/>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196" name="Picture 4" descr="C:\Users\b_blanchard\AppData\Local\Microsoft\Windows\Temporary Internet Files\Content.Outlook\BRK8ZIL7\IF5A1667.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382895" y="1915591"/>
            <a:ext cx="4462396" cy="2974187"/>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8197" name="Picture 5" descr="C:\Users\b_blanchard\AppData\Local\Microsoft\Windows\Temporary Internet Files\Content.Outlook\BRK8ZIL7\photo (5).jp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rot="5400000">
            <a:off x="2036164" y="3275463"/>
            <a:ext cx="4009635" cy="2826401"/>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8198" name="Picture 2" descr="142284208@24082012-054D"/>
          <p:cNvPicPr>
            <a:picLocks noChangeAspect="1" noChangeArrowheads="1"/>
          </p:cNvPicPr>
          <p:nvPr/>
        </p:nvPicPr>
        <p:blipFill rotWithShape="1">
          <a:blip r:embed="rId8" cstate="print">
            <a:extLst>
              <a:ext uri="{28A0092B-C50C-407E-A947-70E740481C1C}">
                <a14:useLocalDpi xmlns:a14="http://schemas.microsoft.com/office/drawing/2010/main" val="0"/>
              </a:ext>
            </a:extLst>
          </a:blip>
          <a:srcRect/>
          <a:stretch/>
        </p:blipFill>
        <p:spPr bwMode="auto">
          <a:xfrm>
            <a:off x="5868175" y="5194898"/>
            <a:ext cx="2977116" cy="11971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ight Arrow 2"/>
          <p:cNvSpPr/>
          <p:nvPr/>
        </p:nvSpPr>
        <p:spPr bwMode="auto">
          <a:xfrm rot="3444676">
            <a:off x="363901" y="2478162"/>
            <a:ext cx="555751" cy="454465"/>
          </a:xfrm>
          <a:prstGeom prst="rightArrow">
            <a:avLst/>
          </a:prstGeom>
          <a:solidFill>
            <a:srgbClr val="FFFF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a typeface="Lucida Sans Unicode" pitchFamily="34" charset="0"/>
              <a:cs typeface="Lucida Sans Unicode" pitchFamily="34" charset="0"/>
            </a:endParaRPr>
          </a:p>
        </p:txBody>
      </p:sp>
      <p:sp>
        <p:nvSpPr>
          <p:cNvPr id="9" name="Right Arrow 8"/>
          <p:cNvSpPr/>
          <p:nvPr/>
        </p:nvSpPr>
        <p:spPr bwMode="auto">
          <a:xfrm rot="20094848">
            <a:off x="957677" y="5718646"/>
            <a:ext cx="960222" cy="493146"/>
          </a:xfrm>
          <a:prstGeom prst="rightArrow">
            <a:avLst/>
          </a:prstGeom>
          <a:solidFill>
            <a:srgbClr val="FFFF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a typeface="Lucida Sans Unicode" pitchFamily="34" charset="0"/>
              <a:cs typeface="Lucida Sans Unicode" pitchFamily="34" charset="0"/>
            </a:endParaRPr>
          </a:p>
        </p:txBody>
      </p:sp>
      <p:sp>
        <p:nvSpPr>
          <p:cNvPr id="10" name="Right Arrow 9"/>
          <p:cNvSpPr/>
          <p:nvPr/>
        </p:nvSpPr>
        <p:spPr bwMode="auto">
          <a:xfrm rot="20094848">
            <a:off x="2984381" y="6145898"/>
            <a:ext cx="625501" cy="435526"/>
          </a:xfrm>
          <a:prstGeom prst="rightArrow">
            <a:avLst>
              <a:gd name="adj1" fmla="val 36256"/>
              <a:gd name="adj2" fmla="val 50000"/>
            </a:avLst>
          </a:prstGeom>
          <a:solidFill>
            <a:srgbClr val="FFFF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a typeface="Lucida Sans Unicode" pitchFamily="34" charset="0"/>
              <a:cs typeface="Lucida Sans Unicode" pitchFamily="34" charset="0"/>
            </a:endParaRPr>
          </a:p>
        </p:txBody>
      </p:sp>
      <p:sp>
        <p:nvSpPr>
          <p:cNvPr id="11" name="Right Arrow 10"/>
          <p:cNvSpPr/>
          <p:nvPr/>
        </p:nvSpPr>
        <p:spPr bwMode="auto">
          <a:xfrm rot="2910004">
            <a:off x="7656135" y="3570863"/>
            <a:ext cx="524832" cy="324116"/>
          </a:xfrm>
          <a:prstGeom prst="rightArrow">
            <a:avLst/>
          </a:prstGeom>
          <a:solidFill>
            <a:srgbClr val="FFFF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a typeface="Lucida Sans Unicode" pitchFamily="34" charset="0"/>
              <a:cs typeface="Lucida Sans Unicode" pitchFamily="34" charset="0"/>
            </a:endParaRPr>
          </a:p>
        </p:txBody>
      </p:sp>
      <p:sp>
        <p:nvSpPr>
          <p:cNvPr id="12" name="Right Arrow 11"/>
          <p:cNvSpPr/>
          <p:nvPr/>
        </p:nvSpPr>
        <p:spPr bwMode="auto">
          <a:xfrm rot="6553210">
            <a:off x="7045812" y="4875577"/>
            <a:ext cx="635065" cy="323632"/>
          </a:xfrm>
          <a:prstGeom prst="rightArrow">
            <a:avLst/>
          </a:prstGeom>
          <a:solidFill>
            <a:srgbClr val="FFFF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a typeface="Lucida Sans Unicode" pitchFamily="34" charset="0"/>
              <a:cs typeface="Lucida Sans Unicode" pitchFamily="34" charset="0"/>
            </a:endParaRPr>
          </a:p>
        </p:txBody>
      </p:sp>
      <p:sp>
        <p:nvSpPr>
          <p:cNvPr id="14" name="TextBox 13"/>
          <p:cNvSpPr txBox="1"/>
          <p:nvPr/>
        </p:nvSpPr>
        <p:spPr>
          <a:xfrm>
            <a:off x="5304022" y="304208"/>
            <a:ext cx="2316650" cy="535531"/>
          </a:xfrm>
          <a:prstGeom prst="rect">
            <a:avLst/>
          </a:prstGeom>
          <a:noFill/>
        </p:spPr>
        <p:txBody>
          <a:bodyPr wrap="square" rtlCol="0">
            <a:spAutoFit/>
          </a:bodyPr>
          <a:lstStyle/>
          <a:p>
            <a:pPr algn="ctr"/>
            <a:r>
              <a:rPr lang="fr-FR" sz="3600" dirty="0">
                <a:solidFill>
                  <a:srgbClr val="FFC000"/>
                </a:solidFill>
                <a:latin typeface="Arial Narrow" panose="020B0606020202030204" pitchFamily="34" charset="0"/>
                <a:cs typeface="Arial" panose="020B0604020202020204" pitchFamily="34" charset="0"/>
              </a:rPr>
              <a:t>MISUSES</a:t>
            </a:r>
            <a:endParaRPr lang="en-US" sz="3600" dirty="0">
              <a:solidFill>
                <a:srgbClr val="FFC000"/>
              </a:solidFill>
              <a:latin typeface="Arial Narrow" panose="020B0606020202030204" pitchFamily="34" charset="0"/>
              <a:cs typeface="Arial" panose="020B0604020202020204" pitchFamily="34" charset="0"/>
            </a:endParaRPr>
          </a:p>
        </p:txBody>
      </p:sp>
    </p:spTree>
    <p:extLst>
      <p:ext uri="{BB962C8B-B14F-4D97-AF65-F5344CB8AC3E}">
        <p14:creationId xmlns:p14="http://schemas.microsoft.com/office/powerpoint/2010/main" val="3678902031"/>
      </p:ext>
    </p:extLst>
  </p:cSld>
  <p:clrMapOvr>
    <a:masterClrMapping/>
  </p:clrMapOvr>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0"/>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a:stretch/>
        </p:blipFill>
        <p:spPr bwMode="auto">
          <a:xfrm>
            <a:off x="0" y="200103"/>
            <a:ext cx="3240394" cy="645779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rgbClr val="000000"/>
                </a:solidFill>
                <a:prstDash val="solid"/>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670724" name="Picture 4" descr="P M Pastelería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331178" y="314144"/>
            <a:ext cx="5604453" cy="3568352"/>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670725" name="Picture 5" descr="WHC-taxi"/>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r="-405"/>
          <a:stretch/>
        </p:blipFill>
        <p:spPr bwMode="auto">
          <a:xfrm>
            <a:off x="395536" y="3996538"/>
            <a:ext cx="4896544" cy="269233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2" name="Rectangle 1"/>
          <p:cNvSpPr/>
          <p:nvPr/>
        </p:nvSpPr>
        <p:spPr>
          <a:xfrm>
            <a:off x="1279676" y="226472"/>
            <a:ext cx="1198697" cy="491225"/>
          </a:xfrm>
          <a:prstGeom prst="rect">
            <a:avLst/>
          </a:prstGeom>
        </p:spPr>
        <p:txBody>
          <a:bodyPr wrap="square">
            <a:spAutoFit/>
          </a:bodyPr>
          <a:lstStyle/>
          <a:p>
            <a:pPr marL="717550" lvl="0" indent="-717550">
              <a:lnSpc>
                <a:spcPct val="81000"/>
              </a:lnSpc>
              <a:spcBef>
                <a:spcPct val="0"/>
              </a:spcBef>
              <a:buClr>
                <a:srgbClr val="000000"/>
              </a:buClr>
            </a:pPr>
            <a:r>
              <a:rPr lang="en-US" altLang="en-US" kern="0" dirty="0">
                <a:solidFill>
                  <a:srgbClr val="C00000"/>
                </a:solidFill>
                <a:latin typeface="Arial Narrow" panose="020B0606020202030204" pitchFamily="34" charset="0"/>
                <a:cs typeface="Lucida Sans Unicode"/>
              </a:rPr>
              <a:t>Or…</a:t>
            </a:r>
          </a:p>
        </p:txBody>
      </p:sp>
      <p:sp>
        <p:nvSpPr>
          <p:cNvPr id="3" name="TextBox 2"/>
          <p:cNvSpPr txBox="1"/>
          <p:nvPr/>
        </p:nvSpPr>
        <p:spPr>
          <a:xfrm>
            <a:off x="5796136" y="4256251"/>
            <a:ext cx="3008584" cy="2172903"/>
          </a:xfrm>
          <a:prstGeom prst="rect">
            <a:avLst/>
          </a:prstGeom>
          <a:noFill/>
        </p:spPr>
        <p:txBody>
          <a:bodyPr wrap="square" rtlCol="0">
            <a:spAutoFit/>
          </a:bodyPr>
          <a:lstStyle/>
          <a:p>
            <a:r>
              <a:rPr lang="fr-FR" sz="2400" b="0" u="sng" dirty="0" err="1">
                <a:solidFill>
                  <a:srgbClr val="0070C0"/>
                </a:solidFill>
                <a:latin typeface="Arial Narrow" panose="020B0606020202030204" pitchFamily="34" charset="0"/>
                <a:cs typeface="Arial" panose="020B0604020202020204" pitchFamily="34" charset="0"/>
              </a:rPr>
              <a:t>Consequences</a:t>
            </a:r>
            <a:r>
              <a:rPr lang="fr-FR" sz="2400" b="0" dirty="0">
                <a:solidFill>
                  <a:srgbClr val="0070C0"/>
                </a:solidFill>
                <a:latin typeface="Arial Narrow" panose="020B0606020202030204" pitchFamily="34" charset="0"/>
                <a:cs typeface="Arial" panose="020B0604020202020204" pitchFamily="34" charset="0"/>
              </a:rPr>
              <a:t>:</a:t>
            </a:r>
          </a:p>
          <a:p>
            <a:endParaRPr lang="fr-FR" sz="2400" b="0" dirty="0">
              <a:solidFill>
                <a:srgbClr val="0070C0"/>
              </a:solidFill>
              <a:latin typeface="Arial Narrow" panose="020B0606020202030204" pitchFamily="34" charset="0"/>
              <a:cs typeface="Arial" panose="020B0604020202020204" pitchFamily="34" charset="0"/>
            </a:endParaRPr>
          </a:p>
          <a:p>
            <a:pPr marL="342900" indent="-342900">
              <a:buFont typeface="Arial" panose="020B0604020202020204" pitchFamily="34" charset="0"/>
              <a:buChar char="•"/>
            </a:pPr>
            <a:r>
              <a:rPr lang="fr-FR" sz="2400" b="0" dirty="0">
                <a:solidFill>
                  <a:srgbClr val="0070C0"/>
                </a:solidFill>
                <a:latin typeface="Arial Narrow" panose="020B0606020202030204" pitchFamily="34" charset="0"/>
                <a:cs typeface="Arial" panose="020B0604020202020204" pitchFamily="34" charset="0"/>
              </a:rPr>
              <a:t>No </a:t>
            </a:r>
            <a:r>
              <a:rPr lang="fr-FR" sz="2400" b="0" dirty="0" err="1">
                <a:solidFill>
                  <a:srgbClr val="0070C0"/>
                </a:solidFill>
                <a:latin typeface="Arial Narrow" panose="020B0606020202030204" pitchFamily="34" charset="0"/>
                <a:cs typeface="Arial" panose="020B0604020202020204" pitchFamily="34" charset="0"/>
              </a:rPr>
              <a:t>funds</a:t>
            </a:r>
            <a:r>
              <a:rPr lang="fr-FR" sz="2400" b="0" dirty="0">
                <a:solidFill>
                  <a:srgbClr val="0070C0"/>
                </a:solidFill>
                <a:latin typeface="Arial Narrow" panose="020B0606020202030204" pitchFamily="34" charset="0"/>
                <a:cs typeface="Arial" panose="020B0604020202020204" pitchFamily="34" charset="0"/>
              </a:rPr>
              <a:t> </a:t>
            </a:r>
            <a:r>
              <a:rPr lang="fr-FR" sz="2400" b="0" dirty="0" err="1">
                <a:solidFill>
                  <a:srgbClr val="0070C0"/>
                </a:solidFill>
                <a:latin typeface="Arial Narrow" panose="020B0606020202030204" pitchFamily="34" charset="0"/>
                <a:cs typeface="Arial" panose="020B0604020202020204" pitchFamily="34" charset="0"/>
              </a:rPr>
              <a:t>reverted</a:t>
            </a:r>
            <a:r>
              <a:rPr lang="fr-FR" sz="2400" b="0" dirty="0">
                <a:solidFill>
                  <a:srgbClr val="0070C0"/>
                </a:solidFill>
                <a:latin typeface="Arial Narrow" panose="020B0606020202030204" pitchFamily="34" charset="0"/>
                <a:cs typeface="Arial" panose="020B0604020202020204" pitchFamily="34" charset="0"/>
              </a:rPr>
              <a:t> to WH site or WH </a:t>
            </a:r>
            <a:r>
              <a:rPr lang="fr-FR" sz="2400" b="0" dirty="0" err="1">
                <a:solidFill>
                  <a:srgbClr val="0070C0"/>
                </a:solidFill>
                <a:latin typeface="Arial Narrow" panose="020B0606020202030204" pitchFamily="34" charset="0"/>
                <a:cs typeface="Arial" panose="020B0604020202020204" pitchFamily="34" charset="0"/>
              </a:rPr>
              <a:t>Fund</a:t>
            </a:r>
            <a:endParaRPr lang="fr-FR" sz="2400" b="0" dirty="0">
              <a:solidFill>
                <a:srgbClr val="0070C0"/>
              </a:solidFill>
              <a:latin typeface="Arial Narrow" panose="020B0606020202030204" pitchFamily="34" charset="0"/>
              <a:cs typeface="Arial" panose="020B0604020202020204" pitchFamily="34" charset="0"/>
            </a:endParaRPr>
          </a:p>
          <a:p>
            <a:endParaRPr lang="fr-FR" sz="2400" b="0" dirty="0">
              <a:solidFill>
                <a:srgbClr val="0070C0"/>
              </a:solidFill>
              <a:latin typeface="Arial Narrow" panose="020B0606020202030204" pitchFamily="34" charset="0"/>
              <a:cs typeface="Arial" panose="020B0604020202020204" pitchFamily="34" charset="0"/>
            </a:endParaRPr>
          </a:p>
          <a:p>
            <a:pPr marL="342900" indent="-342900">
              <a:buFont typeface="Arial" panose="020B0604020202020204" pitchFamily="34" charset="0"/>
              <a:buChar char="•"/>
            </a:pPr>
            <a:r>
              <a:rPr lang="fr-FR" sz="2400" b="0" dirty="0">
                <a:solidFill>
                  <a:srgbClr val="0070C0"/>
                </a:solidFill>
                <a:latin typeface="Arial Narrow" panose="020B0606020202030204" pitchFamily="34" charset="0"/>
                <a:cs typeface="Arial" panose="020B0604020202020204" pitchFamily="34" charset="0"/>
              </a:rPr>
              <a:t>No </a:t>
            </a:r>
            <a:r>
              <a:rPr lang="fr-FR" sz="2400" b="0" dirty="0" err="1">
                <a:solidFill>
                  <a:srgbClr val="0070C0"/>
                </a:solidFill>
                <a:latin typeface="Arial Narrow" panose="020B0606020202030204" pitchFamily="34" charset="0"/>
                <a:cs typeface="Arial" panose="020B0604020202020204" pitchFamily="34" charset="0"/>
              </a:rPr>
              <a:t>quality</a:t>
            </a:r>
            <a:r>
              <a:rPr lang="fr-FR" sz="2400" b="0" dirty="0">
                <a:solidFill>
                  <a:srgbClr val="0070C0"/>
                </a:solidFill>
                <a:latin typeface="Arial Narrow" panose="020B0606020202030204" pitchFamily="34" charset="0"/>
                <a:cs typeface="Arial" panose="020B0604020202020204" pitchFamily="34" charset="0"/>
              </a:rPr>
              <a:t> control</a:t>
            </a:r>
          </a:p>
        </p:txBody>
      </p:sp>
      <p:pic>
        <p:nvPicPr>
          <p:cNvPr id="7" name="Picture 6"/>
          <p:cNvPicPr>
            <a:picLocks noChangeAspect="1"/>
          </p:cNvPicPr>
          <p:nvPr/>
        </p:nvPicPr>
        <p:blipFill rotWithShape="1">
          <a:blip r:embed="rId6"/>
          <a:srcRect l="35479" t="28400" r="31101" b="30118"/>
          <a:stretch/>
        </p:blipFill>
        <p:spPr>
          <a:xfrm>
            <a:off x="116349" y="1340768"/>
            <a:ext cx="3129533" cy="2427686"/>
          </a:xfrm>
          <a:prstGeom prst="rect">
            <a:avLst/>
          </a:prstGeom>
        </p:spPr>
      </p:pic>
      <p:sp>
        <p:nvSpPr>
          <p:cNvPr id="10" name="Right Arrow 2">
            <a:extLst>
              <a:ext uri="{FF2B5EF4-FFF2-40B4-BE49-F238E27FC236}">
                <a16:creationId xmlns:a16="http://schemas.microsoft.com/office/drawing/2014/main" id="{7D4B8B95-7D40-45AC-8C4B-5A91C7FACA55}"/>
              </a:ext>
            </a:extLst>
          </p:cNvPr>
          <p:cNvSpPr/>
          <p:nvPr/>
        </p:nvSpPr>
        <p:spPr bwMode="auto">
          <a:xfrm rot="6385329">
            <a:off x="707624" y="1337207"/>
            <a:ext cx="741446" cy="454465"/>
          </a:xfrm>
          <a:prstGeom prst="rightArrow">
            <a:avLst/>
          </a:prstGeom>
          <a:solidFill>
            <a:srgbClr val="FFFF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a typeface="Lucida Sans Unicode" pitchFamily="34" charset="0"/>
              <a:cs typeface="Lucida Sans Unicode" pitchFamily="34" charset="0"/>
            </a:endParaRPr>
          </a:p>
        </p:txBody>
      </p:sp>
      <p:sp>
        <p:nvSpPr>
          <p:cNvPr id="11" name="Right Arrow 2">
            <a:extLst>
              <a:ext uri="{FF2B5EF4-FFF2-40B4-BE49-F238E27FC236}">
                <a16:creationId xmlns:a16="http://schemas.microsoft.com/office/drawing/2014/main" id="{FE2DB067-F7F2-4E9E-9A96-0EE75C406451}"/>
              </a:ext>
            </a:extLst>
          </p:cNvPr>
          <p:cNvSpPr/>
          <p:nvPr/>
        </p:nvSpPr>
        <p:spPr bwMode="auto">
          <a:xfrm rot="18893957">
            <a:off x="3997925" y="1468837"/>
            <a:ext cx="735439" cy="298934"/>
          </a:xfrm>
          <a:prstGeom prst="rightArrow">
            <a:avLst/>
          </a:prstGeom>
          <a:solidFill>
            <a:srgbClr val="FFFF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dirty="0">
              <a:ln>
                <a:noFill/>
              </a:ln>
              <a:solidFill>
                <a:schemeClr val="tx1"/>
              </a:solidFill>
              <a:effectLst/>
              <a:latin typeface="Arial" charset="0"/>
              <a:ea typeface="Lucida Sans Unicode" pitchFamily="34" charset="0"/>
              <a:cs typeface="Lucida Sans Unicode" pitchFamily="34" charset="0"/>
            </a:endParaRPr>
          </a:p>
        </p:txBody>
      </p:sp>
      <p:sp>
        <p:nvSpPr>
          <p:cNvPr id="12" name="Right Arrow 2">
            <a:extLst>
              <a:ext uri="{FF2B5EF4-FFF2-40B4-BE49-F238E27FC236}">
                <a16:creationId xmlns:a16="http://schemas.microsoft.com/office/drawing/2014/main" id="{4485BF74-F881-4FC0-8A5A-522C9505B974}"/>
              </a:ext>
            </a:extLst>
          </p:cNvPr>
          <p:cNvSpPr/>
          <p:nvPr/>
        </p:nvSpPr>
        <p:spPr bwMode="auto">
          <a:xfrm rot="18893957">
            <a:off x="5458472" y="2127951"/>
            <a:ext cx="574370" cy="104944"/>
          </a:xfrm>
          <a:prstGeom prst="rightArrow">
            <a:avLst/>
          </a:prstGeom>
          <a:solidFill>
            <a:srgbClr val="FFFF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a typeface="Lucida Sans Unicode" pitchFamily="34" charset="0"/>
              <a:cs typeface="Lucida Sans Unicode" pitchFamily="34" charset="0"/>
            </a:endParaRPr>
          </a:p>
        </p:txBody>
      </p:sp>
      <p:sp>
        <p:nvSpPr>
          <p:cNvPr id="13" name="Right Arrow 2">
            <a:extLst>
              <a:ext uri="{FF2B5EF4-FFF2-40B4-BE49-F238E27FC236}">
                <a16:creationId xmlns:a16="http://schemas.microsoft.com/office/drawing/2014/main" id="{F5653FE5-8A12-45D5-9FB0-E280575B0A47}"/>
              </a:ext>
            </a:extLst>
          </p:cNvPr>
          <p:cNvSpPr/>
          <p:nvPr/>
        </p:nvSpPr>
        <p:spPr bwMode="auto">
          <a:xfrm rot="13709122">
            <a:off x="7981760" y="2096924"/>
            <a:ext cx="554307" cy="125081"/>
          </a:xfrm>
          <a:prstGeom prst="rightArrow">
            <a:avLst/>
          </a:prstGeom>
          <a:solidFill>
            <a:srgbClr val="FFFF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a typeface="Lucida Sans Unicode" pitchFamily="34" charset="0"/>
              <a:cs typeface="Lucida Sans Unicode" pitchFamily="34" charset="0"/>
            </a:endParaRPr>
          </a:p>
        </p:txBody>
      </p:sp>
      <p:sp>
        <p:nvSpPr>
          <p:cNvPr id="14" name="Right Arrow 2">
            <a:extLst>
              <a:ext uri="{FF2B5EF4-FFF2-40B4-BE49-F238E27FC236}">
                <a16:creationId xmlns:a16="http://schemas.microsoft.com/office/drawing/2014/main" id="{BD0D466F-3892-44D1-9404-7D5C747FD4F7}"/>
              </a:ext>
            </a:extLst>
          </p:cNvPr>
          <p:cNvSpPr/>
          <p:nvPr/>
        </p:nvSpPr>
        <p:spPr bwMode="auto">
          <a:xfrm rot="1747764">
            <a:off x="7161571" y="404589"/>
            <a:ext cx="735439" cy="298934"/>
          </a:xfrm>
          <a:prstGeom prst="rightArrow">
            <a:avLst/>
          </a:prstGeom>
          <a:solidFill>
            <a:srgbClr val="FFFF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dirty="0">
              <a:ln>
                <a:noFill/>
              </a:ln>
              <a:solidFill>
                <a:schemeClr val="tx1"/>
              </a:solidFill>
              <a:effectLst/>
              <a:latin typeface="Arial" charset="0"/>
              <a:ea typeface="Lucida Sans Unicode" pitchFamily="34" charset="0"/>
              <a:cs typeface="Lucida Sans Unicode" pitchFamily="34" charset="0"/>
            </a:endParaRPr>
          </a:p>
        </p:txBody>
      </p:sp>
      <p:sp>
        <p:nvSpPr>
          <p:cNvPr id="15" name="Right Arrow 2">
            <a:extLst>
              <a:ext uri="{FF2B5EF4-FFF2-40B4-BE49-F238E27FC236}">
                <a16:creationId xmlns:a16="http://schemas.microsoft.com/office/drawing/2014/main" id="{B2804A4C-C728-41E2-B840-70117912EAD7}"/>
              </a:ext>
            </a:extLst>
          </p:cNvPr>
          <p:cNvSpPr/>
          <p:nvPr/>
        </p:nvSpPr>
        <p:spPr bwMode="auto">
          <a:xfrm rot="18893957">
            <a:off x="2110654" y="5017800"/>
            <a:ext cx="735439" cy="298934"/>
          </a:xfrm>
          <a:prstGeom prst="rightArrow">
            <a:avLst/>
          </a:prstGeom>
          <a:solidFill>
            <a:srgbClr val="FFFF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dirty="0">
              <a:ln>
                <a:noFill/>
              </a:ln>
              <a:solidFill>
                <a:schemeClr val="tx1"/>
              </a:solidFill>
              <a:effectLst/>
              <a:latin typeface="Arial" charset="0"/>
              <a:ea typeface="Lucida Sans Unicode" pitchFamily="34" charset="0"/>
              <a:cs typeface="Lucida Sans Unicode" pitchFamily="34" charset="0"/>
            </a:endParaRPr>
          </a:p>
        </p:txBody>
      </p:sp>
      <p:sp>
        <p:nvSpPr>
          <p:cNvPr id="16" name="Right Arrow 2">
            <a:extLst>
              <a:ext uri="{FF2B5EF4-FFF2-40B4-BE49-F238E27FC236}">
                <a16:creationId xmlns:a16="http://schemas.microsoft.com/office/drawing/2014/main" id="{CAC9EB1A-4D60-4AA1-A196-29D587299FBD}"/>
              </a:ext>
            </a:extLst>
          </p:cNvPr>
          <p:cNvSpPr/>
          <p:nvPr/>
        </p:nvSpPr>
        <p:spPr bwMode="auto">
          <a:xfrm rot="4611518">
            <a:off x="1892563" y="1814224"/>
            <a:ext cx="712529" cy="251471"/>
          </a:xfrm>
          <a:prstGeom prst="rightArrow">
            <a:avLst/>
          </a:prstGeom>
          <a:solidFill>
            <a:srgbClr val="FFFF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dirty="0">
              <a:ln>
                <a:noFill/>
              </a:ln>
              <a:solidFill>
                <a:schemeClr val="tx1"/>
              </a:solidFill>
              <a:effectLst/>
              <a:latin typeface="Arial" charset="0"/>
              <a:ea typeface="Lucida Sans Unicode" pitchFamily="34" charset="0"/>
              <a:cs typeface="Lucida Sans Unicode" pitchFamily="34" charset="0"/>
            </a:endParaRPr>
          </a:p>
        </p:txBody>
      </p:sp>
    </p:spTree>
    <p:extLst>
      <p:ext uri="{BB962C8B-B14F-4D97-AF65-F5344CB8AC3E}">
        <p14:creationId xmlns:p14="http://schemas.microsoft.com/office/powerpoint/2010/main" val="1516463784"/>
      </p:ext>
    </p:extLst>
  </p:cSld>
  <p:clrMapOvr>
    <a:masterClrMapping/>
  </p:clrMapOvr>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0"/>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a:stretch/>
        </p:blipFill>
        <p:spPr bwMode="auto">
          <a:xfrm>
            <a:off x="0" y="200103"/>
            <a:ext cx="3240394" cy="645779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rgbClr val="000000"/>
                </a:solidFill>
                <a:prstDash val="solid"/>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2" name="Title 1"/>
          <p:cNvSpPr>
            <a:spLocks noGrp="1"/>
          </p:cNvSpPr>
          <p:nvPr>
            <p:ph type="title"/>
          </p:nvPr>
        </p:nvSpPr>
        <p:spPr>
          <a:xfrm>
            <a:off x="3266290" y="380291"/>
            <a:ext cx="3096344" cy="693917"/>
          </a:xfrm>
        </p:spPr>
        <p:txBody>
          <a:bodyPr/>
          <a:lstStyle/>
          <a:p>
            <a:r>
              <a:rPr lang="fr-FR" dirty="0">
                <a:solidFill>
                  <a:schemeClr val="accent5">
                    <a:lumMod val="50000"/>
                  </a:schemeClr>
                </a:solidFill>
                <a:latin typeface="Arial Narrow" panose="020B0606020202030204" pitchFamily="34" charset="0"/>
              </a:rPr>
              <a:t>Conclusion</a:t>
            </a:r>
            <a:endParaRPr lang="en-US" dirty="0">
              <a:solidFill>
                <a:schemeClr val="accent5">
                  <a:lumMod val="50000"/>
                </a:schemeClr>
              </a:solidFill>
              <a:latin typeface="Arial Narrow" panose="020B0606020202030204" pitchFamily="34" charset="0"/>
            </a:endParaRPr>
          </a:p>
        </p:txBody>
      </p:sp>
      <p:sp>
        <p:nvSpPr>
          <p:cNvPr id="3" name="Content Placeholder 2"/>
          <p:cNvSpPr>
            <a:spLocks noGrp="1"/>
          </p:cNvSpPr>
          <p:nvPr>
            <p:ph idx="1"/>
          </p:nvPr>
        </p:nvSpPr>
        <p:spPr>
          <a:xfrm>
            <a:off x="2113384" y="1492173"/>
            <a:ext cx="6573416" cy="4961163"/>
          </a:xfrm>
        </p:spPr>
        <p:txBody>
          <a:bodyPr/>
          <a:lstStyle/>
          <a:p>
            <a:pPr>
              <a:buFont typeface="Wingdings" panose="05000000000000000000" pitchFamily="2" charset="2"/>
              <a:buChar char="Ø"/>
            </a:pPr>
            <a:r>
              <a:rPr lang="fr-FR" sz="2400" dirty="0">
                <a:solidFill>
                  <a:schemeClr val="accent5">
                    <a:lumMod val="25000"/>
                  </a:schemeClr>
                </a:solidFill>
                <a:latin typeface="Arial Narrow" panose="020B0606020202030204" pitchFamily="34" charset="0"/>
              </a:rPr>
              <a:t>Use logos to </a:t>
            </a:r>
            <a:r>
              <a:rPr lang="fr-FR" sz="2400" dirty="0" err="1">
                <a:solidFill>
                  <a:schemeClr val="accent5">
                    <a:lumMod val="25000"/>
                  </a:schemeClr>
                </a:solidFill>
                <a:latin typeface="Arial Narrow" panose="020B0606020202030204" pitchFamily="34" charset="0"/>
              </a:rPr>
              <a:t>promote</a:t>
            </a:r>
            <a:r>
              <a:rPr lang="fr-FR" sz="2400" dirty="0">
                <a:solidFill>
                  <a:schemeClr val="accent5">
                    <a:lumMod val="25000"/>
                  </a:schemeClr>
                </a:solidFill>
                <a:latin typeface="Arial Narrow" panose="020B0606020202030204" pitchFamily="34" charset="0"/>
              </a:rPr>
              <a:t> sites and </a:t>
            </a:r>
            <a:r>
              <a:rPr lang="fr-FR" sz="2400" dirty="0" err="1">
                <a:solidFill>
                  <a:schemeClr val="accent5">
                    <a:lumMod val="25000"/>
                  </a:schemeClr>
                </a:solidFill>
                <a:latin typeface="Arial Narrow" panose="020B0606020202030204" pitchFamily="34" charset="0"/>
              </a:rPr>
              <a:t>raise</a:t>
            </a:r>
            <a:r>
              <a:rPr lang="fr-FR" sz="2400" dirty="0">
                <a:solidFill>
                  <a:schemeClr val="accent5">
                    <a:lumMod val="25000"/>
                  </a:schemeClr>
                </a:solidFill>
                <a:latin typeface="Arial Narrow" panose="020B0606020202030204" pitchFamily="34" charset="0"/>
              </a:rPr>
              <a:t> </a:t>
            </a:r>
            <a:r>
              <a:rPr lang="fr-FR" sz="2400" dirty="0" err="1">
                <a:solidFill>
                  <a:schemeClr val="accent5">
                    <a:lumMod val="25000"/>
                  </a:schemeClr>
                </a:solidFill>
                <a:latin typeface="Arial Narrow" panose="020B0606020202030204" pitchFamily="34" charset="0"/>
              </a:rPr>
              <a:t>awareness</a:t>
            </a:r>
            <a:r>
              <a:rPr lang="fr-FR" sz="2400" dirty="0">
                <a:solidFill>
                  <a:schemeClr val="accent5">
                    <a:lumMod val="25000"/>
                  </a:schemeClr>
                </a:solidFill>
                <a:latin typeface="Arial Narrow" panose="020B0606020202030204" pitchFamily="34" charset="0"/>
              </a:rPr>
              <a:t> of the World Heritage Convention</a:t>
            </a:r>
          </a:p>
          <a:p>
            <a:pPr>
              <a:buFont typeface="Wingdings" panose="05000000000000000000" pitchFamily="2" charset="2"/>
              <a:buChar char="Ø"/>
            </a:pPr>
            <a:r>
              <a:rPr lang="fr-FR" sz="2400" dirty="0">
                <a:solidFill>
                  <a:schemeClr val="accent5">
                    <a:lumMod val="25000"/>
                  </a:schemeClr>
                </a:solidFill>
                <a:latin typeface="Arial Narrow" panose="020B0606020202030204" pitchFamily="34" charset="0"/>
              </a:rPr>
              <a:t>Help us </a:t>
            </a:r>
            <a:r>
              <a:rPr lang="fr-FR" sz="2400" dirty="0" err="1">
                <a:solidFill>
                  <a:schemeClr val="accent5">
                    <a:lumMod val="25000"/>
                  </a:schemeClr>
                </a:solidFill>
                <a:latin typeface="Arial Narrow" panose="020B0606020202030204" pitchFamily="34" charset="0"/>
              </a:rPr>
              <a:t>controlling</a:t>
            </a:r>
            <a:r>
              <a:rPr lang="fr-FR" sz="2400" dirty="0">
                <a:solidFill>
                  <a:schemeClr val="accent5">
                    <a:lumMod val="25000"/>
                  </a:schemeClr>
                </a:solidFill>
                <a:latin typeface="Arial Narrow" panose="020B0606020202030204" pitchFamily="34" charset="0"/>
              </a:rPr>
              <a:t> </a:t>
            </a:r>
            <a:r>
              <a:rPr lang="fr-FR" sz="2400" dirty="0" err="1">
                <a:solidFill>
                  <a:schemeClr val="accent5">
                    <a:lumMod val="25000"/>
                  </a:schemeClr>
                </a:solidFill>
                <a:latin typeface="Arial Narrow" panose="020B0606020202030204" pitchFamily="34" charset="0"/>
              </a:rPr>
              <a:t>misuse</a:t>
            </a:r>
            <a:endParaRPr lang="fr-FR" sz="2400" dirty="0">
              <a:solidFill>
                <a:schemeClr val="accent5">
                  <a:lumMod val="25000"/>
                </a:schemeClr>
              </a:solidFill>
              <a:latin typeface="Arial Narrow" panose="020B0606020202030204" pitchFamily="34" charset="0"/>
            </a:endParaRPr>
          </a:p>
          <a:p>
            <a:pPr>
              <a:buFont typeface="Wingdings" panose="05000000000000000000" pitchFamily="2" charset="2"/>
              <a:buChar char="Ø"/>
            </a:pPr>
            <a:r>
              <a:rPr lang="fr-FR" sz="2400" dirty="0">
                <a:solidFill>
                  <a:schemeClr val="accent5">
                    <a:lumMod val="25000"/>
                  </a:schemeClr>
                </a:solidFill>
                <a:latin typeface="Arial Narrow" panose="020B0606020202030204" pitchFamily="34" charset="0"/>
              </a:rPr>
              <a:t>Contact us for information, assistance, or to </a:t>
            </a:r>
            <a:r>
              <a:rPr lang="fr-FR" sz="2400" dirty="0" err="1">
                <a:solidFill>
                  <a:schemeClr val="accent5">
                    <a:lumMod val="25000"/>
                  </a:schemeClr>
                </a:solidFill>
                <a:latin typeface="Arial Narrow" panose="020B0606020202030204" pitchFamily="34" charset="0"/>
              </a:rPr>
              <a:t>submit</a:t>
            </a:r>
            <a:r>
              <a:rPr lang="fr-FR" sz="2400" dirty="0">
                <a:solidFill>
                  <a:schemeClr val="accent5">
                    <a:lumMod val="25000"/>
                  </a:schemeClr>
                </a:solidFill>
                <a:latin typeface="Arial Narrow" panose="020B0606020202030204" pitchFamily="34" charset="0"/>
              </a:rPr>
              <a:t> a </a:t>
            </a:r>
            <a:r>
              <a:rPr lang="fr-FR" sz="2400" dirty="0" err="1">
                <a:solidFill>
                  <a:schemeClr val="accent5">
                    <a:lumMod val="25000"/>
                  </a:schemeClr>
                </a:solidFill>
                <a:latin typeface="Arial Narrow" panose="020B0606020202030204" pitchFamily="34" charset="0"/>
              </a:rPr>
              <a:t>request</a:t>
            </a:r>
            <a:r>
              <a:rPr lang="fr-FR" sz="2400" dirty="0">
                <a:solidFill>
                  <a:schemeClr val="accent5">
                    <a:lumMod val="25000"/>
                  </a:schemeClr>
                </a:solidFill>
                <a:latin typeface="Arial Narrow" panose="020B0606020202030204" pitchFamily="34" charset="0"/>
              </a:rPr>
              <a:t>:</a:t>
            </a:r>
          </a:p>
          <a:p>
            <a:pPr marL="0" indent="0">
              <a:buNone/>
            </a:pPr>
            <a:endParaRPr lang="fr-FR" sz="2800" dirty="0">
              <a:solidFill>
                <a:schemeClr val="accent5">
                  <a:lumMod val="25000"/>
                </a:schemeClr>
              </a:solidFill>
              <a:latin typeface="Arial Narrow" panose="020B0606020202030204" pitchFamily="34" charset="0"/>
            </a:endParaRPr>
          </a:p>
          <a:p>
            <a:pPr marL="0" indent="0" algn="ctr">
              <a:buNone/>
            </a:pPr>
            <a:r>
              <a:rPr lang="fr-FR" sz="2400" dirty="0">
                <a:solidFill>
                  <a:schemeClr val="accent5">
                    <a:lumMod val="25000"/>
                  </a:schemeClr>
                </a:solidFill>
                <a:latin typeface="Arial Narrow" panose="020B0606020202030204" pitchFamily="34" charset="0"/>
              </a:rPr>
              <a:t>Ms Barbara Blanchard</a:t>
            </a:r>
          </a:p>
          <a:p>
            <a:pPr marL="0" indent="0" algn="ctr">
              <a:buNone/>
            </a:pPr>
            <a:r>
              <a:rPr lang="fr-FR" sz="2400" dirty="0">
                <a:solidFill>
                  <a:schemeClr val="accent5">
                    <a:lumMod val="25000"/>
                  </a:schemeClr>
                </a:solidFill>
                <a:latin typeface="Arial Narrow" panose="020B0606020202030204" pitchFamily="34" charset="0"/>
              </a:rPr>
              <a:t>Culture Sector</a:t>
            </a:r>
          </a:p>
          <a:p>
            <a:pPr marL="0" indent="0" algn="ctr">
              <a:buNone/>
            </a:pPr>
            <a:r>
              <a:rPr lang="fr-FR" sz="2000" dirty="0">
                <a:solidFill>
                  <a:schemeClr val="accent5">
                    <a:lumMod val="25000"/>
                  </a:schemeClr>
                </a:solidFill>
                <a:latin typeface="Arial Narrow" panose="020B0606020202030204" pitchFamily="34" charset="0"/>
              </a:rPr>
              <a:t>Communication, Cities and Events Unit</a:t>
            </a:r>
          </a:p>
          <a:p>
            <a:pPr marL="0" indent="0" algn="ctr">
              <a:buNone/>
            </a:pPr>
            <a:r>
              <a:rPr lang="fr-FR" sz="2400" dirty="0">
                <a:latin typeface="Arial Narrow" panose="020B0606020202030204" pitchFamily="34" charset="0"/>
                <a:hlinkClick r:id="rId4"/>
              </a:rPr>
              <a:t>b.blanchard@unesco.org</a:t>
            </a:r>
            <a:r>
              <a:rPr lang="fr-FR" dirty="0">
                <a:latin typeface="Arial Narrow" panose="020B0606020202030204" pitchFamily="34" charset="0"/>
              </a:rPr>
              <a:t> </a:t>
            </a:r>
            <a:endParaRPr lang="en-US" dirty="0">
              <a:latin typeface="Arial Narrow" panose="020B0606020202030204" pitchFamily="34" charset="0"/>
            </a:endParaRPr>
          </a:p>
        </p:txBody>
      </p:sp>
      <p:sp>
        <p:nvSpPr>
          <p:cNvPr id="5" name="Arrow: Curved Right 4">
            <a:extLst>
              <a:ext uri="{FF2B5EF4-FFF2-40B4-BE49-F238E27FC236}">
                <a16:creationId xmlns:a16="http://schemas.microsoft.com/office/drawing/2014/main" id="{8C8E9E0F-9887-4CCF-AEB9-4DEED5EFF2CC}"/>
              </a:ext>
            </a:extLst>
          </p:cNvPr>
          <p:cNvSpPr/>
          <p:nvPr/>
        </p:nvSpPr>
        <p:spPr>
          <a:xfrm>
            <a:off x="2900530" y="4293096"/>
            <a:ext cx="731520" cy="1577051"/>
          </a:xfrm>
          <a:prstGeom prst="curv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Tree>
    <p:extLst>
      <p:ext uri="{BB962C8B-B14F-4D97-AF65-F5344CB8AC3E}">
        <p14:creationId xmlns:p14="http://schemas.microsoft.com/office/powerpoint/2010/main" val="274387619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0"/>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a:stretch/>
        </p:blipFill>
        <p:spPr bwMode="auto">
          <a:xfrm>
            <a:off x="0" y="274638"/>
            <a:ext cx="3240394" cy="645779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rgbClr val="000000"/>
                </a:solidFill>
                <a:prstDash val="solid"/>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4" name="Title 3"/>
          <p:cNvSpPr>
            <a:spLocks noGrp="1"/>
          </p:cNvSpPr>
          <p:nvPr>
            <p:ph type="title"/>
          </p:nvPr>
        </p:nvSpPr>
        <p:spPr>
          <a:xfrm>
            <a:off x="2699792" y="274638"/>
            <a:ext cx="5987008" cy="1143000"/>
          </a:xfrm>
        </p:spPr>
        <p:txBody>
          <a:bodyPr/>
          <a:lstStyle/>
          <a:p>
            <a:r>
              <a:rPr lang="en-US" altLang="en-US" sz="2400" b="1" dirty="0">
                <a:solidFill>
                  <a:srgbClr val="00B050"/>
                </a:solidFill>
                <a:latin typeface="Arial Narrow" panose="020B0606020202030204" pitchFamily="34" charset="0"/>
              </a:rPr>
              <a:t>The proper use of a shared and unique emblem contributes to:</a:t>
            </a:r>
            <a:endParaRPr lang="en-US" sz="2400" b="1" dirty="0">
              <a:solidFill>
                <a:srgbClr val="00B050"/>
              </a:solidFill>
              <a:latin typeface="Arial Narrow" panose="020B0606020202030204" pitchFamily="34" charset="0"/>
            </a:endParaRPr>
          </a:p>
        </p:txBody>
      </p:sp>
      <p:sp>
        <p:nvSpPr>
          <p:cNvPr id="5" name="Content Placeholder 4"/>
          <p:cNvSpPr>
            <a:spLocks noGrp="1"/>
          </p:cNvSpPr>
          <p:nvPr>
            <p:ph idx="1"/>
          </p:nvPr>
        </p:nvSpPr>
        <p:spPr>
          <a:xfrm>
            <a:off x="4355976" y="1484784"/>
            <a:ext cx="4249454" cy="2088232"/>
          </a:xfrm>
        </p:spPr>
        <p:txBody>
          <a:bodyPr/>
          <a:lstStyle/>
          <a:p>
            <a:pPr>
              <a:lnSpc>
                <a:spcPct val="150000"/>
              </a:lnSpc>
              <a:buFont typeface="Wingdings" panose="05000000000000000000" pitchFamily="2" charset="2"/>
              <a:buChar char="Ø"/>
              <a:defRPr/>
            </a:pPr>
            <a:r>
              <a:rPr lang="en-US" altLang="en-US" sz="2400" b="1" dirty="0">
                <a:solidFill>
                  <a:srgbClr val="0070C0"/>
                </a:solidFill>
                <a:latin typeface="Arial Narrow" panose="020B0606020202030204" pitchFamily="34" charset="0"/>
              </a:rPr>
              <a:t>Convey accurate </a:t>
            </a:r>
            <a:r>
              <a:rPr lang="fr-FR" altLang="en-US" sz="2400" b="1" dirty="0">
                <a:solidFill>
                  <a:srgbClr val="0070C0"/>
                </a:solidFill>
                <a:latin typeface="Arial Narrow" panose="020B0606020202030204" pitchFamily="34" charset="0"/>
              </a:rPr>
              <a:t>information</a:t>
            </a:r>
          </a:p>
          <a:p>
            <a:pPr>
              <a:lnSpc>
                <a:spcPct val="150000"/>
              </a:lnSpc>
              <a:buFont typeface="Wingdings" panose="05000000000000000000" pitchFamily="2" charset="2"/>
              <a:buChar char="Ø"/>
              <a:defRPr/>
            </a:pPr>
            <a:r>
              <a:rPr lang="fr-FR" altLang="en-US" sz="2400" b="1" dirty="0" err="1">
                <a:solidFill>
                  <a:srgbClr val="0070C0"/>
                </a:solidFill>
                <a:latin typeface="Arial Narrow" panose="020B0606020202030204" pitchFamily="34" charset="0"/>
              </a:rPr>
              <a:t>Allow</a:t>
            </a:r>
            <a:r>
              <a:rPr lang="fr-FR" altLang="en-US" sz="2400" b="1" dirty="0">
                <a:solidFill>
                  <a:srgbClr val="0070C0"/>
                </a:solidFill>
                <a:latin typeface="Arial Narrow" panose="020B0606020202030204" pitchFamily="34" charset="0"/>
              </a:rPr>
              <a:t> </a:t>
            </a:r>
            <a:r>
              <a:rPr lang="fr-FR" altLang="en-US" sz="2400" b="1" dirty="0" err="1">
                <a:solidFill>
                  <a:srgbClr val="0070C0"/>
                </a:solidFill>
                <a:latin typeface="Arial Narrow" panose="020B0606020202030204" pitchFamily="34" charset="0"/>
              </a:rPr>
              <a:t>better</a:t>
            </a:r>
            <a:r>
              <a:rPr lang="fr-FR" altLang="en-US" sz="2400" b="1" dirty="0">
                <a:solidFill>
                  <a:srgbClr val="0070C0"/>
                </a:solidFill>
                <a:latin typeface="Arial Narrow" panose="020B0606020202030204" pitchFamily="34" charset="0"/>
              </a:rPr>
              <a:t> orientation</a:t>
            </a:r>
          </a:p>
          <a:p>
            <a:pPr>
              <a:lnSpc>
                <a:spcPct val="150000"/>
              </a:lnSpc>
              <a:buFont typeface="Wingdings" panose="05000000000000000000" pitchFamily="2" charset="2"/>
              <a:buChar char="Ø"/>
              <a:defRPr/>
            </a:pPr>
            <a:r>
              <a:rPr lang="fr-FR" altLang="en-US" sz="2400" b="1" dirty="0" err="1">
                <a:solidFill>
                  <a:srgbClr val="0070C0"/>
                </a:solidFill>
                <a:latin typeface="Arial Narrow" panose="020B0606020202030204" pitchFamily="34" charset="0"/>
              </a:rPr>
              <a:t>Stimulate</a:t>
            </a:r>
            <a:r>
              <a:rPr lang="fr-FR" altLang="en-US" sz="2400" b="1" dirty="0">
                <a:solidFill>
                  <a:srgbClr val="0070C0"/>
                </a:solidFill>
                <a:latin typeface="Arial Narrow" panose="020B0606020202030204" pitchFamily="34" charset="0"/>
              </a:rPr>
              <a:t> </a:t>
            </a:r>
            <a:r>
              <a:rPr lang="fr-FR" altLang="en-US" sz="2400" b="1" dirty="0" err="1">
                <a:solidFill>
                  <a:srgbClr val="0070C0"/>
                </a:solidFill>
                <a:latin typeface="Arial Narrow" panose="020B0606020202030204" pitchFamily="34" charset="0"/>
              </a:rPr>
              <a:t>curiosity</a:t>
            </a:r>
            <a:endParaRPr lang="fr-FR" altLang="en-US" sz="2400" b="1" dirty="0">
              <a:solidFill>
                <a:srgbClr val="0070C0"/>
              </a:solidFill>
              <a:latin typeface="Arial Narrow" panose="020B0606020202030204" pitchFamily="34" charset="0"/>
            </a:endParaRPr>
          </a:p>
        </p:txBody>
      </p:sp>
      <p:pic>
        <p:nvPicPr>
          <p:cNvPr id="3074" name="Picture 2" descr="U:\WHC\CEP\CEP\PRESENTATIONS\PPT_KR\site_1325_0009.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437346" y="3480063"/>
            <a:ext cx="4249454" cy="318741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7422466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0"/>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a:stretch/>
        </p:blipFill>
        <p:spPr bwMode="auto">
          <a:xfrm>
            <a:off x="0" y="116632"/>
            <a:ext cx="3240394" cy="645779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rgbClr val="000000"/>
                </a:solidFill>
                <a:prstDash val="solid"/>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10" name="Picture 2" descr="U:\WHC\CEP\PACT\Logo\Graphic standards\Countries\Cambodia\unesco_whc_angkor_en.jp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a:stretch/>
        </p:blipFill>
        <p:spPr bwMode="auto">
          <a:xfrm>
            <a:off x="2763799" y="5320293"/>
            <a:ext cx="1048383" cy="1028611"/>
          </a:xfrm>
          <a:prstGeom prst="rect">
            <a:avLst/>
          </a:prstGeom>
          <a:noFill/>
          <a:extLst>
            <a:ext uri="{909E8E84-426E-40DD-AFC4-6F175D3DCCD1}">
              <a14:hiddenFill xmlns:a14="http://schemas.microsoft.com/office/drawing/2010/main">
                <a:solidFill>
                  <a:srgbClr val="FFFFFF"/>
                </a:solidFill>
              </a14:hiddenFill>
            </a:ext>
          </a:extLst>
        </p:spPr>
      </p:pic>
      <p:sp>
        <p:nvSpPr>
          <p:cNvPr id="3074" name="Text Box 1"/>
          <p:cNvSpPr txBox="1">
            <a:spLocks noChangeArrowheads="1"/>
          </p:cNvSpPr>
          <p:nvPr/>
        </p:nvSpPr>
        <p:spPr bwMode="auto">
          <a:xfrm>
            <a:off x="3059832" y="1854216"/>
            <a:ext cx="5472608" cy="2341722"/>
          </a:xfrm>
          <a:prstGeom prst="rect">
            <a:avLst/>
          </a:prstGeom>
          <a:noFill/>
          <a:ln w="9525">
            <a:noFill/>
            <a:round/>
            <a:headEnd/>
            <a:tailEnd/>
          </a:ln>
        </p:spPr>
        <p:txBody>
          <a:bodyPr lIns="378000" tIns="180000" rIns="90000" bIns="180000"/>
          <a:lstStyle>
            <a:lvl1pPr marL="717550" indent="-717550">
              <a:tabLst>
                <a:tab pos="717550" algn="l"/>
                <a:tab pos="1165225" algn="l"/>
                <a:tab pos="1614488" algn="l"/>
                <a:tab pos="2063750" algn="l"/>
                <a:tab pos="2513013" algn="l"/>
                <a:tab pos="2962275" algn="l"/>
                <a:tab pos="3411538" algn="l"/>
                <a:tab pos="3860800" algn="l"/>
                <a:tab pos="4310063" algn="l"/>
                <a:tab pos="4759325" algn="l"/>
                <a:tab pos="5208588" algn="l"/>
                <a:tab pos="5657850" algn="l"/>
                <a:tab pos="6107113" algn="l"/>
                <a:tab pos="6556375" algn="l"/>
                <a:tab pos="7005638" algn="l"/>
                <a:tab pos="7454900" algn="l"/>
                <a:tab pos="7904163" algn="l"/>
                <a:tab pos="8353425" algn="l"/>
                <a:tab pos="8802688" algn="l"/>
                <a:tab pos="9251950" algn="l"/>
                <a:tab pos="9701213" algn="l"/>
              </a:tabLst>
              <a:defRPr sz="3200" b="1">
                <a:solidFill>
                  <a:schemeClr val="accent2"/>
                </a:solidFill>
                <a:latin typeface="Verdana" pitchFamily="34" charset="0"/>
                <a:ea typeface="Lucida Sans Unicode" pitchFamily="34" charset="0"/>
                <a:cs typeface="Lucida Sans Unicode" pitchFamily="34" charset="0"/>
              </a:defRPr>
            </a:lvl1pPr>
            <a:lvl2pPr marL="742950" indent="-285750">
              <a:tabLst>
                <a:tab pos="717550" algn="l"/>
                <a:tab pos="1165225" algn="l"/>
                <a:tab pos="1614488" algn="l"/>
                <a:tab pos="2063750" algn="l"/>
                <a:tab pos="2513013" algn="l"/>
                <a:tab pos="2962275" algn="l"/>
                <a:tab pos="3411538" algn="l"/>
                <a:tab pos="3860800" algn="l"/>
                <a:tab pos="4310063" algn="l"/>
                <a:tab pos="4759325" algn="l"/>
                <a:tab pos="5208588" algn="l"/>
                <a:tab pos="5657850" algn="l"/>
                <a:tab pos="6107113" algn="l"/>
                <a:tab pos="6556375" algn="l"/>
                <a:tab pos="7005638" algn="l"/>
                <a:tab pos="7454900" algn="l"/>
                <a:tab pos="7904163" algn="l"/>
                <a:tab pos="8353425" algn="l"/>
                <a:tab pos="8802688" algn="l"/>
                <a:tab pos="9251950" algn="l"/>
                <a:tab pos="9701213" algn="l"/>
              </a:tabLst>
              <a:defRPr sz="3200" b="1">
                <a:solidFill>
                  <a:schemeClr val="accent2"/>
                </a:solidFill>
                <a:latin typeface="Verdana" pitchFamily="34" charset="0"/>
                <a:ea typeface="Lucida Sans Unicode" pitchFamily="34" charset="0"/>
                <a:cs typeface="Lucida Sans Unicode" pitchFamily="34" charset="0"/>
              </a:defRPr>
            </a:lvl2pPr>
            <a:lvl3pPr marL="1143000" indent="-228600">
              <a:tabLst>
                <a:tab pos="717550" algn="l"/>
                <a:tab pos="1165225" algn="l"/>
                <a:tab pos="1614488" algn="l"/>
                <a:tab pos="2063750" algn="l"/>
                <a:tab pos="2513013" algn="l"/>
                <a:tab pos="2962275" algn="l"/>
                <a:tab pos="3411538" algn="l"/>
                <a:tab pos="3860800" algn="l"/>
                <a:tab pos="4310063" algn="l"/>
                <a:tab pos="4759325" algn="l"/>
                <a:tab pos="5208588" algn="l"/>
                <a:tab pos="5657850" algn="l"/>
                <a:tab pos="6107113" algn="l"/>
                <a:tab pos="6556375" algn="l"/>
                <a:tab pos="7005638" algn="l"/>
                <a:tab pos="7454900" algn="l"/>
                <a:tab pos="7904163" algn="l"/>
                <a:tab pos="8353425" algn="l"/>
                <a:tab pos="8802688" algn="l"/>
                <a:tab pos="9251950" algn="l"/>
                <a:tab pos="9701213" algn="l"/>
              </a:tabLst>
              <a:defRPr sz="3200" b="1">
                <a:solidFill>
                  <a:schemeClr val="accent2"/>
                </a:solidFill>
                <a:latin typeface="Verdana" pitchFamily="34" charset="0"/>
                <a:ea typeface="Lucida Sans Unicode" pitchFamily="34" charset="0"/>
                <a:cs typeface="Lucida Sans Unicode" pitchFamily="34" charset="0"/>
              </a:defRPr>
            </a:lvl3pPr>
            <a:lvl4pPr marL="1600200" indent="-228600">
              <a:tabLst>
                <a:tab pos="717550" algn="l"/>
                <a:tab pos="1165225" algn="l"/>
                <a:tab pos="1614488" algn="l"/>
                <a:tab pos="2063750" algn="l"/>
                <a:tab pos="2513013" algn="l"/>
                <a:tab pos="2962275" algn="l"/>
                <a:tab pos="3411538" algn="l"/>
                <a:tab pos="3860800" algn="l"/>
                <a:tab pos="4310063" algn="l"/>
                <a:tab pos="4759325" algn="l"/>
                <a:tab pos="5208588" algn="l"/>
                <a:tab pos="5657850" algn="l"/>
                <a:tab pos="6107113" algn="l"/>
                <a:tab pos="6556375" algn="l"/>
                <a:tab pos="7005638" algn="l"/>
                <a:tab pos="7454900" algn="l"/>
                <a:tab pos="7904163" algn="l"/>
                <a:tab pos="8353425" algn="l"/>
                <a:tab pos="8802688" algn="l"/>
                <a:tab pos="9251950" algn="l"/>
                <a:tab pos="9701213" algn="l"/>
              </a:tabLst>
              <a:defRPr sz="3200" b="1">
                <a:solidFill>
                  <a:schemeClr val="accent2"/>
                </a:solidFill>
                <a:latin typeface="Verdana" pitchFamily="34" charset="0"/>
                <a:ea typeface="Lucida Sans Unicode" pitchFamily="34" charset="0"/>
                <a:cs typeface="Lucida Sans Unicode" pitchFamily="34" charset="0"/>
              </a:defRPr>
            </a:lvl4pPr>
            <a:lvl5pPr marL="2057400" indent="-228600">
              <a:tabLst>
                <a:tab pos="717550" algn="l"/>
                <a:tab pos="1165225" algn="l"/>
                <a:tab pos="1614488" algn="l"/>
                <a:tab pos="2063750" algn="l"/>
                <a:tab pos="2513013" algn="l"/>
                <a:tab pos="2962275" algn="l"/>
                <a:tab pos="3411538" algn="l"/>
                <a:tab pos="3860800" algn="l"/>
                <a:tab pos="4310063" algn="l"/>
                <a:tab pos="4759325" algn="l"/>
                <a:tab pos="5208588" algn="l"/>
                <a:tab pos="5657850" algn="l"/>
                <a:tab pos="6107113" algn="l"/>
                <a:tab pos="6556375" algn="l"/>
                <a:tab pos="7005638" algn="l"/>
                <a:tab pos="7454900" algn="l"/>
                <a:tab pos="7904163" algn="l"/>
                <a:tab pos="8353425" algn="l"/>
                <a:tab pos="8802688" algn="l"/>
                <a:tab pos="9251950" algn="l"/>
                <a:tab pos="9701213" algn="l"/>
              </a:tabLst>
              <a:defRPr sz="3200" b="1">
                <a:solidFill>
                  <a:schemeClr val="accent2"/>
                </a:solidFill>
                <a:latin typeface="Verdana" pitchFamily="34" charset="0"/>
                <a:ea typeface="Lucida Sans Unicode" pitchFamily="34" charset="0"/>
                <a:cs typeface="Lucida Sans Unicode" pitchFamily="34" charset="0"/>
              </a:defRPr>
            </a:lvl5pPr>
            <a:lvl6pPr marL="2514600" indent="-228600" defTabSz="457200" eaLnBrk="0" fontAlgn="base" hangingPunct="0">
              <a:lnSpc>
                <a:spcPct val="80000"/>
              </a:lnSpc>
              <a:spcBef>
                <a:spcPts val="600"/>
              </a:spcBef>
              <a:spcAft>
                <a:spcPct val="0"/>
              </a:spcAft>
              <a:buClr>
                <a:srgbClr val="990000"/>
              </a:buClr>
              <a:buSzPct val="100000"/>
              <a:buFont typeface="Arial" charset="0"/>
              <a:tabLst>
                <a:tab pos="717550" algn="l"/>
                <a:tab pos="1165225" algn="l"/>
                <a:tab pos="1614488" algn="l"/>
                <a:tab pos="2063750" algn="l"/>
                <a:tab pos="2513013" algn="l"/>
                <a:tab pos="2962275" algn="l"/>
                <a:tab pos="3411538" algn="l"/>
                <a:tab pos="3860800" algn="l"/>
                <a:tab pos="4310063" algn="l"/>
                <a:tab pos="4759325" algn="l"/>
                <a:tab pos="5208588" algn="l"/>
                <a:tab pos="5657850" algn="l"/>
                <a:tab pos="6107113" algn="l"/>
                <a:tab pos="6556375" algn="l"/>
                <a:tab pos="7005638" algn="l"/>
                <a:tab pos="7454900" algn="l"/>
                <a:tab pos="7904163" algn="l"/>
                <a:tab pos="8353425" algn="l"/>
                <a:tab pos="8802688" algn="l"/>
                <a:tab pos="9251950" algn="l"/>
                <a:tab pos="9701213" algn="l"/>
              </a:tabLst>
              <a:defRPr sz="3200" b="1">
                <a:solidFill>
                  <a:schemeClr val="accent2"/>
                </a:solidFill>
                <a:latin typeface="Verdana" pitchFamily="34" charset="0"/>
                <a:ea typeface="Lucida Sans Unicode" pitchFamily="34" charset="0"/>
                <a:cs typeface="Lucida Sans Unicode" pitchFamily="34" charset="0"/>
              </a:defRPr>
            </a:lvl6pPr>
            <a:lvl7pPr marL="2971800" indent="-228600" defTabSz="457200" eaLnBrk="0" fontAlgn="base" hangingPunct="0">
              <a:lnSpc>
                <a:spcPct val="80000"/>
              </a:lnSpc>
              <a:spcBef>
                <a:spcPts val="600"/>
              </a:spcBef>
              <a:spcAft>
                <a:spcPct val="0"/>
              </a:spcAft>
              <a:buClr>
                <a:srgbClr val="990000"/>
              </a:buClr>
              <a:buSzPct val="100000"/>
              <a:buFont typeface="Arial" charset="0"/>
              <a:tabLst>
                <a:tab pos="717550" algn="l"/>
                <a:tab pos="1165225" algn="l"/>
                <a:tab pos="1614488" algn="l"/>
                <a:tab pos="2063750" algn="l"/>
                <a:tab pos="2513013" algn="l"/>
                <a:tab pos="2962275" algn="l"/>
                <a:tab pos="3411538" algn="l"/>
                <a:tab pos="3860800" algn="l"/>
                <a:tab pos="4310063" algn="l"/>
                <a:tab pos="4759325" algn="l"/>
                <a:tab pos="5208588" algn="l"/>
                <a:tab pos="5657850" algn="l"/>
                <a:tab pos="6107113" algn="l"/>
                <a:tab pos="6556375" algn="l"/>
                <a:tab pos="7005638" algn="l"/>
                <a:tab pos="7454900" algn="l"/>
                <a:tab pos="7904163" algn="l"/>
                <a:tab pos="8353425" algn="l"/>
                <a:tab pos="8802688" algn="l"/>
                <a:tab pos="9251950" algn="l"/>
                <a:tab pos="9701213" algn="l"/>
              </a:tabLst>
              <a:defRPr sz="3200" b="1">
                <a:solidFill>
                  <a:schemeClr val="accent2"/>
                </a:solidFill>
                <a:latin typeface="Verdana" pitchFamily="34" charset="0"/>
                <a:ea typeface="Lucida Sans Unicode" pitchFamily="34" charset="0"/>
                <a:cs typeface="Lucida Sans Unicode" pitchFamily="34" charset="0"/>
              </a:defRPr>
            </a:lvl7pPr>
            <a:lvl8pPr marL="3429000" indent="-228600" defTabSz="457200" eaLnBrk="0" fontAlgn="base" hangingPunct="0">
              <a:lnSpc>
                <a:spcPct val="80000"/>
              </a:lnSpc>
              <a:spcBef>
                <a:spcPts val="600"/>
              </a:spcBef>
              <a:spcAft>
                <a:spcPct val="0"/>
              </a:spcAft>
              <a:buClr>
                <a:srgbClr val="990000"/>
              </a:buClr>
              <a:buSzPct val="100000"/>
              <a:buFont typeface="Arial" charset="0"/>
              <a:tabLst>
                <a:tab pos="717550" algn="l"/>
                <a:tab pos="1165225" algn="l"/>
                <a:tab pos="1614488" algn="l"/>
                <a:tab pos="2063750" algn="l"/>
                <a:tab pos="2513013" algn="l"/>
                <a:tab pos="2962275" algn="l"/>
                <a:tab pos="3411538" algn="l"/>
                <a:tab pos="3860800" algn="l"/>
                <a:tab pos="4310063" algn="l"/>
                <a:tab pos="4759325" algn="l"/>
                <a:tab pos="5208588" algn="l"/>
                <a:tab pos="5657850" algn="l"/>
                <a:tab pos="6107113" algn="l"/>
                <a:tab pos="6556375" algn="l"/>
                <a:tab pos="7005638" algn="l"/>
                <a:tab pos="7454900" algn="l"/>
                <a:tab pos="7904163" algn="l"/>
                <a:tab pos="8353425" algn="l"/>
                <a:tab pos="8802688" algn="l"/>
                <a:tab pos="9251950" algn="l"/>
                <a:tab pos="9701213" algn="l"/>
              </a:tabLst>
              <a:defRPr sz="3200" b="1">
                <a:solidFill>
                  <a:schemeClr val="accent2"/>
                </a:solidFill>
                <a:latin typeface="Verdana" pitchFamily="34" charset="0"/>
                <a:ea typeface="Lucida Sans Unicode" pitchFamily="34" charset="0"/>
                <a:cs typeface="Lucida Sans Unicode" pitchFamily="34" charset="0"/>
              </a:defRPr>
            </a:lvl8pPr>
            <a:lvl9pPr marL="3886200" indent="-228600" defTabSz="457200" eaLnBrk="0" fontAlgn="base" hangingPunct="0">
              <a:lnSpc>
                <a:spcPct val="80000"/>
              </a:lnSpc>
              <a:spcBef>
                <a:spcPts val="600"/>
              </a:spcBef>
              <a:spcAft>
                <a:spcPct val="0"/>
              </a:spcAft>
              <a:buClr>
                <a:srgbClr val="990000"/>
              </a:buClr>
              <a:buSzPct val="100000"/>
              <a:buFont typeface="Arial" charset="0"/>
              <a:tabLst>
                <a:tab pos="717550" algn="l"/>
                <a:tab pos="1165225" algn="l"/>
                <a:tab pos="1614488" algn="l"/>
                <a:tab pos="2063750" algn="l"/>
                <a:tab pos="2513013" algn="l"/>
                <a:tab pos="2962275" algn="l"/>
                <a:tab pos="3411538" algn="l"/>
                <a:tab pos="3860800" algn="l"/>
                <a:tab pos="4310063" algn="l"/>
                <a:tab pos="4759325" algn="l"/>
                <a:tab pos="5208588" algn="l"/>
                <a:tab pos="5657850" algn="l"/>
                <a:tab pos="6107113" algn="l"/>
                <a:tab pos="6556375" algn="l"/>
                <a:tab pos="7005638" algn="l"/>
                <a:tab pos="7454900" algn="l"/>
                <a:tab pos="7904163" algn="l"/>
                <a:tab pos="8353425" algn="l"/>
                <a:tab pos="8802688" algn="l"/>
                <a:tab pos="9251950" algn="l"/>
                <a:tab pos="9701213" algn="l"/>
              </a:tabLst>
              <a:defRPr sz="3200" b="1">
                <a:solidFill>
                  <a:schemeClr val="accent2"/>
                </a:solidFill>
                <a:latin typeface="Verdana" pitchFamily="34" charset="0"/>
                <a:ea typeface="Lucida Sans Unicode" pitchFamily="34" charset="0"/>
                <a:cs typeface="Lucida Sans Unicode" pitchFamily="34" charset="0"/>
              </a:defRPr>
            </a:lvl9pPr>
          </a:lstStyle>
          <a:p>
            <a:pPr eaLnBrk="1" hangingPunct="1">
              <a:lnSpc>
                <a:spcPct val="93000"/>
              </a:lnSpc>
              <a:spcBef>
                <a:spcPct val="0"/>
              </a:spcBef>
              <a:buClr>
                <a:srgbClr val="0070C0"/>
              </a:buClr>
              <a:buFont typeface="Wingdings" panose="05000000000000000000" pitchFamily="2" charset="2"/>
              <a:buChar char="Ø"/>
            </a:pPr>
            <a:r>
              <a:rPr lang="en-GB" altLang="en-US" sz="2800" dirty="0">
                <a:solidFill>
                  <a:srgbClr val="0070C0"/>
                </a:solidFill>
                <a:latin typeface="Arial Narrow" panose="020B0606020202030204" pitchFamily="34" charset="0"/>
              </a:rPr>
              <a:t>Different logos and emblems </a:t>
            </a:r>
          </a:p>
          <a:p>
            <a:pPr marL="457200" indent="-457200" eaLnBrk="1" hangingPunct="1">
              <a:lnSpc>
                <a:spcPct val="93000"/>
              </a:lnSpc>
              <a:spcBef>
                <a:spcPct val="0"/>
              </a:spcBef>
              <a:buClr>
                <a:srgbClr val="0070C0"/>
              </a:buClr>
              <a:buFont typeface="Wingdings" panose="05000000000000000000" pitchFamily="2" charset="2"/>
              <a:buChar char="Ø"/>
            </a:pPr>
            <a:endParaRPr lang="en-GB" altLang="en-US" sz="2800" dirty="0">
              <a:solidFill>
                <a:srgbClr val="0070C0"/>
              </a:solidFill>
              <a:latin typeface="Arial Narrow" panose="020B0606020202030204" pitchFamily="34" charset="0"/>
            </a:endParaRPr>
          </a:p>
          <a:p>
            <a:pPr eaLnBrk="1" hangingPunct="1">
              <a:lnSpc>
                <a:spcPct val="93000"/>
              </a:lnSpc>
              <a:spcBef>
                <a:spcPct val="0"/>
              </a:spcBef>
              <a:buClr>
                <a:srgbClr val="0070C0"/>
              </a:buClr>
              <a:buFont typeface="Wingdings" panose="05000000000000000000" pitchFamily="2" charset="2"/>
              <a:buChar char="Ø"/>
            </a:pPr>
            <a:r>
              <a:rPr lang="en-GB" altLang="en-US" sz="2800" dirty="0">
                <a:solidFill>
                  <a:srgbClr val="0070C0"/>
                </a:solidFill>
                <a:latin typeface="Arial Narrow" panose="020B0606020202030204" pitchFamily="34" charset="0"/>
              </a:rPr>
              <a:t>For different users</a:t>
            </a:r>
          </a:p>
          <a:p>
            <a:pPr marL="457200" indent="-457200" eaLnBrk="1" hangingPunct="1">
              <a:lnSpc>
                <a:spcPct val="93000"/>
              </a:lnSpc>
              <a:spcBef>
                <a:spcPct val="0"/>
              </a:spcBef>
              <a:buClr>
                <a:srgbClr val="0070C0"/>
              </a:buClr>
              <a:buFont typeface="Wingdings" panose="05000000000000000000" pitchFamily="2" charset="2"/>
              <a:buChar char="Ø"/>
            </a:pPr>
            <a:endParaRPr lang="en-GB" altLang="en-US" sz="2800" dirty="0">
              <a:solidFill>
                <a:srgbClr val="0070C0"/>
              </a:solidFill>
              <a:latin typeface="Arial Narrow" panose="020B0606020202030204" pitchFamily="34" charset="0"/>
            </a:endParaRPr>
          </a:p>
          <a:p>
            <a:pPr eaLnBrk="1" hangingPunct="1">
              <a:lnSpc>
                <a:spcPct val="93000"/>
              </a:lnSpc>
              <a:spcBef>
                <a:spcPct val="0"/>
              </a:spcBef>
              <a:buClr>
                <a:srgbClr val="0070C0"/>
              </a:buClr>
              <a:buFont typeface="Wingdings" panose="05000000000000000000" pitchFamily="2" charset="2"/>
              <a:buChar char="Ø"/>
            </a:pPr>
            <a:r>
              <a:rPr lang="en-GB" altLang="en-US" sz="2800" dirty="0">
                <a:solidFill>
                  <a:srgbClr val="0070C0"/>
                </a:solidFill>
                <a:latin typeface="Arial Narrow" panose="020B0606020202030204" pitchFamily="34" charset="0"/>
              </a:rPr>
              <a:t>And different uses</a:t>
            </a:r>
          </a:p>
        </p:txBody>
      </p:sp>
      <p:pic>
        <p:nvPicPr>
          <p:cNvPr id="11" name="Picture 2" descr="U:\WHC\CEP\PACT\Logo\Graphic standards\WH no text\WHC_without_text_b&amp;w.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516216" y="590634"/>
            <a:ext cx="940327" cy="940327"/>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11">
            <a:extLst>
              <a:ext uri="{FF2B5EF4-FFF2-40B4-BE49-F238E27FC236}">
                <a16:creationId xmlns:a16="http://schemas.microsoft.com/office/drawing/2014/main" id="{29FB8370-9EA2-48BE-8160-8FF5EFAC792D}"/>
              </a:ext>
            </a:extLst>
          </p:cNvPr>
          <p:cNvPicPr>
            <a:picLocks noChangeAspect="1"/>
          </p:cNvPicPr>
          <p:nvPr/>
        </p:nvPicPr>
        <p:blipFill>
          <a:blip r:embed="rId6"/>
          <a:stretch>
            <a:fillRect/>
          </a:stretch>
        </p:blipFill>
        <p:spPr>
          <a:xfrm>
            <a:off x="154227" y="3147020"/>
            <a:ext cx="2752727" cy="557213"/>
          </a:xfrm>
          <a:prstGeom prst="rect">
            <a:avLst/>
          </a:prstGeom>
        </p:spPr>
      </p:pic>
      <p:pic>
        <p:nvPicPr>
          <p:cNvPr id="3" name="Picture 2">
            <a:extLst>
              <a:ext uri="{FF2B5EF4-FFF2-40B4-BE49-F238E27FC236}">
                <a16:creationId xmlns:a16="http://schemas.microsoft.com/office/drawing/2014/main" id="{B22175E5-C2BD-4146-86D2-FD7ACDAFF6F3}"/>
              </a:ext>
            </a:extLst>
          </p:cNvPr>
          <p:cNvPicPr>
            <a:picLocks noChangeAspect="1"/>
          </p:cNvPicPr>
          <p:nvPr/>
        </p:nvPicPr>
        <p:blipFill>
          <a:blip r:embed="rId7"/>
          <a:stretch>
            <a:fillRect/>
          </a:stretch>
        </p:blipFill>
        <p:spPr>
          <a:xfrm>
            <a:off x="5783893" y="4496100"/>
            <a:ext cx="1584176" cy="1218111"/>
          </a:xfrm>
          <a:prstGeom prst="rect">
            <a:avLst/>
          </a:prstGeom>
        </p:spPr>
      </p:pic>
      <p:pic>
        <p:nvPicPr>
          <p:cNvPr id="5" name="Picture 4">
            <a:extLst>
              <a:ext uri="{FF2B5EF4-FFF2-40B4-BE49-F238E27FC236}">
                <a16:creationId xmlns:a16="http://schemas.microsoft.com/office/drawing/2014/main" id="{CB446099-D85D-4B50-8078-0C7DA2454635}"/>
              </a:ext>
            </a:extLst>
          </p:cNvPr>
          <p:cNvPicPr>
            <a:picLocks noChangeAspect="1"/>
          </p:cNvPicPr>
          <p:nvPr/>
        </p:nvPicPr>
        <p:blipFill>
          <a:blip r:embed="rId8"/>
          <a:stretch>
            <a:fillRect/>
          </a:stretch>
        </p:blipFill>
        <p:spPr>
          <a:xfrm>
            <a:off x="2631082" y="319804"/>
            <a:ext cx="1580878" cy="1211157"/>
          </a:xfrm>
          <a:prstGeom prst="rect">
            <a:avLst/>
          </a:prstGeom>
        </p:spPr>
      </p:pic>
    </p:spTree>
  </p:cSld>
  <p:clrMapOvr>
    <a:masterClrMapping/>
  </p:clrMapOvr>
  <p:transition spd="med">
    <p:pull/>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95736" y="116632"/>
            <a:ext cx="4978896" cy="778098"/>
          </a:xfrm>
        </p:spPr>
        <p:txBody>
          <a:bodyPr/>
          <a:lstStyle/>
          <a:p>
            <a:r>
              <a:rPr lang="fr-FR" sz="3600" b="1" dirty="0">
                <a:solidFill>
                  <a:srgbClr val="0070C0"/>
                </a:solidFill>
                <a:latin typeface="Arial Narrow" panose="020B0606020202030204" pitchFamily="34" charset="0"/>
              </a:rPr>
              <a:t>I - The UNESCO logo</a:t>
            </a:r>
          </a:p>
        </p:txBody>
      </p:sp>
      <p:pic>
        <p:nvPicPr>
          <p:cNvPr id="6" name="Content Placeholder 5"/>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395536" y="914127"/>
            <a:ext cx="8319628" cy="5547071"/>
          </a:xfrm>
        </p:spPr>
      </p:pic>
    </p:spTree>
    <p:extLst>
      <p:ext uri="{BB962C8B-B14F-4D97-AF65-F5344CB8AC3E}">
        <p14:creationId xmlns:p14="http://schemas.microsoft.com/office/powerpoint/2010/main" val="285925158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5148064" y="2348880"/>
            <a:ext cx="184731" cy="563231"/>
          </a:xfrm>
          <a:prstGeom prst="rect">
            <a:avLst/>
          </a:prstGeom>
          <a:noFill/>
        </p:spPr>
        <p:txBody>
          <a:bodyPr wrap="none" rtlCol="0">
            <a:spAutoFit/>
          </a:bodyPr>
          <a:lstStyle/>
          <a:p>
            <a:endParaRPr lang="fr-FR" sz="1600" b="0" dirty="0"/>
          </a:p>
          <a:p>
            <a:endParaRPr lang="fr-FR" sz="1600" b="0" dirty="0"/>
          </a:p>
        </p:txBody>
      </p:sp>
      <p:sp>
        <p:nvSpPr>
          <p:cNvPr id="4" name="Line Callout 1 3"/>
          <p:cNvSpPr/>
          <p:nvPr/>
        </p:nvSpPr>
        <p:spPr bwMode="auto">
          <a:xfrm>
            <a:off x="1907704" y="1412776"/>
            <a:ext cx="1008112" cy="313932"/>
          </a:xfrm>
          <a:prstGeom prst="borderCallout1">
            <a:avLst>
              <a:gd name="adj1" fmla="val 96649"/>
              <a:gd name="adj2" fmla="val 108183"/>
              <a:gd name="adj3" fmla="val 426180"/>
              <a:gd name="adj4" fmla="val 77031"/>
            </a:avLst>
          </a:prstGeom>
          <a:ln>
            <a:headEnd type="none" w="med" len="med"/>
            <a:tailEnd type="none" w="med" len="med"/>
          </a:ln>
        </p:spPr>
        <p:style>
          <a:lnRef idx="1">
            <a:schemeClr val="accent2"/>
          </a:lnRef>
          <a:fillRef idx="2">
            <a:schemeClr val="accent2"/>
          </a:fillRef>
          <a:effectRef idx="1">
            <a:schemeClr val="accent2"/>
          </a:effectRef>
          <a:fontRef idx="minor">
            <a:schemeClr val="dk1"/>
          </a:fontRef>
        </p:style>
        <p:txBody>
          <a:bodyPr vert="horz" wrap="square" lIns="91440" tIns="45720" rIns="91440" bIns="45720" numCol="1" rtlCol="0" anchor="t" anchorCtr="0" compatLnSpc="1">
            <a:prstTxWarp prst="textNoShape">
              <a:avLst/>
            </a:prstTxWarp>
            <a:spAutoFit/>
          </a:bodyPr>
          <a:lstStyle/>
          <a:p>
            <a:r>
              <a:rPr lang="fr-FR" sz="1800" b="0" dirty="0"/>
              <a:t>Temple</a:t>
            </a:r>
          </a:p>
        </p:txBody>
      </p:sp>
      <p:sp>
        <p:nvSpPr>
          <p:cNvPr id="5" name="Line Callout 1 4"/>
          <p:cNvSpPr/>
          <p:nvPr/>
        </p:nvSpPr>
        <p:spPr bwMode="auto">
          <a:xfrm>
            <a:off x="2771800" y="5859327"/>
            <a:ext cx="3312368" cy="313932"/>
          </a:xfrm>
          <a:prstGeom prst="borderCallout1">
            <a:avLst>
              <a:gd name="adj1" fmla="val -53961"/>
              <a:gd name="adj2" fmla="val 25870"/>
              <a:gd name="adj3" fmla="val -874702"/>
              <a:gd name="adj4" fmla="val 100339"/>
            </a:avLst>
          </a:prstGeom>
          <a:ln>
            <a:headEnd type="none" w="med" len="med"/>
            <a:tailEnd type="none" w="med" len="med"/>
          </a:ln>
        </p:spPr>
        <p:style>
          <a:lnRef idx="1">
            <a:schemeClr val="accent2"/>
          </a:lnRef>
          <a:fillRef idx="2">
            <a:schemeClr val="accent2"/>
          </a:fillRef>
          <a:effectRef idx="1">
            <a:schemeClr val="accent2"/>
          </a:effectRef>
          <a:fontRef idx="minor">
            <a:schemeClr val="dk1"/>
          </a:fontRef>
        </p:style>
        <p:txBody>
          <a:bodyPr vert="horz" wrap="square" lIns="91440" tIns="45720" rIns="91440" bIns="45720" numCol="1" rtlCol="0" anchor="t" anchorCtr="0" compatLnSpc="1">
            <a:prstTxWarp prst="textNoShape">
              <a:avLst/>
            </a:prstTxWarp>
            <a:spAutoFit/>
          </a:bodyPr>
          <a:lstStyle/>
          <a:p>
            <a:r>
              <a:rPr lang="fr-FR" sz="1800" b="0" dirty="0" err="1"/>
              <a:t>Acronym</a:t>
            </a:r>
            <a:r>
              <a:rPr lang="fr-FR" sz="1800" b="0" dirty="0"/>
              <a:t> of the Organization</a:t>
            </a:r>
            <a:endParaRPr lang="fr-FR" sz="1400" b="0" dirty="0"/>
          </a:p>
        </p:txBody>
      </p:sp>
      <p:sp>
        <p:nvSpPr>
          <p:cNvPr id="2" name="Title 1"/>
          <p:cNvSpPr>
            <a:spLocks noGrp="1"/>
          </p:cNvSpPr>
          <p:nvPr>
            <p:ph type="title"/>
          </p:nvPr>
        </p:nvSpPr>
        <p:spPr>
          <a:xfrm>
            <a:off x="2627784" y="274638"/>
            <a:ext cx="4104456" cy="615926"/>
          </a:xfrm>
        </p:spPr>
        <p:txBody>
          <a:bodyPr/>
          <a:lstStyle/>
          <a:p>
            <a:r>
              <a:rPr lang="fr-FR" sz="3200" b="1" dirty="0">
                <a:solidFill>
                  <a:srgbClr val="00B0F0"/>
                </a:solidFill>
                <a:latin typeface="Arial Narrow" panose="020B0606020202030204" pitchFamily="34" charset="0"/>
              </a:rPr>
              <a:t>Official </a:t>
            </a:r>
            <a:r>
              <a:rPr lang="fr-FR" sz="3200" b="1" dirty="0" err="1">
                <a:solidFill>
                  <a:srgbClr val="00B0F0"/>
                </a:solidFill>
                <a:latin typeface="Arial Narrow" panose="020B0606020202030204" pitchFamily="34" charset="0"/>
              </a:rPr>
              <a:t>graphic</a:t>
            </a:r>
            <a:r>
              <a:rPr lang="fr-FR" sz="3200" b="1" dirty="0">
                <a:solidFill>
                  <a:srgbClr val="00B0F0"/>
                </a:solidFill>
                <a:latin typeface="Arial Narrow" panose="020B0606020202030204" pitchFamily="34" charset="0"/>
              </a:rPr>
              <a:t> charter</a:t>
            </a:r>
          </a:p>
        </p:txBody>
      </p:sp>
      <p:sp>
        <p:nvSpPr>
          <p:cNvPr id="6" name="Content Placeholder 5"/>
          <p:cNvSpPr>
            <a:spLocks noGrp="1"/>
          </p:cNvSpPr>
          <p:nvPr>
            <p:ph idx="1"/>
          </p:nvPr>
        </p:nvSpPr>
        <p:spPr/>
        <p:txBody>
          <a:bodyPr/>
          <a:lstStyle/>
          <a:p>
            <a:pPr marL="0" indent="0">
              <a:buNone/>
            </a:pPr>
            <a:r>
              <a:rPr lang="fr-FR" dirty="0"/>
              <a:t>  </a:t>
            </a:r>
          </a:p>
        </p:txBody>
      </p:sp>
      <p:pic>
        <p:nvPicPr>
          <p:cNvPr id="9" name="Picture 8">
            <a:extLst>
              <a:ext uri="{FF2B5EF4-FFF2-40B4-BE49-F238E27FC236}">
                <a16:creationId xmlns:a16="http://schemas.microsoft.com/office/drawing/2014/main" id="{9B3D8E6F-8667-429E-BF7F-41F06DEC1C55}"/>
              </a:ext>
            </a:extLst>
          </p:cNvPr>
          <p:cNvPicPr>
            <a:picLocks noChangeAspect="1"/>
          </p:cNvPicPr>
          <p:nvPr/>
        </p:nvPicPr>
        <p:blipFill>
          <a:blip r:embed="rId3"/>
          <a:stretch>
            <a:fillRect/>
          </a:stretch>
        </p:blipFill>
        <p:spPr>
          <a:xfrm>
            <a:off x="1819275" y="2871787"/>
            <a:ext cx="5505450" cy="1114425"/>
          </a:xfrm>
          <a:prstGeom prst="rect">
            <a:avLst/>
          </a:prstGeom>
        </p:spPr>
      </p:pic>
    </p:spTree>
    <p:extLst>
      <p:ext uri="{BB962C8B-B14F-4D97-AF65-F5344CB8AC3E}">
        <p14:creationId xmlns:p14="http://schemas.microsoft.com/office/powerpoint/2010/main" val="43226602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Rectangle 1"/>
          <p:cNvSpPr/>
          <p:nvPr/>
        </p:nvSpPr>
        <p:spPr>
          <a:xfrm>
            <a:off x="611560" y="1340768"/>
            <a:ext cx="8459968" cy="4221156"/>
          </a:xfrm>
          <a:prstGeom prst="rect">
            <a:avLst/>
          </a:prstGeom>
          <a:solidFill>
            <a:schemeClr val="bg1"/>
          </a:solidFill>
        </p:spPr>
        <p:txBody>
          <a:bodyPr wrap="square">
            <a:spAutoFit/>
          </a:bodyPr>
          <a:lstStyle/>
          <a:p>
            <a:pPr marL="285750" indent="-285750">
              <a:lnSpc>
                <a:spcPct val="81000"/>
              </a:lnSpc>
              <a:buClr>
                <a:srgbClr val="0070C0"/>
              </a:buClr>
              <a:buFont typeface="Courier New" panose="02070309020205020404" pitchFamily="49" charset="0"/>
              <a:buChar char="o"/>
            </a:pPr>
            <a:r>
              <a:rPr lang="fr-FR" sz="2400" kern="0" dirty="0">
                <a:solidFill>
                  <a:srgbClr val="0070C0"/>
                </a:solidFill>
                <a:latin typeface="Arial Narrow" panose="020B0606020202030204" pitchFamily="34" charset="0"/>
                <a:cs typeface="Lucida Sans Unicode"/>
              </a:rPr>
              <a:t>The UNESCO logo </a:t>
            </a:r>
            <a:r>
              <a:rPr lang="fr-FR" sz="2400" kern="0" dirty="0" err="1">
                <a:solidFill>
                  <a:srgbClr val="0070C0"/>
                </a:solidFill>
                <a:latin typeface="Arial Narrow" panose="020B0606020202030204" pitchFamily="34" charset="0"/>
                <a:cs typeface="Lucida Sans Unicode"/>
              </a:rPr>
              <a:t>is</a:t>
            </a:r>
            <a:r>
              <a:rPr lang="fr-FR" sz="2400" kern="0" dirty="0">
                <a:solidFill>
                  <a:srgbClr val="0070C0"/>
                </a:solidFill>
                <a:latin typeface="Arial Narrow" panose="020B0606020202030204" pitchFamily="34" charset="0"/>
                <a:cs typeface="Lucida Sans Unicode"/>
              </a:rPr>
              <a:t> for uses </a:t>
            </a:r>
            <a:r>
              <a:rPr lang="fr-FR" sz="2400" kern="0" dirty="0" err="1">
                <a:solidFill>
                  <a:srgbClr val="0070C0"/>
                </a:solidFill>
                <a:latin typeface="Arial Narrow" panose="020B0606020202030204" pitchFamily="34" charset="0"/>
                <a:cs typeface="Lucida Sans Unicode"/>
              </a:rPr>
              <a:t>dealing</a:t>
            </a:r>
            <a:r>
              <a:rPr lang="fr-FR" sz="2400" kern="0" dirty="0">
                <a:solidFill>
                  <a:srgbClr val="0070C0"/>
                </a:solidFill>
                <a:latin typeface="Arial Narrow" panose="020B0606020202030204" pitchFamily="34" charset="0"/>
                <a:cs typeface="Lucida Sans Unicode"/>
              </a:rPr>
              <a:t> with </a:t>
            </a:r>
            <a:r>
              <a:rPr lang="fr-FR" sz="2400" kern="0" dirty="0" err="1">
                <a:solidFill>
                  <a:srgbClr val="0070C0"/>
                </a:solidFill>
                <a:latin typeface="Arial Narrow" panose="020B0606020202030204" pitchFamily="34" charset="0"/>
                <a:cs typeface="Lucida Sans Unicode"/>
              </a:rPr>
              <a:t>general</a:t>
            </a:r>
            <a:r>
              <a:rPr lang="fr-FR" sz="2400" kern="0" dirty="0">
                <a:solidFill>
                  <a:srgbClr val="0070C0"/>
                </a:solidFill>
                <a:latin typeface="Arial Narrow" panose="020B0606020202030204" pitchFamily="34" charset="0"/>
                <a:cs typeface="Lucida Sans Unicode"/>
              </a:rPr>
              <a:t> topics</a:t>
            </a:r>
          </a:p>
          <a:p>
            <a:pPr marL="285750" indent="-285750">
              <a:lnSpc>
                <a:spcPct val="81000"/>
              </a:lnSpc>
              <a:buClr>
                <a:srgbClr val="0070C0"/>
              </a:buClr>
              <a:buFont typeface="Courier New" panose="02070309020205020404" pitchFamily="49" charset="0"/>
              <a:buChar char="o"/>
            </a:pPr>
            <a:endParaRPr lang="fr-FR" sz="2400" kern="0" dirty="0">
              <a:solidFill>
                <a:srgbClr val="0070C0"/>
              </a:solidFill>
              <a:latin typeface="Arial Narrow" panose="020B0606020202030204" pitchFamily="34" charset="0"/>
              <a:cs typeface="Lucida Sans Unicode"/>
            </a:endParaRPr>
          </a:p>
          <a:p>
            <a:pPr marL="285750" indent="-285750">
              <a:lnSpc>
                <a:spcPct val="81000"/>
              </a:lnSpc>
              <a:buClr>
                <a:srgbClr val="0070C0"/>
              </a:buClr>
              <a:buFont typeface="Courier New" panose="02070309020205020404" pitchFamily="49" charset="0"/>
              <a:buChar char="o"/>
            </a:pPr>
            <a:r>
              <a:rPr lang="en-US" sz="2400" kern="0" dirty="0">
                <a:solidFill>
                  <a:srgbClr val="0070C0"/>
                </a:solidFill>
                <a:latin typeface="Arial Narrow" panose="020B0606020202030204" pitchFamily="34" charset="0"/>
                <a:cs typeface="Lucida Sans Unicode"/>
              </a:rPr>
              <a:t>It is ruled by the:</a:t>
            </a:r>
            <a:br>
              <a:rPr lang="en-US" sz="2400" kern="0" dirty="0">
                <a:solidFill>
                  <a:srgbClr val="0070C0"/>
                </a:solidFill>
                <a:latin typeface="Arial Narrow" panose="020B0606020202030204" pitchFamily="34" charset="0"/>
                <a:cs typeface="Lucida Sans Unicode"/>
              </a:rPr>
            </a:br>
            <a:r>
              <a:rPr lang="en-US" sz="2400" i="1" kern="0" dirty="0">
                <a:solidFill>
                  <a:srgbClr val="0070C0"/>
                </a:solidFill>
                <a:latin typeface="Arial Narrow" panose="020B0606020202030204" pitchFamily="34" charset="0"/>
                <a:cs typeface="Lucida Sans Unicode"/>
              </a:rPr>
              <a:t>Directives concerning the use of the name, acronym, logo </a:t>
            </a:r>
            <a:br>
              <a:rPr lang="en-US" sz="2400" i="1" kern="0" dirty="0">
                <a:solidFill>
                  <a:srgbClr val="0070C0"/>
                </a:solidFill>
                <a:latin typeface="Arial Narrow" panose="020B0606020202030204" pitchFamily="34" charset="0"/>
                <a:cs typeface="Lucida Sans Unicode"/>
              </a:rPr>
            </a:br>
            <a:r>
              <a:rPr lang="en-US" sz="2400" i="1" kern="0" dirty="0">
                <a:solidFill>
                  <a:srgbClr val="0070C0"/>
                </a:solidFill>
                <a:latin typeface="Arial Narrow" panose="020B0606020202030204" pitchFamily="34" charset="0"/>
                <a:cs typeface="Lucida Sans Unicode"/>
              </a:rPr>
              <a:t>and Internet domain names of UNESCO</a:t>
            </a:r>
            <a:endParaRPr lang="fr-FR" sz="2400" i="1" kern="0" dirty="0">
              <a:solidFill>
                <a:srgbClr val="0070C0"/>
              </a:solidFill>
              <a:latin typeface="Arial Narrow" panose="020B0606020202030204" pitchFamily="34" charset="0"/>
              <a:cs typeface="Lucida Sans Unicode"/>
            </a:endParaRPr>
          </a:p>
          <a:p>
            <a:pPr marL="285750" indent="-285750">
              <a:lnSpc>
                <a:spcPct val="81000"/>
              </a:lnSpc>
              <a:buClr>
                <a:srgbClr val="0070C0"/>
              </a:buClr>
              <a:buFont typeface="Courier New" panose="02070309020205020404" pitchFamily="49" charset="0"/>
              <a:buChar char="o"/>
            </a:pPr>
            <a:endParaRPr lang="fr-FR" sz="2400" kern="0" dirty="0">
              <a:solidFill>
                <a:srgbClr val="0070C0"/>
              </a:solidFill>
              <a:latin typeface="Arial Narrow" panose="020B0606020202030204" pitchFamily="34" charset="0"/>
              <a:cs typeface="Lucida Sans Unicode"/>
            </a:endParaRPr>
          </a:p>
          <a:p>
            <a:pPr marL="285750" indent="-285750">
              <a:lnSpc>
                <a:spcPct val="81000"/>
              </a:lnSpc>
              <a:buClr>
                <a:srgbClr val="0070C0"/>
              </a:buClr>
              <a:buFont typeface="Courier New" panose="02070309020205020404" pitchFamily="49" charset="0"/>
              <a:buChar char="o"/>
            </a:pPr>
            <a:r>
              <a:rPr lang="fr-FR" sz="2400" kern="0" dirty="0">
                <a:solidFill>
                  <a:srgbClr val="0070C0"/>
                </a:solidFill>
                <a:latin typeface="Arial Narrow" panose="020B0606020202030204" pitchFamily="34" charset="0"/>
                <a:cs typeface="Lucida Sans Unicode"/>
              </a:rPr>
              <a:t>It </a:t>
            </a:r>
            <a:r>
              <a:rPr lang="fr-FR" sz="2400" kern="0" dirty="0" err="1">
                <a:solidFill>
                  <a:srgbClr val="0070C0"/>
                </a:solidFill>
                <a:latin typeface="Arial Narrow" panose="020B0606020202030204" pitchFamily="34" charset="0"/>
                <a:cs typeface="Lucida Sans Unicode"/>
              </a:rPr>
              <a:t>is</a:t>
            </a:r>
            <a:r>
              <a:rPr lang="fr-FR" sz="2400" kern="0" dirty="0">
                <a:solidFill>
                  <a:srgbClr val="0070C0"/>
                </a:solidFill>
                <a:latin typeface="Arial Narrow" panose="020B0606020202030204" pitchFamily="34" charset="0"/>
                <a:cs typeface="Lucida Sans Unicode"/>
              </a:rPr>
              <a:t> </a:t>
            </a:r>
            <a:r>
              <a:rPr lang="fr-FR" sz="2400" kern="0" dirty="0" err="1">
                <a:solidFill>
                  <a:srgbClr val="0070C0"/>
                </a:solidFill>
                <a:latin typeface="Arial Narrow" panose="020B0606020202030204" pitchFamily="34" charset="0"/>
                <a:cs typeface="Lucida Sans Unicode"/>
              </a:rPr>
              <a:t>managed</a:t>
            </a:r>
            <a:r>
              <a:rPr lang="fr-FR" sz="2400" kern="0" dirty="0">
                <a:solidFill>
                  <a:srgbClr val="0070C0"/>
                </a:solidFill>
                <a:latin typeface="Arial Narrow" panose="020B0606020202030204" pitchFamily="34" charset="0"/>
                <a:cs typeface="Lucida Sans Unicode"/>
              </a:rPr>
              <a:t> by the Sector for </a:t>
            </a:r>
            <a:r>
              <a:rPr lang="fr-FR" sz="2400" kern="0" dirty="0" err="1">
                <a:solidFill>
                  <a:srgbClr val="0070C0"/>
                </a:solidFill>
                <a:latin typeface="Arial Narrow" panose="020B0606020202030204" pitchFamily="34" charset="0"/>
                <a:cs typeface="Lucida Sans Unicode"/>
              </a:rPr>
              <a:t>Priority</a:t>
            </a:r>
            <a:r>
              <a:rPr lang="fr-FR" sz="2400" kern="0" dirty="0">
                <a:solidFill>
                  <a:srgbClr val="0070C0"/>
                </a:solidFill>
                <a:latin typeface="Arial Narrow" panose="020B0606020202030204" pitchFamily="34" charset="0"/>
                <a:cs typeface="Lucida Sans Unicode"/>
              </a:rPr>
              <a:t> </a:t>
            </a:r>
            <a:r>
              <a:rPr lang="fr-FR" sz="2400" kern="0" dirty="0" err="1">
                <a:solidFill>
                  <a:srgbClr val="0070C0"/>
                </a:solidFill>
                <a:latin typeface="Arial Narrow" panose="020B0606020202030204" pitchFamily="34" charset="0"/>
                <a:cs typeface="Lucida Sans Unicode"/>
              </a:rPr>
              <a:t>Africa</a:t>
            </a:r>
            <a:r>
              <a:rPr lang="fr-FR" sz="2400" kern="0" dirty="0">
                <a:solidFill>
                  <a:srgbClr val="0070C0"/>
                </a:solidFill>
                <a:latin typeface="Arial Narrow" panose="020B0606020202030204" pitchFamily="34" charset="0"/>
                <a:cs typeface="Lucida Sans Unicode"/>
              </a:rPr>
              <a:t> &amp; External Relations, Division of Public Information (PAX/DPI)</a:t>
            </a:r>
          </a:p>
          <a:p>
            <a:pPr lvl="0">
              <a:lnSpc>
                <a:spcPct val="81000"/>
              </a:lnSpc>
              <a:buClr>
                <a:srgbClr val="0070C0"/>
              </a:buClr>
            </a:pPr>
            <a:endParaRPr lang="fr-FR" sz="2400" b="0" u="sng" kern="0" dirty="0">
              <a:solidFill>
                <a:srgbClr val="00CCFF"/>
              </a:solidFill>
              <a:latin typeface="+mn-lt"/>
              <a:cs typeface="Lucida Sans Unicode"/>
            </a:endParaRPr>
          </a:p>
          <a:p>
            <a:pPr marL="285750" indent="-285750">
              <a:lnSpc>
                <a:spcPct val="81000"/>
              </a:lnSpc>
              <a:buClr>
                <a:srgbClr val="0070C0"/>
              </a:buClr>
              <a:buFont typeface="Courier New" panose="02070309020205020404" pitchFamily="49" charset="0"/>
              <a:buChar char="o"/>
            </a:pPr>
            <a:r>
              <a:rPr lang="fr-FR" sz="2400" kern="0" dirty="0">
                <a:solidFill>
                  <a:srgbClr val="0070C0"/>
                </a:solidFill>
                <a:latin typeface="Arial Narrow" panose="020B0606020202030204" pitchFamily="34" charset="0"/>
                <a:cs typeface="Lucida Sans Unicode"/>
              </a:rPr>
              <a:t>All </a:t>
            </a:r>
            <a:r>
              <a:rPr lang="fr-FR" sz="2400" kern="0" dirty="0" err="1">
                <a:solidFill>
                  <a:srgbClr val="0070C0"/>
                </a:solidFill>
                <a:latin typeface="Arial Narrow" panose="020B0606020202030204" pitchFamily="34" charset="0"/>
                <a:cs typeface="Lucida Sans Unicode"/>
              </a:rPr>
              <a:t>projects</a:t>
            </a:r>
            <a:r>
              <a:rPr lang="fr-FR" sz="2400" kern="0" dirty="0">
                <a:solidFill>
                  <a:srgbClr val="0070C0"/>
                </a:solidFill>
                <a:latin typeface="Arial Narrow" panose="020B0606020202030204" pitchFamily="34" charset="0"/>
                <a:cs typeface="Lucida Sans Unicode"/>
              </a:rPr>
              <a:t> must </a:t>
            </a:r>
            <a:r>
              <a:rPr lang="fr-FR" sz="2400" kern="0" dirty="0" err="1">
                <a:solidFill>
                  <a:srgbClr val="0070C0"/>
                </a:solidFill>
                <a:latin typeface="Arial Narrow" panose="020B0606020202030204" pitchFamily="34" charset="0"/>
                <a:cs typeface="Lucida Sans Unicode"/>
              </a:rPr>
              <a:t>be</a:t>
            </a:r>
            <a:r>
              <a:rPr lang="fr-FR" sz="2400" kern="0" dirty="0">
                <a:solidFill>
                  <a:srgbClr val="0070C0"/>
                </a:solidFill>
                <a:latin typeface="Arial Narrow" panose="020B0606020202030204" pitchFamily="34" charset="0"/>
                <a:cs typeface="Lucida Sans Unicode"/>
              </a:rPr>
              <a:t> </a:t>
            </a:r>
            <a:r>
              <a:rPr lang="fr-FR" sz="2400" kern="0" dirty="0" err="1">
                <a:solidFill>
                  <a:srgbClr val="0070C0"/>
                </a:solidFill>
                <a:latin typeface="Arial Narrow" panose="020B0606020202030204" pitchFamily="34" charset="0"/>
                <a:cs typeface="Lucida Sans Unicode"/>
              </a:rPr>
              <a:t>submitted</a:t>
            </a:r>
            <a:r>
              <a:rPr lang="fr-FR" sz="2400" kern="0" dirty="0">
                <a:solidFill>
                  <a:srgbClr val="0070C0"/>
                </a:solidFill>
                <a:latin typeface="Arial Narrow" panose="020B0606020202030204" pitchFamily="34" charset="0"/>
                <a:cs typeface="Lucida Sans Unicode"/>
              </a:rPr>
              <a:t> to </a:t>
            </a:r>
            <a:r>
              <a:rPr lang="fr-FR" sz="2400" b="0" u="sng" kern="0" dirty="0">
                <a:solidFill>
                  <a:srgbClr val="00CCFF"/>
                </a:solidFill>
                <a:latin typeface="+mn-lt"/>
                <a:cs typeface="Lucida Sans Unicode"/>
                <a:hlinkClick r:id="rId3">
                  <a:extLst>
                    <a:ext uri="{A12FA001-AC4F-418D-AE19-62706E023703}">
                      <ahyp:hlinkClr xmlns:ahyp="http://schemas.microsoft.com/office/drawing/2018/hyperlinkcolor" val="tx"/>
                    </a:ext>
                  </a:extLst>
                </a:hlinkClick>
              </a:rPr>
              <a:t>logo@unesco.org</a:t>
            </a:r>
            <a:r>
              <a:rPr lang="fr-FR" sz="2400" b="0" u="sng" kern="0" dirty="0">
                <a:solidFill>
                  <a:srgbClr val="00CCFF"/>
                </a:solidFill>
                <a:latin typeface="+mn-lt"/>
                <a:cs typeface="Lucida Sans Unicode"/>
              </a:rPr>
              <a:t> </a:t>
            </a:r>
            <a:r>
              <a:rPr lang="fr-FR" sz="2400" kern="0" dirty="0">
                <a:solidFill>
                  <a:srgbClr val="0070C0"/>
                </a:solidFill>
                <a:latin typeface="Arial Narrow" panose="020B0606020202030204" pitchFamily="34" charset="0"/>
                <a:cs typeface="Lucida Sans Unicode"/>
              </a:rPr>
              <a:t>for </a:t>
            </a:r>
            <a:r>
              <a:rPr lang="fr-FR" sz="2400" kern="0" dirty="0" err="1">
                <a:solidFill>
                  <a:srgbClr val="0070C0"/>
                </a:solidFill>
                <a:latin typeface="Arial Narrow" panose="020B0606020202030204" pitchFamily="34" charset="0"/>
                <a:cs typeface="Lucida Sans Unicode"/>
              </a:rPr>
              <a:t>approval</a:t>
            </a:r>
            <a:r>
              <a:rPr lang="fr-FR" sz="2400" kern="0" dirty="0">
                <a:solidFill>
                  <a:srgbClr val="0070C0"/>
                </a:solidFill>
                <a:latin typeface="Arial Narrow" panose="020B0606020202030204" pitchFamily="34" charset="0"/>
                <a:cs typeface="Lucida Sans Unicode"/>
              </a:rPr>
              <a:t> </a:t>
            </a:r>
            <a:r>
              <a:rPr lang="fr-FR" sz="2400" kern="0" dirty="0" err="1">
                <a:solidFill>
                  <a:srgbClr val="0070C0"/>
                </a:solidFill>
                <a:latin typeface="Arial Narrow" panose="020B0606020202030204" pitchFamily="34" charset="0"/>
                <a:cs typeface="Lucida Sans Unicode"/>
              </a:rPr>
              <a:t>before</a:t>
            </a:r>
            <a:r>
              <a:rPr lang="fr-FR" sz="2400" kern="0" dirty="0">
                <a:solidFill>
                  <a:srgbClr val="0070C0"/>
                </a:solidFill>
                <a:latin typeface="Arial Narrow" panose="020B0606020202030204" pitchFamily="34" charset="0"/>
                <a:cs typeface="Lucida Sans Unicode"/>
              </a:rPr>
              <a:t> production </a:t>
            </a:r>
            <a:endParaRPr lang="en-US" sz="2400" kern="0" dirty="0">
              <a:solidFill>
                <a:srgbClr val="0070C0"/>
              </a:solidFill>
              <a:latin typeface="Arial Narrow" panose="020B0606020202030204" pitchFamily="34" charset="0"/>
              <a:cs typeface="Lucida Sans Unicode"/>
            </a:endParaRPr>
          </a:p>
          <a:p>
            <a:pPr marL="285750" lvl="0" indent="-285750">
              <a:lnSpc>
                <a:spcPct val="81000"/>
              </a:lnSpc>
              <a:buClr>
                <a:srgbClr val="0070C0"/>
              </a:buClr>
              <a:buFont typeface="Courier New" panose="02070309020205020404" pitchFamily="49" charset="0"/>
              <a:buChar char="o"/>
            </a:pPr>
            <a:endParaRPr lang="fr-FR" sz="2400" b="0" kern="0" dirty="0">
              <a:solidFill>
                <a:srgbClr val="0070C0"/>
              </a:solidFill>
              <a:latin typeface="+mn-lt"/>
              <a:cs typeface="Lucida Sans Unicode"/>
            </a:endParaRPr>
          </a:p>
        </p:txBody>
      </p:sp>
      <p:sp>
        <p:nvSpPr>
          <p:cNvPr id="4" name="Rectangle 1"/>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98394" rIns="0" bIns="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itchFamily="34" charset="0"/>
              <a:cs typeface="Arial" pitchFamily="34" charset="0"/>
            </a:endParaRPr>
          </a:p>
        </p:txBody>
      </p:sp>
      <p:sp>
        <p:nvSpPr>
          <p:cNvPr id="5" name="Rectangle 2"/>
          <p:cNvSpPr>
            <a:spLocks noChangeArrowheads="1"/>
          </p:cNvSpPr>
          <p:nvPr/>
        </p:nvSpPr>
        <p:spPr bwMode="auto">
          <a:xfrm>
            <a:off x="152400" y="1524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98394" rIns="0" bIns="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itchFamily="34" charset="0"/>
              <a:cs typeface="Arial" pitchFamily="34" charset="0"/>
            </a:endParaRPr>
          </a:p>
        </p:txBody>
      </p:sp>
      <p:sp>
        <p:nvSpPr>
          <p:cNvPr id="7" name="Rectangle 2"/>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98394" rIns="0" bIns="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altLang="en-US" b="1" i="0" u="none" strike="noStrike" cap="none" normalizeH="0" baseline="0">
              <a:ln>
                <a:noFill/>
              </a:ln>
              <a:solidFill>
                <a:srgbClr val="005CA2"/>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itchFamily="34" charset="0"/>
              <a:cs typeface="Arial" pitchFamily="34" charset="0"/>
            </a:endParaRPr>
          </a:p>
        </p:txBody>
      </p:sp>
      <p:sp>
        <p:nvSpPr>
          <p:cNvPr id="8" name="Rectangle 3"/>
          <p:cNvSpPr>
            <a:spLocks noChangeArrowheads="1"/>
          </p:cNvSpPr>
          <p:nvPr/>
        </p:nvSpPr>
        <p:spPr bwMode="auto">
          <a:xfrm>
            <a:off x="152400" y="15240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98394" rIns="0" bIns="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altLang="en-US" b="1" i="0" u="none" strike="noStrike" cap="none" normalizeH="0" baseline="0">
              <a:ln>
                <a:noFill/>
              </a:ln>
              <a:solidFill>
                <a:srgbClr val="005CA2"/>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itchFamily="34" charset="0"/>
              <a:cs typeface="Arial" pitchFamily="34" charset="0"/>
            </a:endParaRPr>
          </a:p>
        </p:txBody>
      </p:sp>
      <p:sp>
        <p:nvSpPr>
          <p:cNvPr id="9" name="Rectangle 4"/>
          <p:cNvSpPr>
            <a:spLocks noChangeArrowheads="1"/>
          </p:cNvSpPr>
          <p:nvPr/>
        </p:nvSpPr>
        <p:spPr bwMode="auto">
          <a:xfrm>
            <a:off x="304800" y="99002"/>
            <a:ext cx="8371656" cy="8687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98394" rIns="0" bIns="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altLang="en-US" b="1" i="0" u="none" strike="noStrike" cap="none" normalizeH="0" baseline="0">
              <a:ln>
                <a:noFill/>
              </a:ln>
              <a:solidFill>
                <a:srgbClr val="005CA2"/>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itchFamily="34" charset="0"/>
              <a:cs typeface="Arial" pitchFamily="34" charset="0"/>
            </a:endParaRPr>
          </a:p>
        </p:txBody>
      </p:sp>
      <p:sp>
        <p:nvSpPr>
          <p:cNvPr id="10" name="Rectangle 9"/>
          <p:cNvSpPr/>
          <p:nvPr/>
        </p:nvSpPr>
        <p:spPr>
          <a:xfrm>
            <a:off x="2286000" y="2479510"/>
            <a:ext cx="4572000" cy="1898981"/>
          </a:xfrm>
          <a:prstGeom prst="rect">
            <a:avLst/>
          </a:prstGeom>
        </p:spPr>
        <p:txBody>
          <a:bodyPr>
            <a:spAutoFit/>
          </a:bodyPr>
          <a:lstStyle/>
          <a:p>
            <a:endParaRPr lang="en-US" dirty="0"/>
          </a:p>
          <a:p>
            <a:endParaRPr lang="en-US" dirty="0"/>
          </a:p>
          <a:p>
            <a:endParaRPr lang="en-US" dirty="0"/>
          </a:p>
          <a:p>
            <a:endParaRPr lang="en-US" dirty="0"/>
          </a:p>
        </p:txBody>
      </p:sp>
      <p:pic>
        <p:nvPicPr>
          <p:cNvPr id="12" name="Picture 11">
            <a:extLst>
              <a:ext uri="{FF2B5EF4-FFF2-40B4-BE49-F238E27FC236}">
                <a16:creationId xmlns:a16="http://schemas.microsoft.com/office/drawing/2014/main" id="{FD4DF9E2-EF9B-42C9-8897-41BEBBF68848}"/>
              </a:ext>
            </a:extLst>
          </p:cNvPr>
          <p:cNvPicPr>
            <a:picLocks noChangeAspect="1"/>
          </p:cNvPicPr>
          <p:nvPr/>
        </p:nvPicPr>
        <p:blipFill>
          <a:blip r:embed="rId4"/>
          <a:stretch>
            <a:fillRect/>
          </a:stretch>
        </p:blipFill>
        <p:spPr>
          <a:xfrm>
            <a:off x="131016" y="173176"/>
            <a:ext cx="3108459" cy="629221"/>
          </a:xfrm>
          <a:prstGeom prst="rect">
            <a:avLst/>
          </a:prstGeom>
        </p:spPr>
      </p:pic>
    </p:spTree>
    <p:extLst>
      <p:ext uri="{BB962C8B-B14F-4D97-AF65-F5344CB8AC3E}">
        <p14:creationId xmlns:p14="http://schemas.microsoft.com/office/powerpoint/2010/main" val="3797385711"/>
      </p:ext>
    </p:extLst>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427538" y="0"/>
            <a:ext cx="4716462" cy="3551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pic>
        <p:nvPicPr>
          <p:cNvPr id="11268" name="Picture 4" descr="C:\Users\b_blanchard\Desktop\site_0138_0004.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3257550"/>
            <a:ext cx="5397500" cy="3600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69" name="Picture 5" descr="C:\Users\b_blanchard\Desktop\site_0592_0004.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680" y="7430"/>
            <a:ext cx="2555875" cy="3257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70" name="Picture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555875" y="0"/>
            <a:ext cx="2520181" cy="32575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11271" name="Picture 7" descr="C:\Users\b_blanchard\Desktop\PPT_KR\site_0088_0030.jp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205413" y="3245418"/>
            <a:ext cx="3938587" cy="3629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extBox 7"/>
          <p:cNvSpPr txBox="1"/>
          <p:nvPr/>
        </p:nvSpPr>
        <p:spPr>
          <a:xfrm>
            <a:off x="1237072" y="3072381"/>
            <a:ext cx="6369571" cy="486287"/>
          </a:xfrm>
          <a:prstGeom prst="rect">
            <a:avLst/>
          </a:prstGeom>
          <a:solidFill>
            <a:schemeClr val="bg1"/>
          </a:solidFill>
        </p:spPr>
        <p:txBody>
          <a:bodyPr wrap="square" rtlCol="0">
            <a:spAutoFit/>
          </a:bodyPr>
          <a:lstStyle/>
          <a:p>
            <a:pPr algn="ctr"/>
            <a:r>
              <a:rPr lang="fr-FR" dirty="0">
                <a:solidFill>
                  <a:srgbClr val="7030A0"/>
                </a:solidFill>
                <a:latin typeface="Arial Narrow" panose="020B0606020202030204" pitchFamily="34" charset="0"/>
              </a:rPr>
              <a:t>II - World Heritage Emblem and logos</a:t>
            </a:r>
            <a:endParaRPr lang="en-US" dirty="0">
              <a:solidFill>
                <a:srgbClr val="7030A0"/>
              </a:solidFill>
              <a:latin typeface="Arial Narrow" panose="020B0606020202030204"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0"/>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a:stretch/>
        </p:blipFill>
        <p:spPr bwMode="auto">
          <a:xfrm>
            <a:off x="0" y="262185"/>
            <a:ext cx="3240394" cy="645779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rgbClr val="000000"/>
                </a:solidFill>
                <a:prstDash val="solid"/>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2" name="Rectangle 1"/>
          <p:cNvSpPr/>
          <p:nvPr/>
        </p:nvSpPr>
        <p:spPr>
          <a:xfrm>
            <a:off x="2555776" y="334413"/>
            <a:ext cx="5238992" cy="491225"/>
          </a:xfrm>
          <a:prstGeom prst="rect">
            <a:avLst/>
          </a:prstGeom>
        </p:spPr>
        <p:txBody>
          <a:bodyPr wrap="square">
            <a:spAutoFit/>
          </a:bodyPr>
          <a:lstStyle/>
          <a:p>
            <a:pPr algn="ctr" defTabSz="914400" eaLnBrk="1" hangingPunct="1">
              <a:lnSpc>
                <a:spcPct val="81000"/>
              </a:lnSpc>
              <a:spcBef>
                <a:spcPct val="0"/>
              </a:spcBef>
              <a:buClr>
                <a:srgbClr val="000000"/>
              </a:buClr>
            </a:pPr>
            <a:r>
              <a:rPr lang="fr-FR" altLang="en-US" dirty="0">
                <a:solidFill>
                  <a:srgbClr val="7030A0"/>
                </a:solidFill>
                <a:latin typeface="Arial Narrow" panose="020B0606020202030204" pitchFamily="34" charset="0"/>
              </a:rPr>
              <a:t>1 - The World Heritage Emblem</a:t>
            </a:r>
          </a:p>
        </p:txBody>
      </p:sp>
      <p:sp>
        <p:nvSpPr>
          <p:cNvPr id="3" name="TextBox 2"/>
          <p:cNvSpPr txBox="1"/>
          <p:nvPr/>
        </p:nvSpPr>
        <p:spPr>
          <a:xfrm>
            <a:off x="3240394" y="3357717"/>
            <a:ext cx="5819057" cy="2763834"/>
          </a:xfrm>
          <a:prstGeom prst="rect">
            <a:avLst/>
          </a:prstGeom>
          <a:noFill/>
        </p:spPr>
        <p:txBody>
          <a:bodyPr wrap="square" rtlCol="0">
            <a:spAutoFit/>
          </a:bodyPr>
          <a:lstStyle/>
          <a:p>
            <a:pPr marL="342900" indent="-342900">
              <a:buClr>
                <a:schemeClr val="accent2">
                  <a:lumMod val="75000"/>
                </a:schemeClr>
              </a:buClr>
              <a:buFont typeface="Wingdings" panose="05000000000000000000" pitchFamily="2" charset="2"/>
              <a:buChar char="Ø"/>
            </a:pPr>
            <a:r>
              <a:rPr lang="fr-FR" sz="2400" b="0" dirty="0" err="1">
                <a:latin typeface="Arial Narrow" panose="020B0606020202030204" pitchFamily="34" charset="0"/>
              </a:rPr>
              <a:t>Adopted</a:t>
            </a:r>
            <a:r>
              <a:rPr lang="fr-FR" sz="2400" b="0" dirty="0">
                <a:latin typeface="Arial Narrow" panose="020B0606020202030204" pitchFamily="34" charset="0"/>
              </a:rPr>
              <a:t> in 1978</a:t>
            </a:r>
          </a:p>
          <a:p>
            <a:pPr>
              <a:buClr>
                <a:schemeClr val="accent2">
                  <a:lumMod val="75000"/>
                </a:schemeClr>
              </a:buClr>
            </a:pPr>
            <a:endParaRPr lang="fr-FR" sz="2400" b="0" dirty="0">
              <a:latin typeface="Arial Narrow" panose="020B0606020202030204" pitchFamily="34" charset="0"/>
            </a:endParaRPr>
          </a:p>
          <a:p>
            <a:pPr marL="342900" indent="-342900">
              <a:buClr>
                <a:schemeClr val="accent2">
                  <a:lumMod val="75000"/>
                </a:schemeClr>
              </a:buClr>
              <a:buFont typeface="Wingdings" panose="05000000000000000000" pitchFamily="2" charset="2"/>
              <a:buChar char="Ø"/>
            </a:pPr>
            <a:r>
              <a:rPr lang="fr-FR" sz="2400" b="0" dirty="0">
                <a:latin typeface="Arial Narrow" panose="020B0606020202030204" pitchFamily="34" charset="0"/>
              </a:rPr>
              <a:t>Symbol of the interaction </a:t>
            </a:r>
            <a:r>
              <a:rPr lang="fr-FR" sz="2400" b="0" dirty="0" err="1">
                <a:latin typeface="Arial Narrow" panose="020B0606020202030204" pitchFamily="34" charset="0"/>
              </a:rPr>
              <a:t>between</a:t>
            </a:r>
            <a:r>
              <a:rPr lang="fr-FR" sz="2400" b="0" dirty="0">
                <a:latin typeface="Arial Narrow" panose="020B0606020202030204" pitchFamily="34" charset="0"/>
              </a:rPr>
              <a:t> Human </a:t>
            </a:r>
            <a:r>
              <a:rPr lang="fr-FR" sz="2400" b="0" dirty="0" err="1">
                <a:latin typeface="Arial Narrow" panose="020B0606020202030204" pitchFamily="34" charset="0"/>
              </a:rPr>
              <a:t>Being</a:t>
            </a:r>
            <a:r>
              <a:rPr lang="fr-FR" sz="2400" b="0" dirty="0">
                <a:latin typeface="Arial Narrow" panose="020B0606020202030204" pitchFamily="34" charset="0"/>
              </a:rPr>
              <a:t> and Nature</a:t>
            </a:r>
          </a:p>
          <a:p>
            <a:pPr>
              <a:buClr>
                <a:schemeClr val="accent2">
                  <a:lumMod val="75000"/>
                </a:schemeClr>
              </a:buClr>
            </a:pPr>
            <a:endParaRPr lang="fr-FR" sz="2400" b="0" dirty="0">
              <a:latin typeface="Arial Narrow" panose="020B0606020202030204" pitchFamily="34" charset="0"/>
            </a:endParaRPr>
          </a:p>
          <a:p>
            <a:pPr marL="342900" indent="-342900">
              <a:buClr>
                <a:schemeClr val="accent2">
                  <a:lumMod val="75000"/>
                </a:schemeClr>
              </a:buClr>
              <a:buFont typeface="Wingdings" panose="05000000000000000000" pitchFamily="2" charset="2"/>
              <a:buChar char="Ø"/>
            </a:pPr>
            <a:r>
              <a:rPr lang="fr-FR" sz="2400" b="0" dirty="0" err="1">
                <a:latin typeface="Arial Narrow" panose="020B0606020202030204" pitchFamily="34" charset="0"/>
              </a:rPr>
              <a:t>Defined</a:t>
            </a:r>
            <a:r>
              <a:rPr lang="fr-FR" sz="2400" b="0" dirty="0">
                <a:latin typeface="Arial Narrow" panose="020B0606020202030204" pitchFamily="34" charset="0"/>
              </a:rPr>
              <a:t> in </a:t>
            </a:r>
            <a:r>
              <a:rPr lang="fr-FR" sz="2400" dirty="0" err="1">
                <a:latin typeface="Arial Narrow" panose="020B0606020202030204" pitchFamily="34" charset="0"/>
              </a:rPr>
              <a:t>Chapiter</a:t>
            </a:r>
            <a:r>
              <a:rPr lang="fr-FR" sz="2400" dirty="0">
                <a:latin typeface="Arial Narrow" panose="020B0606020202030204" pitchFamily="34" charset="0"/>
              </a:rPr>
              <a:t> VIII </a:t>
            </a:r>
            <a:r>
              <a:rPr lang="fr-FR" sz="2400" b="0" dirty="0">
                <a:latin typeface="Arial Narrow" panose="020B0606020202030204" pitchFamily="34" charset="0"/>
              </a:rPr>
              <a:t>of the </a:t>
            </a:r>
            <a:r>
              <a:rPr lang="fr-FR" sz="2400" b="0" i="1" dirty="0" err="1">
                <a:latin typeface="Arial Narrow" panose="020B0606020202030204" pitchFamily="34" charset="0"/>
              </a:rPr>
              <a:t>Operational</a:t>
            </a:r>
            <a:r>
              <a:rPr lang="fr-FR" sz="2400" b="0" i="1" dirty="0">
                <a:latin typeface="Arial Narrow" panose="020B0606020202030204" pitchFamily="34" charset="0"/>
              </a:rPr>
              <a:t> Guidelines for the </a:t>
            </a:r>
            <a:r>
              <a:rPr lang="fr-FR" sz="2400" b="0" i="1" dirty="0" err="1">
                <a:latin typeface="Arial Narrow" panose="020B0606020202030204" pitchFamily="34" charset="0"/>
              </a:rPr>
              <a:t>Implementation</a:t>
            </a:r>
            <a:r>
              <a:rPr lang="fr-FR" sz="2400" b="0" i="1" dirty="0">
                <a:latin typeface="Arial Narrow" panose="020B0606020202030204" pitchFamily="34" charset="0"/>
              </a:rPr>
              <a:t> of the World Heritage Convention</a:t>
            </a:r>
            <a:endParaRPr lang="en-US" sz="2400" b="0" dirty="0">
              <a:latin typeface="Arial Narrow" panose="020B0606020202030204" pitchFamily="34" charset="0"/>
            </a:endParaRPr>
          </a:p>
        </p:txBody>
      </p:sp>
      <p:pic>
        <p:nvPicPr>
          <p:cNvPr id="4" name="Picture 2" descr="U:\WHC\CEP\PACT\Logo\Graphic standards\Countries\Cambodia\unesco_whc_angkor_en.jp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a:stretch/>
        </p:blipFill>
        <p:spPr bwMode="auto">
          <a:xfrm>
            <a:off x="3491880" y="1249440"/>
            <a:ext cx="1565765" cy="1536236"/>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descr="U:\WHC\CEP\PACT\Logo\Graphic standards\WH no text\WHC_without_text_b&amp;w.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724128" y="1216318"/>
            <a:ext cx="1602480" cy="1602480"/>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p:cNvPicPr>
            <a:picLocks noChangeAspect="1"/>
          </p:cNvPicPr>
          <p:nvPr/>
        </p:nvPicPr>
        <p:blipFill rotWithShape="1">
          <a:blip r:embed="rId6"/>
          <a:srcRect l="33029" t="697" r="31486" b="15076"/>
          <a:stretch/>
        </p:blipFill>
        <p:spPr>
          <a:xfrm>
            <a:off x="625676" y="1787306"/>
            <a:ext cx="1656185" cy="2952328"/>
          </a:xfrm>
          <a:prstGeom prst="rect">
            <a:avLst/>
          </a:prstGeom>
        </p:spPr>
      </p:pic>
      <p:sp>
        <p:nvSpPr>
          <p:cNvPr id="8" name="TextBox 7"/>
          <p:cNvSpPr txBox="1"/>
          <p:nvPr/>
        </p:nvSpPr>
        <p:spPr>
          <a:xfrm>
            <a:off x="625676" y="4799650"/>
            <a:ext cx="1656185" cy="501676"/>
          </a:xfrm>
          <a:prstGeom prst="rect">
            <a:avLst/>
          </a:prstGeom>
          <a:noFill/>
        </p:spPr>
        <p:txBody>
          <a:bodyPr wrap="square" rtlCol="0">
            <a:spAutoFit/>
          </a:bodyPr>
          <a:lstStyle/>
          <a:p>
            <a:r>
              <a:rPr lang="en-US" sz="900" b="0" dirty="0">
                <a:solidFill>
                  <a:srgbClr val="7030A0"/>
                </a:solidFill>
                <a:latin typeface="Arial Narrow" panose="020B0606020202030204" pitchFamily="34" charset="0"/>
              </a:rPr>
              <a:t>Mr. Michel </a:t>
            </a:r>
            <a:r>
              <a:rPr lang="en-US" sz="900" b="0" dirty="0" err="1">
                <a:solidFill>
                  <a:srgbClr val="7030A0"/>
                </a:solidFill>
                <a:latin typeface="Arial Narrow" panose="020B0606020202030204" pitchFamily="34" charset="0"/>
              </a:rPr>
              <a:t>Olyff</a:t>
            </a:r>
            <a:r>
              <a:rPr lang="en-US" sz="900" b="0" dirty="0">
                <a:solidFill>
                  <a:srgbClr val="7030A0"/>
                </a:solidFill>
                <a:latin typeface="Arial Narrow" panose="020B0606020202030204" pitchFamily="34" charset="0"/>
              </a:rPr>
              <a:t> </a:t>
            </a:r>
            <a:endParaRPr lang="fr-FR" sz="900" b="0" dirty="0">
              <a:solidFill>
                <a:srgbClr val="7030A0"/>
              </a:solidFill>
              <a:latin typeface="Arial Narrow" panose="020B0606020202030204" pitchFamily="34" charset="0"/>
            </a:endParaRPr>
          </a:p>
          <a:p>
            <a:r>
              <a:rPr lang="en-US" sz="900" b="0" dirty="0">
                <a:solidFill>
                  <a:srgbClr val="7030A0"/>
                </a:solidFill>
                <a:latin typeface="Arial Narrow" panose="020B0606020202030204" pitchFamily="34" charset="0"/>
              </a:rPr>
              <a:t>Designer of the World Heritage Emblem</a:t>
            </a:r>
          </a:p>
        </p:txBody>
      </p:sp>
    </p:spTree>
    <p:extLst>
      <p:ext uri="{BB962C8B-B14F-4D97-AF65-F5344CB8AC3E}">
        <p14:creationId xmlns:p14="http://schemas.microsoft.com/office/powerpoint/2010/main" val="1559600285"/>
      </p:ext>
    </p:extLst>
  </p:cSld>
  <p:clrMapOvr>
    <a:masterClrMapping/>
  </p:clrMapOvr>
  <p:transition/>
</p:sld>
</file>

<file path=ppt/theme/theme1.xml><?xml version="1.0" encoding="utf-8"?>
<a:theme xmlns:a="http://schemas.openxmlformats.org/drawingml/2006/main" name="Modèle par défaut">
  <a:themeElements>
    <a:clrScheme name="Modèle par défaut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Modèle par défaut">
      <a:majorFont>
        <a:latin typeface="Arial"/>
        <a:ea typeface="Lucida Sans Unicode"/>
        <a:cs typeface="Lucida Sans Unicode"/>
      </a:majorFont>
      <a:minorFont>
        <a:latin typeface="Arial"/>
        <a:ea typeface="Lucida Sans Unicode"/>
        <a:cs typeface="Lucida Sans Unicod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spAutoFit/>
      </a:bodyPr>
      <a:lstStyle>
        <a:defPPr marL="0" marR="0" indent="0" algn="l" defTabSz="914400" rtl="0" eaLnBrk="0" fontAlgn="base" latinLnBrk="0" hangingPunct="0">
          <a:lnSpc>
            <a:spcPct val="100000"/>
          </a:lnSpc>
          <a:spcBef>
            <a:spcPct val="0"/>
          </a:spcBef>
          <a:spcAft>
            <a:spcPct val="0"/>
          </a:spcAft>
          <a:buClrTx/>
          <a:buSzTx/>
          <a:buFontTx/>
          <a:buNone/>
          <a:tabLst/>
          <a:defRPr kumimoji="0" lang="en-GB" sz="1800" b="0" i="0" u="none" strike="noStrike" cap="none" normalizeH="0" baseline="0" smtClean="0">
            <a:ln>
              <a:noFill/>
            </a:ln>
            <a:solidFill>
              <a:schemeClr val="tx1"/>
            </a:solidFill>
            <a:effectLst/>
            <a:latin typeface="Arial" charset="0"/>
            <a:ea typeface="Lucida Sans Unicode" pitchFamily="34" charset="0"/>
            <a:cs typeface="Lucida Sans Unicode"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spAutoFit/>
      </a:bodyPr>
      <a:lstStyle>
        <a:defPPr marL="0" marR="0" indent="0" algn="l" defTabSz="914400" rtl="0" eaLnBrk="0" fontAlgn="base" latinLnBrk="0" hangingPunct="0">
          <a:lnSpc>
            <a:spcPct val="100000"/>
          </a:lnSpc>
          <a:spcBef>
            <a:spcPct val="0"/>
          </a:spcBef>
          <a:spcAft>
            <a:spcPct val="0"/>
          </a:spcAft>
          <a:buClrTx/>
          <a:buSzTx/>
          <a:buFontTx/>
          <a:buNone/>
          <a:tabLst/>
          <a:defRPr kumimoji="0" lang="en-GB" sz="1800" b="0" i="0" u="none" strike="noStrike" cap="none" normalizeH="0" baseline="0" smtClean="0">
            <a:ln>
              <a:noFill/>
            </a:ln>
            <a:solidFill>
              <a:schemeClr val="tx1"/>
            </a:solidFill>
            <a:effectLst/>
            <a:latin typeface="Arial" charset="0"/>
            <a:ea typeface="Lucida Sans Unicode" pitchFamily="34" charset="0"/>
            <a:cs typeface="Lucida Sans Unicode" pitchFamily="34" charset="0"/>
          </a:defRPr>
        </a:defPPr>
      </a:lstStyle>
    </a:lnDef>
  </a:objectDefaults>
  <a:extraClrSchemeLst>
    <a:extraClrScheme>
      <a:clrScheme name="Modèle par défaut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Modèle par défaut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Modèle par défaut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Modèle par défaut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Modèle par défaut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Modèle par défaut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Modèle par défaut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Custom Design">
  <a:themeElements>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1_Modèle par défaut">
  <a:themeElements>
    <a:clrScheme name="Modèle par défaut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Modèle par défaut">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ctr"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fr-FR" altLang="en-US"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ctr"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fr-FR" altLang="en-US" sz="1800" b="0" i="0" u="none" strike="noStrike" cap="none" normalizeH="0" baseline="0" smtClean="0">
            <a:ln>
              <a:noFill/>
            </a:ln>
            <a:solidFill>
              <a:schemeClr val="tx1"/>
            </a:solidFill>
            <a:effectLst/>
            <a:latin typeface="Arial" charset="0"/>
          </a:defRPr>
        </a:defPPr>
      </a:lstStyle>
    </a:lnDef>
  </a:objectDefaults>
  <a:extraClrSchemeLst>
    <a:extraClrScheme>
      <a:clrScheme name="Modèle par défaut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Modèle par défaut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Modèle par défaut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Modèle par défaut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Modèle par défaut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Modèle par défaut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Modèle par défaut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0</TotalTime>
  <Words>1165</Words>
  <Application>Microsoft Office PowerPoint</Application>
  <PresentationFormat>On-screen Show (4:3)</PresentationFormat>
  <Paragraphs>178</Paragraphs>
  <Slides>26</Slides>
  <Notes>20</Notes>
  <HiddenSlides>0</HiddenSlides>
  <MMClips>0</MMClips>
  <ScaleCrop>false</ScaleCrop>
  <HeadingPairs>
    <vt:vector size="6" baseType="variant">
      <vt:variant>
        <vt:lpstr>Fonts Used</vt:lpstr>
      </vt:variant>
      <vt:variant>
        <vt:i4>6</vt:i4>
      </vt:variant>
      <vt:variant>
        <vt:lpstr>Theme</vt:lpstr>
      </vt:variant>
      <vt:variant>
        <vt:i4>3</vt:i4>
      </vt:variant>
      <vt:variant>
        <vt:lpstr>Slide Titles</vt:lpstr>
      </vt:variant>
      <vt:variant>
        <vt:i4>26</vt:i4>
      </vt:variant>
    </vt:vector>
  </HeadingPairs>
  <TitlesOfParts>
    <vt:vector size="35" baseType="lpstr">
      <vt:lpstr>Arial</vt:lpstr>
      <vt:lpstr>Arial Narrow</vt:lpstr>
      <vt:lpstr>Courier New</vt:lpstr>
      <vt:lpstr>Times New Roman</vt:lpstr>
      <vt:lpstr>Verdana</vt:lpstr>
      <vt:lpstr>Wingdings</vt:lpstr>
      <vt:lpstr>Modèle par défaut</vt:lpstr>
      <vt:lpstr>Custom Design</vt:lpstr>
      <vt:lpstr>1_Modèle par défaut</vt:lpstr>
      <vt:lpstr>PowerPoint Presentation</vt:lpstr>
      <vt:lpstr>PowerPoint Presentation</vt:lpstr>
      <vt:lpstr>The proper use of a shared and unique emblem contributes to:</vt:lpstr>
      <vt:lpstr>PowerPoint Presentation</vt:lpstr>
      <vt:lpstr>I - The UNESCO logo</vt:lpstr>
      <vt:lpstr>Official graphic charter</vt:lpstr>
      <vt:lpstr>PowerPoint Presentation</vt:lpstr>
      <vt:lpstr>PowerPoint Presentation</vt:lpstr>
      <vt:lpstr>PowerPoint Presentation</vt:lpstr>
      <vt:lpstr>PowerPoint Presentation</vt:lpstr>
      <vt:lpstr>Use of the emblem Excerpt from the Operational guidelines Chap. VIII</vt:lpstr>
      <vt:lpstr>*Commercial use of the emblem Excerpt from the Operational guidelines Chap. VIII</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Conclusion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World Heritage Emblems (2022)</dc:title>
  <dc:creator/>
  <cp:lastModifiedBy/>
  <cp:revision>1</cp:revision>
  <dcterms:modified xsi:type="dcterms:W3CDTF">2022-02-15T15:29:15Z</dcterms:modified>
</cp:coreProperties>
</file>